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ink/ink5.xml" ContentType="application/inkml+xml"/>
  <Override PartName="/ppt/notesSlides/notesSlide3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8.xml" ContentType="application/inkml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ink/ink9.xml" ContentType="application/inkml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10.xml" ContentType="application/inkml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ink/ink11.xml" ContentType="application/inkml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ink/ink12.xml" ContentType="application/inkml+xml"/>
  <Override PartName="/ppt/notesSlides/notesSlide4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3.xml" ContentType="application/inkml+xml"/>
  <Override PartName="/ppt/ink/ink14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ink/ink15.xml" ContentType="application/inkml+xml"/>
  <Override PartName="/ppt/ink/ink16.xml" ContentType="application/inkml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ink/ink17.xml" ContentType="application/inkml+xml"/>
  <Override PartName="/ppt/notesSlides/notesSlide5.xml" ContentType="application/vnd.openxmlformats-officedocument.presentationml.notesSlide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ink/ink18.xml" ContentType="application/inkml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ink/ink19.xml" ContentType="application/inkml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ink/ink20.xml" ContentType="application/inkml+xml"/>
  <Override PartName="/ppt/ink/ink21.xml" ContentType="application/inkml+xml"/>
  <Override PartName="/ppt/notesSlides/notesSlide6.xml" ContentType="application/vnd.openxmlformats-officedocument.presentationml.notesSlide+xml"/>
  <Override PartName="/ppt/ink/ink22.xml" ContentType="application/inkml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ink/ink23.xml" ContentType="application/inkml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ink/ink24.xml" ContentType="application/inkml+xml"/>
  <Override PartName="/ppt/ink/ink25.xml" ContentType="application/inkml+xml"/>
  <Override PartName="/ppt/notesSlides/notesSlide7.xml" ContentType="application/vnd.openxmlformats-officedocument.presentationml.notesSlide+xml"/>
  <Override PartName="/ppt/ink/ink26.xml" ContentType="application/inkml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ink/ink27.xml" ContentType="application/inkml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ink/ink28.xml" ContentType="application/inkml+xml"/>
  <Override PartName="/ppt/notesSlides/notesSlide8.xml" ContentType="application/vnd.openxmlformats-officedocument.presentationml.notesSlide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ink/ink29.xml" ContentType="application/inkml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ink/ink30.xml" ContentType="application/inkml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ink/ink31.xml" ContentType="application/inkml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ink/ink32.xml" ContentType="application/inkml+xml"/>
  <Override PartName="/ppt/notesSlides/notesSlide9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ink/ink33.xml" ContentType="application/inkml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ink/ink34.xml" ContentType="application/inkml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ink/ink35.xml" ContentType="application/inkml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ink/ink36.xml" ContentType="application/inkml+xml"/>
  <Override PartName="/ppt/notesSlides/notesSlide10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ink/ink37.xml" ContentType="application/inkml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ink/ink38.xml" ContentType="application/inkml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ink/ink39.xml" ContentType="application/inkml+xml"/>
  <Override PartName="/ppt/ink/ink40.xml" ContentType="application/inkml+xml"/>
  <Override PartName="/ppt/notesSlides/notesSlide11.xml" ContentType="application/vnd.openxmlformats-officedocument.presentationml.notesSlide+xml"/>
  <Override PartName="/ppt/tags/tag248.xml" ContentType="application/vnd.openxmlformats-officedocument.presentationml.tags+xml"/>
  <Override PartName="/ppt/ink/ink41.xml" ContentType="application/inkml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ink/ink42.xml" ContentType="application/inkml+xml"/>
  <Override PartName="/ppt/ink/ink43.xml" ContentType="application/inkml+xml"/>
  <Override PartName="/ppt/tags/tag258.xml" ContentType="application/vnd.openxmlformats-officedocument.presentationml.tags+xml"/>
  <Override PartName="/ppt/ink/ink44.xml" ContentType="application/inkml+xml"/>
  <Override PartName="/ppt/notesSlides/notesSlide12.xml" ContentType="application/vnd.openxmlformats-officedocument.presentationml.notesSlide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ink/ink45.xml" ContentType="application/inkml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ink/ink46.xml" ContentType="application/inkml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ink/ink47.xml" ContentType="application/inkml+xml"/>
  <Override PartName="/ppt/notesSlides/notesSlide13.xml" ContentType="application/vnd.openxmlformats-officedocument.presentationml.notesSlide+xml"/>
  <Override PartName="/ppt/tags/tag272.xml" ContentType="application/vnd.openxmlformats-officedocument.presentationml.tags+xml"/>
  <Override PartName="/ppt/ink/ink48.xml" ContentType="application/inkml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ink/ink49.xml" ContentType="application/inkml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ink/ink50.xml" ContentType="application/inkml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63"/>
  </p:notesMasterIdLst>
  <p:handoutMasterIdLst>
    <p:handoutMasterId r:id="rId64"/>
  </p:handoutMasterIdLst>
  <p:sldIdLst>
    <p:sldId id="257" r:id="rId2"/>
    <p:sldId id="460" r:id="rId3"/>
    <p:sldId id="461" r:id="rId4"/>
    <p:sldId id="462" r:id="rId5"/>
    <p:sldId id="463" r:id="rId6"/>
    <p:sldId id="464" r:id="rId7"/>
    <p:sldId id="466" r:id="rId8"/>
    <p:sldId id="469" r:id="rId9"/>
    <p:sldId id="474" r:id="rId10"/>
    <p:sldId id="475" r:id="rId11"/>
    <p:sldId id="477" r:id="rId12"/>
    <p:sldId id="478" r:id="rId13"/>
    <p:sldId id="438" r:id="rId14"/>
    <p:sldId id="483" r:id="rId15"/>
    <p:sldId id="482" r:id="rId16"/>
    <p:sldId id="484" r:id="rId17"/>
    <p:sldId id="486" r:id="rId18"/>
    <p:sldId id="487" r:id="rId19"/>
    <p:sldId id="488" r:id="rId20"/>
    <p:sldId id="489" r:id="rId21"/>
    <p:sldId id="491" r:id="rId22"/>
    <p:sldId id="492" r:id="rId23"/>
    <p:sldId id="493" r:id="rId24"/>
    <p:sldId id="494" r:id="rId25"/>
    <p:sldId id="495" r:id="rId26"/>
    <p:sldId id="496" r:id="rId27"/>
    <p:sldId id="498" r:id="rId28"/>
    <p:sldId id="499" r:id="rId29"/>
    <p:sldId id="500" r:id="rId30"/>
    <p:sldId id="367" r:id="rId31"/>
    <p:sldId id="502" r:id="rId32"/>
    <p:sldId id="503" r:id="rId33"/>
    <p:sldId id="504" r:id="rId34"/>
    <p:sldId id="505" r:id="rId35"/>
    <p:sldId id="506" r:id="rId36"/>
    <p:sldId id="507" r:id="rId37"/>
    <p:sldId id="508" r:id="rId38"/>
    <p:sldId id="509" r:id="rId39"/>
    <p:sldId id="510" r:id="rId40"/>
    <p:sldId id="511" r:id="rId41"/>
    <p:sldId id="512" r:id="rId42"/>
    <p:sldId id="513" r:id="rId43"/>
    <p:sldId id="514" r:id="rId44"/>
    <p:sldId id="515" r:id="rId45"/>
    <p:sldId id="516" r:id="rId46"/>
    <p:sldId id="517" r:id="rId47"/>
    <p:sldId id="518" r:id="rId48"/>
    <p:sldId id="519" r:id="rId49"/>
    <p:sldId id="479" r:id="rId50"/>
    <p:sldId id="520" r:id="rId51"/>
    <p:sldId id="480" r:id="rId52"/>
    <p:sldId id="521" r:id="rId53"/>
    <p:sldId id="522" r:id="rId54"/>
    <p:sldId id="523" r:id="rId55"/>
    <p:sldId id="524" r:id="rId56"/>
    <p:sldId id="525" r:id="rId57"/>
    <p:sldId id="526" r:id="rId58"/>
    <p:sldId id="527" r:id="rId59"/>
    <p:sldId id="528" r:id="rId60"/>
    <p:sldId id="530" r:id="rId61"/>
    <p:sldId id="53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CC55688-B6CD-4EFE-90EE-9B41128DEB08}">
          <p14:sldIdLst>
            <p14:sldId id="257"/>
            <p14:sldId id="460"/>
            <p14:sldId id="461"/>
            <p14:sldId id="462"/>
            <p14:sldId id="463"/>
            <p14:sldId id="464"/>
            <p14:sldId id="466"/>
            <p14:sldId id="469"/>
            <p14:sldId id="474"/>
            <p14:sldId id="475"/>
            <p14:sldId id="477"/>
            <p14:sldId id="478"/>
            <p14:sldId id="438"/>
            <p14:sldId id="483"/>
            <p14:sldId id="482"/>
            <p14:sldId id="484"/>
            <p14:sldId id="486"/>
            <p14:sldId id="487"/>
            <p14:sldId id="488"/>
            <p14:sldId id="489"/>
            <p14:sldId id="491"/>
            <p14:sldId id="492"/>
            <p14:sldId id="493"/>
            <p14:sldId id="494"/>
            <p14:sldId id="495"/>
            <p14:sldId id="496"/>
            <p14:sldId id="498"/>
            <p14:sldId id="499"/>
            <p14:sldId id="500"/>
            <p14:sldId id="367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479"/>
            <p14:sldId id="520"/>
            <p14:sldId id="48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30"/>
            <p14:sldId id="5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40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6327" autoAdjust="0"/>
  </p:normalViewPr>
  <p:slideViewPr>
    <p:cSldViewPr snapToGrid="0">
      <p:cViewPr varScale="1">
        <p:scale>
          <a:sx n="124" d="100"/>
          <a:sy n="124" d="100"/>
        </p:scale>
        <p:origin x="264" y="168"/>
      </p:cViewPr>
      <p:guideLst>
        <p:guide orient="horz" pos="2160"/>
        <p:guide pos="3840"/>
        <p:guide pos="7296"/>
        <p:guide orient="horz" pos="41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41" d="100"/>
          <a:sy n="141" d="100"/>
        </p:scale>
        <p:origin x="4109" y="9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ad GHASSANY" userId="880da3d9-615a-4715-bfe7-4fb39f6aec98" providerId="ADAL" clId="{56754D85-0050-D444-9357-F8C34E31BAF7}"/>
    <pc:docChg chg="undo custSel modSld">
      <pc:chgData name="Mohamad GHASSANY" userId="880da3d9-615a-4715-bfe7-4fb39f6aec98" providerId="ADAL" clId="{56754D85-0050-D444-9357-F8C34E31BAF7}" dt="2022-08-20T12:34:22.057" v="2" actId="478"/>
      <pc:docMkLst>
        <pc:docMk/>
      </pc:docMkLst>
      <pc:sldChg chg="addSp delSp modSp mod">
        <pc:chgData name="Mohamad GHASSANY" userId="880da3d9-615a-4715-bfe7-4fb39f6aec98" providerId="ADAL" clId="{56754D85-0050-D444-9357-F8C34E31BAF7}" dt="2022-08-20T12:34:22.057" v="2" actId="478"/>
        <pc:sldMkLst>
          <pc:docMk/>
          <pc:sldMk cId="1244748354" sldId="461"/>
        </pc:sldMkLst>
        <pc:inkChg chg="add del mod">
          <ac:chgData name="Mohamad GHASSANY" userId="880da3d9-615a-4715-bfe7-4fb39f6aec98" providerId="ADAL" clId="{56754D85-0050-D444-9357-F8C34E31BAF7}" dt="2022-08-20T12:34:22.057" v="2" actId="478"/>
          <ac:inkMkLst>
            <pc:docMk/>
            <pc:sldMk cId="1244748354" sldId="461"/>
            <ac:inkMk id="2" creationId="{4588DC8C-1CDD-476A-A5AC-13494857D23E}"/>
          </ac:inkMkLst>
        </pc:ink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796EA6-6F25-4F19-87BA-7ADCC16DAEFF}" type="datetimeFigureOut">
              <a:rPr lang="en-US" smtClean="0"/>
              <a:pPr/>
              <a:t>8/20/22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E50CC-F33A-4EF4-9F12-93EC4A21A0C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6:12:32.4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8786 11340 1009 0,'43'-19'27'0,"-83"36"-16"15,-30 17 5-15,-7 1 0 0,7 3-1 16,4 1 0-16,-2-3-3 16,8-3 0-16,9-3 1 15,12-2 1-15,7-5-2 16,10-7-88-16,6-4 75 15,16-12-7-15,7-5-5 16</inkml:trace>
  <inkml:trace contextRef="#ctx0" brushRef="#br0" timeOffset="1628.73">2059 6990 203 0,'4'-5'75'0,"-2"2"-4"16,4 2 0-16,-6 1-3 0,0 0 0 0,0 0 0 15,0 0-5-15,0 1-1 0,-7 13-1 0,0-8 1 16,-3 3-3-16,-1-1-4 0,-4 3-1 15,-4 4-1-15,-4-1-4 0,-2 3-5 0,-1 2-3 16,-4 0 1-16,-4 4-6 0,0 0-6 16,-2-1-1-16,0 2 0 0,2-1-8 0,-2 2 1 15,1-3-1-15,4-1-2 0,2 1 1 0,0-6-6 16,2 3 1-16,3-7-1 0,0 3-4 0,1-4-1 16,0-1-1-16,3 0-2 0,-1 0 0 0,2-5-1 15,3 1 1-15,2-3 0 0,2 0-1 0,5 2 2 16,-1-4-1-16,6 1 2 0,2-2 1 0,0 0-4 15,0 0-21-15,0 0-12 0,0 0-15 0,0 0 1 16,1 0-28-16</inkml:trace>
  <inkml:trace contextRef="#ctx0" brushRef="#br0" timeOffset="12234.01">10366 2579 297 0,'0'5'101'0,"-2"0"2"16,2 0 1-16,-2 0-17 0,2 0-19 0,2 2 5 15,0-1-23-15,2 2-12 0,1 2-10 0,1-1-5 16,0 1-12-16,3 1-2 0,-2 1-3 0,2 0-1 16,-1-1-2-16,2 0-1 0,-1-2 1 0,1-2-3 15,1 3 1-15,0-4 0 0,0-1 1 0,0-4-1 16,0 1 1-16,0-2-1 0,0-3 1 0,1-2-1 15,-1-5 1-15,-1 0 0 0,1-2 0 16,-2 0-1-16,3-1 1 0,-4-4 1 0,2 2-1 16,-3 2 0-16,0-3 0 0,-4 0 0 0,2 2 0 15,-5-2 0-15,0 1 0 0,0 3 0 0,-1 0 0 16,-3 0 1-16,1 3-1 0,-1 1 4 16,1 1 2-16,0 2 1 0,0 1 4 0,0 2 2 15,3 2 1-15,0 0 0 0,0 0 2 0,0 0-4 16,0 0 1-16,0 0 0 0,-4 13-4 0,6-3 4 15,2 0-1-15,1 2 1 0,1 1 3 0,2 2-4 16,1 3 0-16,-1-2 1 0,3 5-5 0,1 0 3 16,-1 1-1-16,-1 0-1 0,0 1 4 0,-1-1 3 15,-1 1 0-15,1 1 0 0,-4-1 3 0,-1 1-2 16,-1-1-1-16,-1 0 1 0,-2 0-3 16,0-1-4-16,-3 0-2 0,-3-1 1 0,-3-4-6 15,-3 1-4-15,0-2-16 0,-3-2-7 0,-1 1-16 16,-3-5-116-16,1-4 134 0,-1-2-45 15,3-4 66-15</inkml:trace>
  <inkml:trace contextRef="#ctx0" brushRef="#br0" timeOffset="12443.51">10766 2543 672 0,'5'-3'3'0,"2"-4"-1"0,-1 1 1 0,2-1-59 0,-1-1-33 16,2 2 29-16,-1 0-73 0,0 0 4 0,0 0-43 16</inkml:trace>
  <inkml:trace contextRef="#ctx0" brushRef="#br0" timeOffset="12583.76">10806 2668 287 0,'4'2'19'16,"-3"2"44"-16,2-3-40 0,-2-4 74 0,3 3-45 16,0-5-32-16,-1 1-32 0,2-5-10 0,0-1-66 15,3-1 5-15,-1-2-55 0</inkml:trace>
  <inkml:trace contextRef="#ctx0" brushRef="#br0" timeOffset="13036.51">10994 2549 157 0,'0'0'117'15,"0"0"3"-15,0 0 1 0,0 0-2 0,0 0-34 0,1 0 3 16,0-1-3-16,16-16-13 0,-14 10-9 15,1-2-7-15,1-2-13 0,-1 0-9 0,1-2-3 16,-2 0 2-16,1-1-11 0,1 2-5 0,-1-2-3 16,0 2-2-16,0 0-5 0,0 1 1 15,0-1 0-15,1 3 0 0,-2 0 1 0,2 3-2 16,0 1 0-16,0 1 1 0,0 2-2 0,0 2-1 16,0 1 0-16,0 1-1 0,1 3-2 0,-1 1-1 15,0 2 1-15,1-1 0 0,1 4-2 0,-2-1 1 16,1 1-1-16,1 2 1 0,-1-2 0 0,0 2 0 15,1 0-2-15,-3 0-1 0,1 0-2 0,-1-2-30 16,-1 2-7-16,-1-2 3 0,-1 3-34 0,1-2-6 16,-4-1-3-16,2 1-6 0,-4-1 0 15,3 0 21-15,-5 0 7 0,1-1-1 0,-3 0 29 16,1-3 14-16,1 2 5 0,-2-3 2 0,2-1 16 16,3 1 10-16,-1-4 9 0,4-2 2 0,0 0 12 15,0 0 16-15,0 0 1 0,1 0-1 16,14-6 15-16,-6 0-19 0,0-3-4 0,3 1 3 15,-1-2-26-15,0-2-7 0,4-1-5 0,-1-3-1 0,2 3-10 16,0-7-25-16,3 3-47 0,2-1-30 16,2 0-52-16,3 2 5 0,0 0-74 0</inkml:trace>
  <inkml:trace contextRef="#ctx0" brushRef="#br0" timeOffset="13838.7">12755 2865 618 0,'-8'4'65'0,"3"0"13"0,2-1-1 0,-2 2-20 15,1 4-3-15,4-3 11 0,1 4-26 0,3 0-7 16,0 0-14-16,3 0-5 0,0-2-8 0,4 1-1 16,1 0 0-16,0-3 0 0,-2 0-1 0,6-2 0 15,1 1-1-15,0-5 0 0,2 1 1 16,-1-2-1-16,3-1 0 0,-1-4 0 0,0 1 1 0,-3-5-1 15,0 2 1-15,-2-2-1 0,0 0 1 0,-3-1 1 16,-1-2-2-16,-1 2 1 0,-1-1 0 0,-3 1 0 16,-1 0 0-16,-2 1-1 0,-1-1 1 15,-1 3-1-15,0 1 0 0,-1 0 0 16,-1 0 0-16,0 3-1 0,0 0 0 0,-2 1 0 16,3 3 0-16,0 0-1 0,0 0 0 0,0 0 0 15,0 0 0-15,0 2 0 0,-7 11-1 0,8-3 1 16,0-1 0-16,3 3 8 0,0-1 3 0,1 4 0 15,1 1 9-15,2 0 7 0,0 3 1 0,3 0 1 16,0 2 7-16,1 1-7 0,1 2 1 0,2 3 1 16,-3-2-9-16,-1-1-4 0,0 1 0 0,-3 0 0 15,-1-2-6-15,-2-3-2 0,-1 1-1 0,-4 0 0 16,0-4-3-16,-4 0 0 0,0-1-4 0,-2 0-1 16,-3-2-1-16,2 0-49 0,-2-6-20 15,1-2-4-15,-1-1-58 0,2-3 4 0,0-2-47 16</inkml:trace>
  <inkml:trace contextRef="#ctx0" brushRef="#br0" timeOffset="14044.72">13318 2857 364 0,'12'-6'146'0,"-1"2"-27"0,1 1 0 0,3-2 12 15,-3 0-86-15,2 1-8 0,-1-1 9 0,2 3-16 16,-3-4-5-16,1 1-9 0,-2 0-14 16,-1 3-45-16,-2-3-16 0,0 5-4 0,-2 0-51 15,-4 0 3-15,1 1-42 0</inkml:trace>
  <inkml:trace contextRef="#ctx0" brushRef="#br0" timeOffset="14405.16">13453 2885 80 0,'-5'6'51'16,"0"4"-50"-16,1-5 66 0,-1 2-4 0,0-2 4 15,1 2 10-15,0-4-30 0,1 0-2 0,3-3-2 16,0 0-34-16,0 0-5 0,0 0-14 0,0 0-7 16,0 0-11-16,0 0-43 0,0 0 4 0,2-2 9 15,15-16-43-15,-11 11 47 0,1-2-4 16,1-2-7-16,0 1 54 0,2-1-2 0,0 0 13 16,0-3 0-16,1 3 0 0,2-1 0 0,-1-1 0 15,1 2 0-15,-1 0 0 0,0 3 0 0,0-1 1 16,-1 4 6-16,-1-2 2 0,-1 4 31 0,-2 2 3 15,1 1-4-15,-2 1 36 0,-1 2 2 16,0 0 9-16,0 3 0 0,-2 2 2 0,2 0-3 16,-1-1-2-16,2 0 0 0,-1 2-6 0,1-6 4 15,0 6-1-15,3-7 0 0,-2 2 1 0,2-1-3 16,2-1-2-16,0-2 4 0,2-5-8 0,-1 3-6 16,-2-2-3-16,1-3 0 0,0-1-10 0,0 2-9 15,-3-5-6-15,0 2 4 0,-2-1-15 0,-2-1-5 16,0 0-2-16,-1 5-1 0,-1-5-6 0,-4 0-3 15,2 2-1-15,-7 1 0 0,1 3-4 0,-3-2-3 16,-2 1-2-16,-4 3-2 0,2 0-6 16,-1 3-93-16,1 1-77 0,-1 3 88 0,0-1 91 15,3 0-89-15</inkml:trace>
  <inkml:trace contextRef="#ctx0" brushRef="#br0" timeOffset="89489.93">17892 1187 431 0,'2'-3'115'0,"0"1"-22"0,-2 2-5 0,0 0 6 15,0 0-30-15,0 0-3 0,0 0-8 0,0 0-2 16,1 9-6-16,-1 1-6 0,-1 2 0 0,-1 3 1 15,1 0-9-15,-3 5-4 0,1-1-2 0,-1 7 0 16,-2-2-6-16,1 3-1 0,3 1 0 0,0-2 0 16,-1-1-2-16,3 0 5 0,1-2-1 15,4-1 0-15,-2-5 4 0,2-1-6 0,3-2 0 16,2 1 0-16,2-3-6 0,-1-2-3 0,1-1 0 16,2-2-1-16,3 1-2 0,2-4 1 15,-2 0-2-15,3 0 1 0,-2-2 0 0,1 0-12 16,1 0-36-16,-3-1-13 0,-2 3-34 0,-1-2 3 15,-1 3-46-15</inkml:trace>
  <inkml:trace contextRef="#ctx0" brushRef="#br0" timeOffset="89793.79">18184 1677 627 0,'0'8'85'16,"3"-3"-9"-16,2 1-21 0,0-3-2 0,3 2 3 16,1-1-25-16,2-4 14 0,1 1-5 0,3-1-3 15,1-5 14-15,3 0-10 0,-1 0 4 0,4-3 1 16,-1-2-11-16,-1 0 2 0,-1-1-2 0,-2 0-2 16,-3 0 1-16,-2 0-7 0,-5-2-1 0,-4 1 1 15,-2 1-10-15,-2-1-4 0,-4 0-3 0,-5 3 0 16,-1-1-5-16,-3 4-2 0,-3-1-1 0,-2 5-1 15,-3 1-1-15,0 2 0 0,-1 3-1 16,-1 2 0-16,1 4 0 0,2-3 1 0,1 3-2 16,3 1 0-16,2 0 0 0,5 0-75 0,3 0-32 15,5-1-9-15,2-1-91 0,8 2 6 0,2-6-77 16</inkml:trace>
  <inkml:trace contextRef="#ctx0" brushRef="#br0" timeOffset="90425.06">18615 1555 825 0,'-7'5'92'0,"-1"-3"9"0,3 3-33 15,-1 2-11-15,4-2-4 0,0-1-3 0,2 1-15 16,0 2-1-16,4-4-3 0,3 1 6 0,2 0-5 15,3-1-1-15,2-1-1 0,2-2-1 16,3 0-1-16,-1-5-1 0,2 0-1 0,-2-1 1 16,1-2-3-16,-3-3-3 0,1 1-1 0,-3-2 0 15,-2 1-4-15,-2 0-1 0,-1-2-1 0,-3 2 0 16,-3 0-2-16,-1 1-4 0,-2 2 0 0,-5-1 0 16,-1 2-4-16,-3 3-3 0,-1 3 0 0,-2 1-1 15,-2 0 0-15,-1 3-1 0,-2 3-1 0,1 3 0 16,1 0 0-16,0 2 1 0,2 0 0 15,2 1-1-15,1 1 1 0,4-2-1 0,2 1 2 16,4-3-1-16,0-2 0 0,2 1 2 0,3-2-1 16,3-3 0-16,0 2 2 0,4-5-1 15,-1 0 0-15,1 0 1 0,0 0-1 0,1-3 0 16,0 0 0-16,0-2 0 0,-1-1 1 0,0 0 0 16,1-4-1-16,-4 1 0 0,3-1 1 0,-4-1 2 15,1 0-1-15,-1 1-2 0,-1-1 2 0,-2 4-2 16,-1-3 0-16,-2 1 2 0,-1 4-3 0,-1 1-2 15,0 0 2-15,-3 3-1 0,0 1-1 0,-1 1-2 16,0 3 0-16,2 3 0 0,1 3-3 0,1 1 3 16,0 1-2-16,1 4 0 0,3 2 2 0,-1 0-2 15,2 3 0-15,0 1 3 0,0 0-3 0,0 1 13 16,1 1-2-16,0 1-1 0,-1 1 11 16,1-3-7-16,-2 1 3 0,0-2 4 0,-3 1-11 15,-1 0 2-15,0-5-1 0,-4-1 1 0,1-1 1 16,-5-3 0-16,0-1 2 0,-2-4-1 15,1-1 2-15,-2-3-1 0,-1-4-1 0,-1-2 2 16,2-1-2-16,1-7-2 0,1 1 0 0,1-3-1 16,1 0-1-16,2-2-17 0,1-2-24 0,3 2-9 15,1 1-29-15,0 0-149 0,2 1 186 0,3 1-72 16,0 1 110-16</inkml:trace>
  <inkml:trace contextRef="#ctx0" brushRef="#br0" timeOffset="90588.4">19031 1686 1588 0,'6'4'143'0,"0"2"-31"0,0-4-8 15,-2 3 4-15,1 0-43 0,-1 1-19 0,-4-2-8 16,1-2-1-16,-1 3-23 0,0 0-25 16,1-2-82-16,0 4-49 0,4-2-71 0,4 2 9 15,1 1-117-15</inkml:trace>
  <inkml:trace contextRef="#ctx0" brushRef="#br0" timeOffset="91739.97">19400 1651 994 0,'1'-10'104'0,"-1"-2"-24"0,0 0-11 0,-1-6 8 16,1 2-34-16,1 4-8 0,0-3-7 0,0 3-4 15,2-4-11-15,2 4-2 0,0 0 4 0,2 4 0 16,-1-2-1-16,3 4 1 0,-1 0-2 0,1 2-2 16,1 3 0-16,-1 1-5 0,-2 2-4 0,-1 6 5 15,2-2-7-15,-3 5 0 0,-1 1-1 0,1 4 0 16,-1-2 2-16,4 2-1 0,-2 1 4 15,0-2-3-15,2 1 1 0,0-1 1 0,-1-3-1 16,6-1 0-16,-1 0 1 0,0-1-1 0,1-4 2 16,1 1-1-16,2-5 0 0,1-1 2 15,1-1 0-15,-1 0-2 0,-1-5 2 0,0-1 0 16,2-1-1-16,-4-2 1 0,1-1 0 0,-2 0 0 16,-2-1-1-16,-3-1 1 0,1 0 0 0,-2-2-1 15,-2-1 0-15,-3 2 0 0,0-2-1 0,-3 2-1 16,-2-3 0-16,0 4 0 0,-4 2-2 0,1 2 0 15,-2-1 0-15,-3 3-1 0,1 3-1 0,-1 2-1 16,-1 2 1-16,1 3-2 0,1 2 1 0,1 3 0 16,0 2-1-16,2 1 0 0,0 1 0 15,4 0 1-15,1-1 0 0,4 2 0 0,1-2 1 16,6-2 2-16,2 1-1 0,4-2 1 16,1 0 0-16,4-4 1 0,1 1 1 0,1-4 1 15,3-1 0-15,-2-1-1 0,2-2 1 0,-2-4 0 0,-1 0 0 16,2-2 1-16,-3 0-2 0,-1-3 2 15,-3-2 0-15,-1 1 0 0,-4-2 0 0,-1-1 0 16,-2 1 0-16,-7-2-1 0,-3 0 1 0,-3 0-1 16,0-1-1-16,-8 5-1 0,1-3-1 0,-1 7 0 15,-2-3-1-15,2 6-2 0,-2 2 1 0,2 3 0 16,-3 3-1-16,3 3-2 0,1 1 2 0,1 3 0 16,3 2-1-16,0 3 1 0,6-1-1 0,1 2 0 15,5 1 1-15,3 2 0 0,0-1 0 0,2 3 0 16,1-1 0-16,2-2 0 0,0 3 10 15,3 0-2-15,-2 0 7 0,0 2 1 0,1-3-1 16,0 0 1-16,-1 1 2 0,-2 0 0 0,-5-1-6 16,0-2-2-16,-2 2-1 0,-5-3 1 15,-3-1 1-15,-3-1 0 0,-3-2 1 0,-1 0 2 0,-2-5-1 16,-4-1 1-16,0-2 0 0,2-1-1 16,0-4-2-16,-2-3 1 0,1-2-3 0,1-2-37 15,2-4-12-15,6-2 0 0,-2-1-42 0,6-2-52 16,1-4-20-16,4 1-20 0,3-2-54 0,7 3 2 15,2-1-33-15</inkml:trace>
  <inkml:trace contextRef="#ctx0" brushRef="#br0" timeOffset="92429.07">20188 1640 791 0,'6'0'120'0,"-1"-1"6"0,0-3-36 15,1 2-7-15,2-3-9 0,-2 1-3 16,0-3-10-16,1-1-14 0,1 0-3 0,-1 0 0 15,1 0-18-15,0-3-6 0,1 2-3 0,-1 3 0 16,2-3-7-16,0 2-3 0,0 1-1 0,0-2-1 16,0 4-2-16,1 3-1 0,1-1 0 0,-2 2-2 15,1 3 0-15,-2 0 1 0,1 6-1 0,-3-3 0 16,2 4 0-16,-3-1 0 0,1 0 0 0,0 2 0 16,-3 0 1-16,5 0 0 0,-4-2 1 0,2 0 0 15,2-1 1-15,-2 0 0 0,1-2 0 16,0 0 0-16,2-3 0 0,-1-2 1 15,2 0 0-15,1-1-1 0,0-1 2 0,0-3-1 0,0 0-1 16,2-1 1-16,1 2 0 0,-1-5-1 16,0 2 0-16,-2-1 1 0,-1-3-2 0,-2 1 1 15,0-1 0-15,-1 3-1 0,-4-4 0 0,1 1-1 16,-3 0 0-16,2 3 0 0,-3 1-1 0,2-1 2 16,-2 4-2-16,-1 3-1 0,0 0 0 0,0 0-1 15,0 0 0-15,0 0 1 0,0 0-1 0,0 0-3 16,0 0 3-16,0 1 1 0,0 0-1 0,0 0 2 15,0 1 0-15,0-1-3 0,11 30 4 0,-3-28 1 16,0 1 0-16,3-3-1 0,-1-1 1 0,1 0-1 16,0-1 1-16,0 0 0 0,-1-5 0 15,0 1 1-15,-2-4 0 0,-2 0 0 0,-1 0 0 16,-2-2 0-16,-1 1 1 0,-2-3 0 16,-4 2 0-16,-1-2-2 0,-2 0 0 0,-2 0 1 0,-1 0-1 15,-1 4-2-15,-1 0-1 0,-1 0 1 16,0 4-2-16,0 4-1 0,-1 1-1 0,1 3 0 15,-2 4-1-15,2 0 1 0,1 4 1 0,2 4-2 16,4-2 2-16,-2 3-1 0,4 1 2 0,4-1 0 16,3 1 1-16,6-2 0 0,-1-1 0 0,5-2 0 15,-1 2 1-15,5-5 0 0,3 1 1 0,-2 0-1 16,2-1 1-16,0-4 0 0,1 1 1 0,0-1 0 16,0 0-1-16,0-3 0 0,0-2 0 0,0 1 1 15,-2-2-1-15,2 1 0 0,-1-1 1 16,-1-4-2-16,-1 0 1 0,-3 0 0 0,-3-1 0 15,-1-1-1-15,3 2 1 0,-5-4-10 0,-1 2-8 16,0-1 1-16,-2 1-15 0,-2 2-22 0,0-3-16 16,1 2-5-16,-5 0-30 0,0 2-63 0,3-1-26 15,-2 1 42-15,0 2 152 0,3-1-124 16</inkml:trace>
  <inkml:trace contextRef="#ctx0" brushRef="#br0" timeOffset="93287.31">21144 1543 683 0,'0'-6'65'0,"-1"-2"9"0,1 3-37 0,0-3-5 16,0 3-2-16,0 0-6 0,0 1-3 0,0 4-6 15,0 0 1-15,0 0 4 0,0 0-7 0,0 0 9 16,1 0-4-16,18-2-2 0,-11 5 9 0,2 3 1 16,1 1 1-16,-1-1 1 0,1 1 0 15,2 4-5-15,-1 0-3 0,-1 2 3 16,0-1-8-16,-1 2 0 0,-3 0 0 0,0 1-1 16,-3 0 0-16,-2-1697 1 0,-2 3389-1 0,-2-1697 1 15,-2 1-1-15,-4-1 0 0,-2-2-1 0,-2-2 0 16,-2 2 0-16,0-1-4 0,-4-4 2 0,4 2-1 15,-4-3-3-15,5-2-1 0,-1 0-1 0,3-5 1 16,2 0-2-16,4-2-2 0,5 2-2 0,2-6-1 16,4 1-3-16,4-1-39 0,1-2 1 0,4 4 6 15,1-3-35-15,0 1 22 0,0-1-4 16,0 2-11-16,0 0 33 0,-1 0 10 0,1 3 7 16,-3-3 1-16,1 0 12 0,-1 2 0 0,0-1 1 15,-2 2 2-15,0-2-1 0,-1 3 5 0,0-2 2 16,-3 2 2-16,0 0 5 0,-2 2 13 15,2-1-2-15,-4 2 0 0,0-1 12 0,2 2-4 16,-3-1 1-16,3 2 0 0,-1 1-6 0,1 0-4 16,0 0 3-16,2 0 2 0,2 1-4 0,-1 2 2 15,2 3 0-15,1-3 0 0,0 6 4 0,2-3 0 16,-1 4-2-16,-1 1-2 0,1 0-1 0,-2 0-7 16,-1 2-1-16,-3-2 2 0,-1 1-10 0,-1-1 0 15,-3 2 0-15,-1-5-2 0,-5 1 0 0,0 1 0 16,-1-3 1-16,0 1 0 0,-5-4-1 0,0 1-1 15,0-3 0-15,3 1 1 0,-2-1-3 16,0-2-3-16,2-2-16 0,2-3-10 0,2 4-14 16,1-7-105-16,2 0-49 0,1 1 70 0,6-3 123 15,3-1-128-15</inkml:trace>
  <inkml:trace contextRef="#ctx0" brushRef="#br0" timeOffset="93458.56">21706 1461 1458 0,'1'15'120'0,"-1"0"-2"0,1-3-30 0,0 2-7 0,-1-1-1 15,0 0-36-15,0-1-10 0,0-1-5 16,0-1 0-16,1 2-12 0,1-3-2 0,0-2-22 16,3-2-26-16,0 2-16 0,4-5 3 0,1 0-36 15</inkml:trace>
  <inkml:trace contextRef="#ctx0" brushRef="#br0" timeOffset="93614.02">21715 1187 1439 0,'3'-2'69'0,"1"1"-33"0,2 1-16 16,0 1-85-16,1 3-57 0,2 2-68 0,0 5 7 15,2 0-109-15</inkml:trace>
  <inkml:trace contextRef="#ctx0" brushRef="#br0" timeOffset="93898.18">21993 1651 1452 0,'15'3'120'0,"0"-2"8"16,1-1-43-16,1-4-24 0,0 2-11 0,-2-4-5 15,0-2-28-15,-3 1 8 0,2-4 1 16,-3-2-4-16,-4 2 9 0,-2-5-9 0,-5 1 0 16,-1 2 5-16,-4-1-11 0,-2 0-4 15,-2 1-6-15,-2 3 1 0,-3 2-6 0,2 0 0 16,-2 5-1-16,2-1 0 0,-2 3-1 0,3 1 0 15,0 2-1-15,1 3-11 0,2 1 1 0,0 0-104 16,5 3-38-16,-2-4-20 0,2 2-126 0,3-2 8 16,0 1-98-16</inkml:trace>
  <inkml:trace contextRef="#ctx0" brushRef="#br0" timeOffset="94183.6">22338 1521 1032 0,'4'9'117'0,"0"2"-18"16,0 1-35-16,-2-3-2 0,0 1 6 15,1 0-43-15,-1-2-1 0,2-1-2 0,0 0-1 0,1-3 0 16,2-4 18-16,3 1-3 0,1-2-4 16,1-1 16-16,3-3-1 0,0-1 4 0,2-3 1 15,1 0-5-15,0-1-10 0,-1 2 0 0,2-5 4 16,1 0-13-16,-2 1-7 0,2 0-1 0,-2 3 0 15,0 0-6-15,-2 2 0 0,0 2-2 0,-4 1 0 16,0 3 1-16,-2 2-5 0,-1 4-2 0,0 0 1 16,-2 3-5-16,0 3 2 0,-2 1-1 15,0 1 0-15,0 2 1 0,-2 1-103 0,-1 1-194 16,2 5 174-16,-3 2 122 0,2 3-121 16</inkml:trace>
  <inkml:trace contextRef="#ctx0" brushRef="#br0" timeOffset="94960">16838 3211 378 0,'-2'7'158'0,"2"3"-21"0,-1 1-4 0,1 5 17 16,-3 3-68-16,3 8-9 0,-1 4 2 0,-2 7-20 15,2 6-1-15,-2 4 2 0,0 3-25 0,-2 5 0 16,-1-3-6-16,0 2 1 0,1-2-4 0,-1 0-5 16,0-1-1-16,-1-5 1 0,1-1-7 15,1-1 1-15,0-4-1 0,0-3 0 0,-1-3 1 16,3-8-3-16,-2-4-9 0,0-7-12 0,1-6-9 16,1-5-135-16,0-5 143 0,2-7-42 0,-1-6 57 15</inkml:trace>
  <inkml:trace contextRef="#ctx0" brushRef="#br0" timeOffset="95366.09">16778 3153 691 0,'9'0'83'15,"0"-4"3"-15,4 3-1 0,0-4 1 0,1 2-19 16,6-1 3-16,-1-1-8 0,7 1-21 0,1 0-2 15,4 0-4-15,1-2-23 0,4 0 2 0,2 1-3 16,1 0 1-16,1-1 0 0,0 0-2 16,2-1 0-16,-2-1 1 0,-1 2-4 0,0-3 7 15,-1 3 4-15,-2-1-2 0,1 1 9 0,-2 2-3 16,-3 0 1-16,-3 3 2 0,2-2-2 0,-5 6-7 16,-2-1-2-16,-5 5-2 0,-3 0-7 0,-4 3-1 15,-1 5 1-15,-6 2 0 0,-2 1-2 0,-2 3 1 16,-2 4 1-16,-4 2 1 0,-1-1 2 0,0 5 13 15,-3-3-4-15,-1 6-8 0,1 0 22 16,0 3 4-16,0 1-2 0,1 3 2 0,0 2 0 0,2 1-8 16,1-1 1-16,0-1 1 0,0 0-10 0,2-2-5 15,-1-1 0-15,1-2-1 0,0-3-4 16,-1 3-1-16,2-2-1 0,-1-3 1 0,1 1-1 16,0-1 1-16,0 0 1 0,-1-2 0 15,0-4 1-15,0-2-2 0,0-3-8 0,-2-3-11 16,-1-4-7-16,-1-2-153 0,1-4 158 0,-2-3-46 15,-2-4 60-15</inkml:trace>
  <inkml:trace contextRef="#ctx0" brushRef="#br0" timeOffset="95573.86">16784 4193 1397 0,'19'-4'92'0,"4"3"0"0,2-3 0 0,-2-1-6 16,5 0-27-16,6 0 11 0,0-1-19 0,5 1-15 15,-1-2-11-15,4-1 2 0,2 2-21 0,1 1 0 16,-1-2-5-16,-2 3-18 0,1-2-4 0,2 1 1 16,-1 0-18-16</inkml:trace>
  <inkml:trace contextRef="#ctx0" brushRef="#br0" timeOffset="96894.79">17153 3112 215 0,'0'0'34'0,"0"0"27"16,0 0 3-16,0 0-19 0,0 0 63 0,0 0-6 16,0 0-3-16,0 0 5 0,0-1-5 0,1-21-2 15,0 12 0-15,2-1-12 0,-2-3 0 16,0-1 4-16,1-1-18 0,-1-1-10 0,1-2-8 15,0 2 0-15,-1-5-14 0,0 0-11 0,1 0-2 16,0-2-2-16,-1 1-11 0,1-3-4 0,1 1-1 16,-2 2-2-16,2 0-3 0,-2 5-1 0,1-3-1 15,1 4 0-15,-2 1-1 0,1 2 0 16,0-1-1-16,-1 4 0 0,1 3 0 0,-2-2-2 16,0 2 2-16,0 3-1 0,-1-1 1 0,-4 5 0 15,1 0-1-15,-3 1 0 0,0 0 2 0,-2 0-1 16,-1 2-1-16,0 1 1 0,-1 2-1 0,1-5 1 15,2 2 0-15,-1 2 0 0,3-3 0 0,1 3 1 16,1-3 0-16,4-1 0 0,0 0 0 0,0 0-1 16,0 0 1-16,0 0-1 0,0 0-1 0,0 0 1 15,0 0 0-15,15-3-1 0,-6 1 0 16,3-1 0-16,2 2-2 0,0 0 3 16,4-1-3-16,-1 0 2 0,3 0-1 0,-1 1 2 0,1-1 0 15,0 2 3-15,-3-1 2 0,2 1-2 16,-3 0 4-16,0 0-1 0,-1 0 1 0,-4-1-1 15,0 1-2-15,-4-1-1 0,2-1-25 0,-4 2-13 16,1-1-18-16,-1 1-152 0,0-2 180 0,1 2-62 16,1-1 88-16</inkml:trace>
  <inkml:trace contextRef="#ctx0" brushRef="#br0" timeOffset="97558.16">17806 2353 295 0,'7'-3'20'0,"-3"-1"78"0,1 3-51 0,-2-3 70 16,-3 4-2-16,0 0-35 0,0 0 0 0,0 0 3 15,0 0-41-15,-14 4 1 0,5-2-10 0,-2 4 1 16,3 3-3-16,-1-2 8 0,0 3-4 0,1-2-1 15,1 0 5-15,3 1-10 0,3 1 2 0,1-3 1 16,4 1-11-16,2-1-3 0,4 0-1 0,3 0-1 16,1 1-3-16,3-3-2 0,-1 1-1 0,3-1 1 15,-1 3-3-15,0-2 0 0,-2 1 0 0,-2 2 1 16,1-1-1-16,-4 2 2 0,2 0 0 16,-6 1-1-16,1 0 2 0,-5-1 0 0,0 0-1 15,-3 0 1-15,-4-3 0 0,-1 2 3 0,-2-3-4 16,-1 0 0-16,-2 1 1 0,3-4-3 15,-2 0 1-15,1-2 0 0,0-1-4 0,1 0-2 16,2-3 3-16,1-1 0 0,1-4-1 0,0 0-2 16,4 0 0-16,2-4 0 0,3-2-2 0,1-1 0 15,2 1-1-15,1-4 0 0,2 1 0 0,3 1 0 16,-3-2 0-16,6 0 0 0,-1 2 0 0,0 3-1 16,0-3 0-16,2 3 0 0,-1 2 0 0,0 3-1 15,-1 0 0-15,-2 4 0 0,-3 2 0 0,0 2-2 16,-2 0 0-16,0 6 2 0,-2-1-2 0,-2 4 10 15,0 1 1-15,-2 1-2 0,1 2 12 0,-3 2 0 16,1 1 1-16,-2-2 2 0,1 2-2 0,-1 0-4 16,1-1 0-16,-2-2 2 0,1-1-6 15,-1 0-1-15,0-3 0 0,0 0-8 0,0-4-1 16,1 0-145-16,-1-5 139 0,0 0-32 0,0 0 38 16</inkml:trace>
  <inkml:trace contextRef="#ctx0" brushRef="#br0" timeOffset="97742.93">18231 2255 729 0,'-5'-8'154'0,"-1"3"-13"15,1 0 0-15,-1 0-10 0,1 4-52 16,1-3 0-16,2 3-19 0,2 1-20 0,0 0-10 16,0 0-7-16,0 0-23 0,0 0-89 0,14 8-29 15,-7-3-6-15,0-2-100 0,2 3 5 0,2 2-81 16</inkml:trace>
  <inkml:trace contextRef="#ctx0" brushRef="#br0" timeOffset="98002.25">18397 2450 449 0,'1'12'131'0,"-1"-1"-129"0,0-1 135 16,1 0 33-16,3-3-5 0,2 1-14 0,1-5-28 15,-1 2-4-15,3-5 3 0,1 0-38 0,5-1-13 16,0-4-6-16,2-1 1 0,-1-4-18 0,2-2-9 15,2 1-5-15,0-4-1 0,0-1-10 16,-4 0-4-16,-3-3-3 0,0 3-1 16,-4-4-4-16,-5 3-1 0,0 1-2 0,-4 2-1 15,-3-2-2-15,-3 4-2 0,-2 1 0 0,-5 4-1 16,-2-2-2-16,1 8 0 0,-6-1-1 0,0 2 0 16,3 3-1-16,-3 3 0 0,3 3 0 0,0 2-1 15,4 1 1-15,1 1-2 0,3 3-23 0,2-3-4 16,-1 1-15-16,8 1-77 0,0-1-17 0,4-1-5 15,0-1-92-15,5-2 3 0,2 1-36 0</inkml:trace>
  <inkml:trace contextRef="#ctx0" brushRef="#br0" timeOffset="98233.56">18668 2334 383 0,'2'0'171'16,"2"0"-6"-16,0 0-1 0,2 2-31 15,0 2-10-15,2 2 5 0,-1 1-41 0,2 7-9 16,-1-2-9-16,2 5-4 0,-1 2-12 0,-2 2-12 16,-1 2-1-16,1 2 1 0,-4-1-15 0,1 1-4 15,-3 0-5-15,-1-3-1 0,-1-1-7 0,-3-1 1 16,-1 0-1-16,-2-5 0 0,-1-1 1 0,0-3-1 16,-3-1 0-16,0-1-1 0,-2-3-1 0,1-2-49 15,0-3-26-15,-1-2-1 0,3 0-60 0,3-8-133 16,1 0 201-16,5-2-103 0,1-2 164 15</inkml:trace>
  <inkml:trace contextRef="#ctx0" brushRef="#br0" timeOffset="98612.83">18922 2279 455 0,'8'13'30'0,"-1"0"67"0,0 1-55 0,2 1 118 15,-3 1-62-15,0 2-34 0,-1-2-3 16,0 3 6-16,1-1-40 0,-2 1-4 0,0 0-9 16,-2-4-3-16,-1 0-4 0,1-1 0 0,-1-6 1 15,1 0-1-15,-2-3 1 0,0-5 0 0,0 0 0 16,0 0 0-16,0 0 1 0,4-14-2 0,-1 4-1 16,-2-3 0-16,5-1-1 0,3-1-1 15,-2-3-2-15,0-1 2 0,0 2-2 0,0-2-2 16,4 2 2-16,0 0-2 0,-2 2 0 0,1 1 0 15,0 0 0-15,1 5 0 0,0-1-1 0,0 3 11 16,-1 2 1-16,0 1-1 0,0 4 11 0,-1 0 1 16,0 4 2-16,0 2 4 0,-2 0-2 0,0 4-5 15,0 1 2-15,-2 3-4 0,-1-1-5 0,-1 3-3 16,-2 0-1-16,0 2 0 0,-1-1-4 0,0 0 1 16,-1 0-3-16,-1-2 4 0,-1-1 0 0,1-1 0 15,-2-4-1-15,2-2 0 0,-1 1 1 0,1-7-10 16,2-1-27-16,0 0-10 0,0 0-24 15,0 0 2-15,0-1-34 0</inkml:trace>
  <inkml:trace contextRef="#ctx0" brushRef="#br0" timeOffset="99127.92">19240 2446 281 0,'0'0'96'0,"0"-3"-95"15,0 2 100-15,0 0 26 0,-3-26-14 0,4 18-7 16,1-2-30-16,1 1-1 0,1-3 1 15,1 0-36-15,1 1 6 0,1 0-6 0,2-3 0 0,1 2 4 16,2 1-5-16,0 1-1 0,2 4 2 0,-1-3-8 16,1 1 0-16,2 5-5 0,-2 1 1 0,-1 1-4 15,0 4-8-15,-1 1-2 0,-1 2 1 16,-1 4-11-16,-2 2 0 0,-1 0-1 0,-1 3-1 16,-1 2-1-16,-3 1 1 0,-2 3 0 0,1-2 1 15,-1 2 0-15,-2 1 1 0,1 0 0 16,-4 1 0-16,0-5 0 0,-1 1-30 0,2-2-41 0,-1-3-14 15,-2-2-55-15,4-3 5 0,0-1-62 0</inkml:trace>
  <inkml:trace contextRef="#ctx0" brushRef="#br0" timeOffset="99455.04">19674 2303 497 0,'-10'8'123'0,"-1"0"-121"0,-1 2 107 16,3-2 60-16,1 5-52 0,1 0-17 0,1 2-34 15,2-3-1-15,4 2 3 0,2-1-39 0,3 1 8 16,4-2-5-16,2-1-4 0,1-1 10 0,4-2-5 16,0 0 3-16,3-4 1 0,-1-1-5 0,1-3 0 15,-1 0 0-15,1-4-1 0,-1-1 1 16,-3-2-8-16,0-3-1 0,-3 0 1 0,0-1-8 15,-4 0-1-15,-2-3-3 0,-2 2-1 0,-3-1-1 16,-1 2-4-16,-3-1-1 0,-5 2 1 16,0 1-3-16,-4 4-3 0,-1 0 1 0,-3 3-1 15,0 2-2-15,-1 1 1 0,-1 3-1 0,0 1 0 16,2 0 0-16,0 3-15 0,2 1-19 0,3 1-5 16,2-3-26-16,4 1-95 0,4 0-47 0,1 0 61 15,5-1 150-15,4 1-141 0</inkml:trace>
  <inkml:trace contextRef="#ctx0" brushRef="#br0" timeOffset="100058.1">20166 2359 121 0,'0'12'74'0,"1"-1"-73"0,-1-1 106 0,1-1 5 15,2 4 7-15,-1-6 26 0,3 2-17 0,0-2-3 16,1-1 4-16,0-1-25 0,3-1-8 16,0-2-7-16,1 0 2 0,1-2-12 0,-1-3-7 15,1 0-3-15,0-1-1 0,0-2-10 0,-1 1-6 16,-2-5-3-16,0 1 0 0,-1 1-9 0,-3-2-10 15,-2 1-3-15,-2-2 0 0,-1 1-11 0,-3-1-6 16,-2 4-1-16,-2-2-1 0,-1 3-5 0,-2 3-2 16,-2-2 0-16,1 4-1 0,-1 0 0 0,0 1 2 15,1 0-30-15,1 4-13 0,1 1-15 0,3-2-218 16,2 3 244-16,3 2-76 0,4-1 107 0</inkml:trace>
  <inkml:trace contextRef="#ctx0" brushRef="#br0" timeOffset="100433.64">20438 2056 429 0,'0'0'184'0,"0"0"-14"0,0 0 1 0,0 0-3 16,0 0-43-16,2 11-1 0,-5-2-13 0,1 3-26 15,1 3-8-15,-2 2-1 0,3 4-32 0,-4 1-13 16,2 1-3-16,-3 0-1 0,1 0-13 0,1 2 0 16,1 0-3-16,1 1-1 0,-1 0-1 0,3-1-42 15,-1 0-73-15,2 0-45 0,2 1-85 0,-3-7 9 16,-1-1-119-16</inkml:trace>
  <inkml:trace contextRef="#ctx0" brushRef="#br0" timeOffset="101824.4">19928 2334 429 0,'7'-5'30'0,"0"1"81"0,-3 1-57 16,1-1 113-16,-1 1-39 0,-2 3-27 0,-2 0-5 15,0 0 3-15,0 0-32 0,6 11-12 0,-6-2-5 16,-2 2-5-16,1 2-11 0,-2 2 3 0,1 1-1 16,-1 4 0-16,1-1 3 0,-1-1-13 0,3 2-1 15,0-3 2-15,2 2-12 0,0-6-1 0,-1 2-2 16,2-4-7-16,2-1 5 0,-2-1-4 0,4-6-21 16,-4 1-19-16,2-3-16 0,3-1 1 0,2-2-31 15</inkml:trace>
  <inkml:trace contextRef="#ctx0" brushRef="#br0" timeOffset="101981.46">19944 2214 902 0,'0'0'27'15,"0"0"-4"-15,-2 0 1 0,1 0-9 0,0 0-19 16,0 0-33-16,0 0-20 0,-1 0 3 0,1 0-40 0</inkml:trace>
  <inkml:trace contextRef="#ctx0" brushRef="#br0" timeOffset="102146.14">19968 2158 752 0,'0'0'89'0,"0"0"-18"0,0 0 0 0,0 0-14 0,0-1-28 0,0 0-42 16,0 0-20-16,0-1 2 0,16-10-37 0</inkml:trace>
  <inkml:trace contextRef="#ctx0" brushRef="#br0" timeOffset="103755.69">22470 2140 556 0,'-4'-5'111'0,"-3"1"-109"0,0 4 98 16,0-1 33-16,-3 1-23 0,0 1-2 0,1 7-25 15,-2-3-4-15,1 4 4 0,0 3-32 0,3-3-8 16,0 3-3-16,2 1-2 0,1-2-9 0,4 0 0 16,0-1-2-16,4-2-2 0,3-1 0 0,2 0-3 15,3-3 0-15,3-1 1 0,1-1-3 16,2-2 1-16,1 0-3 0,1-7 0 0,-1 0 0 0,0-2-5 15,-1-4 0-15,-3 0 1 0,4-1-6 0,-5 1 4 16,0-5-5-16,-4 2 0 0,-2-1 1 0,-4 0-1 16,1 1-1-16,-2 1 0 0,-5 0-3 0,-5 3-3 15,0 1 1-15,-2 3 1 0,0 4-3 0,-3 4-2 16,-2 4 0-16,-3 5-1 0,0 2 0 0,0 1 0 16,-2 4 2-16,-1 3-2 0,1 2 3 0,3 0-5 15,1-3-17-15,5 3-4 0,0-1-14 0,6 1-64 16,1-4-12-16,4 3 0 0,3-3-74 0,2-1-53 15,1-2 156-15,0-2-88 0,3-2 175 0</inkml:trace>
  <inkml:trace contextRef="#ctx0" brushRef="#br0" timeOffset="104007.22">22617 2252 69 0,'1'-10'4'0,"1"2"76"16,-4 0-29-16,0 1 20 0,0-2 49 0,0 7-10 15,1-3 2-15,1 5 3 0,0 0-14 0,0 0-15 16,0 0-5-16,-1 0-1 0,0 1-18 0,-9 19-12 15,9-12-5-15,-1 5 1 0,2-2-16 0,2 5-3 16,0 0-3-16,2 4 0 0,-3-1-5 0,0 4-2 16,3 0 0-16,-3 2 0 0,0 2-3 0,-1-2-2 15,-1 2 0-15,-1 0-2 0,-3-4-2 0,0 1 1 16,-3-2-1-16,1-6 1 0,1 1 0 0,1-6-1 16,-4 0 1-16,3-4 1 0,0-1-1 0,0-5 2 15,1-1 0-15,1-1-1 0,0-3 1 0,-1-2 2 16,-2-4-4-16,5 1-1 0,-2-2-1 0,4-2-4 15,0-1-13-15,0-2-11 0,2 0-14 0,0 0-113 16,5-1-37-16,-3-1 69 0,1 0 118 0,4 3-125 16</inkml:trace>
  <inkml:trace contextRef="#ctx0" brushRef="#br0" timeOffset="104201.3">22964 1997 580 0,'-4'-3'125'0,"-1"3"-123"0,-1 2 97 0,0 1 70 16,-4 3-52-16,-2 4-30 0,1 1-23 16,-3 4-7-16,-2 5 1 0,-1-2-28 0,1 5-7 0,0-1-7 15,1 1-2-15,1 3-9 0,4-2 2 0,2-1-1 16,4-1-1-16,3 2 1 0,2-2-85 0,4 0-57 16,2-3 74-16,3-1 62 0,3-2-65 0</inkml:trace>
  <inkml:trace contextRef="#ctx0" brushRef="#br0" timeOffset="104641.22">23080 2105 538 0,'7'-10'146'15,"3"1"-10"-15,-2 2-1 0,1 0-1 0,3 1-40 16,-1 2 5-16,0 2-16 0,0-1-32 0,-2 3-4 15,-1 3 1-15,1-2-38 0,-4 3-1 0,-3 2-4 16,2-1-1-16,-3 3-2 0,-2 1 1 0,0-2-2 16,-2 2 1-16,-1 0 0 0,1-2-2 0,-1 3 1 15,-1-3 1-15,4 3-2 0,0-2 0 0,1 0 1 0,0 1 0 16,1 0 0-16,5 0 0 0,0-4 1 16,0 4 0-16,3 1 0 0,1-3 0 0,1 3-1 0,1 0 1 15,-1-1-1-15,2 2 1 0,-2 0-2 0,2 1 1 16,-1-1-1-16,-1 0 1 0,-1 2-1 0,-1 1 1 15,1 1-1-15,-2 0 0 0,-2 0 0 0,-1 2 0 16,-1-1 0-16,-2 4 1 0,-2-4 0 0,0 3 0 16,-2-2 1-16,-5 0 2 0,0 0-1 0,-3-1 1 15,-1-1 1-15,0-2-1 0,-3-2 1 0,-1-2 0 16,2 0 0-16,-2-3 1 0,-1-1 2 0,3-2 8 16,0-2 1-16,1-1 10 0,1 0-3 15,1-4-1-15,1 1 12 0,1-2-12 0,5 1 3 0,-4-5-9 16,3 3-7-16,4 0-3 0,2-5-1 0,1 2-1 15,2-2-2-15,6-1-41 0,-1-1-39 0,5 0-17 16,1 0-59-16,0-3 3 0,2 2-67 0</inkml:trace>
  <inkml:trace contextRef="#ctx0" brushRef="#br0" timeOffset="104856.86">23440 2033 962 0,'6'7'68'0,"4"7"25"0,-1-1-44 0,1 3 90 15,0-1-29-15,1 5-29 0,-1 1-6 0,-1-2 7 16,-1 5-36-16,-2-2-10 0,-2 4-10 0,-4-1-5 16,0 2-11-16,-4 1 4 0,0-1-2 0,-3 4-1 15,1-5 3-15,-4 4-14 0,0-7-23 0,0 2-10 16,0-4-29-16,2-4-172 0,-2 0 203 0,2-6-73 15,1-4 105-15</inkml:trace>
  <inkml:trace contextRef="#ctx0" brushRef="#br0" timeOffset="105071.24">23739 2258 863 0,'13'-3'144'0,"2"1"-142"15,0-3 89-15,2 2 135 0,-1 0-157 0,3 3-10 16,-2-1-21-16,-1-1-2 0,0 4 4 0,-1-1-26 16,-3 2-39-16,-1-1-35 0,-2 4 0 0,-2-3-53 15,-2 3-120-15,-1-1 181 0,-4 0-92 0,-1 0 144 16</inkml:trace>
  <inkml:trace contextRef="#ctx0" brushRef="#br0" timeOffset="105190.34">23865 2330 287 0,'-8'8'89'0,"4"-1"-88"16,2-2 108-16,-2 1 30 0,4-1-13 15,0 2 16-15,3-3-29 0,0 0-4 0,4-1 6 16,1 1-36-16,2-2-21 0,1 0-11 0,2 0-4 0,1-1-23 16,2-1-4-16,3-3-25 0,2 0-36 0,2 1-19 0,5-1 3 15,2 2-43-15</inkml:trace>
  <inkml:trace contextRef="#ctx0" brushRef="#br0" timeOffset="105576.35">25348 1862 1043 0,'12'-17'84'0,"-1"0"-11"16,0-1-20-16,-1-1 3 0,-1 0-19 0,-1 2-13 15,-2-2-1-15,1 1-5 0,-2-1-11 0,-2 5 18 16,1 1-3-16,-2 0-2 0,0 3 16 0,-1 0 0 15,0 5-17-15,-1 5 12 0,0 0-14 0,0 0-1 16,0 0-2-16,0 0 1 0,-2 10-4 0,0 0-6 16,0 0 1-16,1 2 1 0,-2 4-5 0,3 3 2 15,0-1 0-15,0 2-4 0,1 1 4 0,2 1 2 16,2 0 0-16,0 2-1 0,1-1 2 16,0 2-78-16,2 1-58 0,0-3 71 0,-2-1 59 0,-1-4-62 15</inkml:trace>
  <inkml:trace contextRef="#ctx0" brushRef="#br0" timeOffset="105818.64">25032 2199 1095 0,'28'-4'77'0,"7"1"-24"15,3-2-28-15,1 0 44 0,3 0-4 0,5-1-16 16,0 2-6-16,4 0-4 0,-1-1-15 0,-3 3-6 16,1 2-4-16,0-3-3 0,0 2-6 0,-1-1-1 15,1-1 0-15,-3 2-1 0,-2-1 0 0,-1 0-29 16,-4 1-32-16,-6 1-10 0,-2 1-44 0,-8 4 3 16,-5 1-50-16</inkml:trace>
  <inkml:trace contextRef="#ctx0" brushRef="#br0" timeOffset="106188.96">24780 2661 667 0,'6'-2'75'0,"2"1"3"0,-1-3 1 0,2 2-20 0,-1-4 5 15,3 1 11-15,0-5-29 0,1 0-6 16,-1 0 5-16,0-1-2 0,0-3-2 0,-2 1 7 0,-1 1-1 16,1-4 2-16,-3 2 7 0,0 0-8 0,0 2-4 15,-1 2 0-15,-1 2-10 0,0 3-6 16,-2 0-3-16,-2 5-1 0,0 0-6 0,0 0-7 0,6 7-1 15,-6 2 0-15,0 2-8 0,0 1 1 0,0 2-2 16,0 1 0-16,0 1 0 0,0-2 2 0,2 0 0 16,-1 3 0-16,1-4 2 0,1-1 0 0,-1 0-6 15,2-2-13-15,0 1-5 0,1 0-154 0,-1-1 160 16,1-4-44-16,-1 2 58 0</inkml:trace>
  <inkml:trace contextRef="#ctx0" brushRef="#br0" timeOffset="106348.74">25113 2664 617 0,'0'0'173'16,"1"0"-29"-16,1 0 0 0,26 3-16 0,-22-5-57 16,7 2 4-16,1 2-29 0,0-1-13 0,2 0-7 0,-1-1-2 15,2 1-14-15,-3-1-77 0,0 4-59 0,0-4 69 16,-3 0 58-16,0 0-60 0</inkml:trace>
  <inkml:trace contextRef="#ctx0" brushRef="#br0" timeOffset="106542.14">25200 2584 990 0,'-2'10'95'15,"2"-3"-3"-15,0 4-1 0,0-1-23 0,0 0 1 0,0 4 5 16,4-2-33-16,0 0-13 0,-3-1-1 0,3 2-1 16,-1-1-16-16,1-1-18 0,1 0-39 0,-1 0-15 15,-1-1-42-15,2 0 5 0,3 1-55 0</inkml:trace>
  <inkml:trace contextRef="#ctx0" brushRef="#br0" timeOffset="106909.27">25480 2664 646 0,'11'1'103'0,"5"-2"-3"15,-1 1 0-15,-4 0-26 0,5 0 2 0,-4-3-3 16,3 3-27-16,-3-5-12 0,-1 2-5 0,-7 1-4 15,2-6-11-15,0 1-3 0,-3 1-1 0,-1-2 2 16,-3 0-4-16,-1 0-1 0,-1 1 0 0,3 2-1 16,-4-3-2-16,-2 5-3 0,-2-3 1 0,-2 2-1 15,1 0-1-15,2 3 0 0,-3 1 3 0,-1 1-2 16,1 3 3-16,1 0 9 0,3 3-4 0,0 0 3 16,0 3 5-16,-1 1 8 0,0-1 0 0,3 5 1 15,1-1 6-15,0-1-4 0,1 0 2 0,2 0 0 16,0-1-4-16,2 1-7 0,3-2 1 0,1-2-2 15,3 0-6-15,1 0-1 0,1-3-1 0,2 2 1 16,2-3-1-16,1-1-1 0,0-1-8 0,2-3-9 0,-1 0-6 16,1-3-110-16,1-3-46 0,-1 1 72 15,5-1 99-15,-1-2-104 0</inkml:trace>
  <inkml:trace contextRef="#ctx0" brushRef="#br0" timeOffset="107439.68">25671 2400 857 0,'0'0'77'0,"0"0"-6"0,1 0-1 0,15-4-17 16,-9 4-6-16,3 0 5 0,1 0-25 0,3-1-8 15,-2 0-5-15,4 1-5 0,0-1-10 0,-1 1-92 16,3-1-41-16,-2-1 63 0,0 2 72 0,-2 0-74 16</inkml:trace>
  <inkml:trace contextRef="#ctx0" brushRef="#br0" timeOffset="107905.43">26009 2248 781 0,'10'-2'125'0,"-2"-1"-4"0,3 3 0 0,-1-1-26 16,0 1-7-16,0 0 2 0,-1 0-32 0,1 0-19 15,-3 1-6-15,-1 1-4 0,-1 0-19 0,-2 1 0 16,-3 0-2-16,0-1 0 0,-2 1 0 0,-3-1-1 16,2 2 0-16,-2-1-1 0,-3-1-2 0,3 1 0 15,-1 2 0-15,3-4 0 0,-2 3-2 0,2 2 0 16,-1-4-1-16,2 3 2 0,2 0-3 0,1 0 1 16,3 1-1-16,1-1 0 0,1 1 0 0,3-2 1 15,-2 4-1-15,4-4 0 0,0 3 0 0,-1-1 0 16,1 1 0-16,-2-1 0 0,2 3 0 0,-2 0 0 15,0-1 0-15,0 3 0 0,-1-2-1 0,-2 5 1 16,-3-3-1-16,0 0 1 0,-4 1 0 0,-1-1 2 16,-3 0 0-16,-2 2 0 0,-7-3 2 0,2-3 0 15,-3 0 0-15,2 2 0 0,-3-4 1 0,-2-1 16 16,0-1-1-16,1-3-2 0,3 3 14 0,2-3 0 16,2-1 2-16,0-2 6 0,4-2-7 0,2 0-5 15,3-2-2-15,1-1 2 0,2 0-9 0,5-3-4 16,0 1-2-16,4-2-2 0,0 0-5 0,3 0-2 15,1 1 0-15,-1-1 0 0,5-2-2 0,-1 2-16 16,0 1-20-16,4 2-7 0,0-1-27 0,0 3-220 16,4 2 251-16,1 5-85 0,0 0 123 0</inkml:trace>
  <inkml:trace contextRef="#ctx0" brushRef="#br0" timeOffset="123004.82">19217 2854 117 0,'6'-3'32'0,"-1"-1"-32"15,0 3 42-15,-1 1-34 0,-4 0 44 0,0 0 6 16,0 0-19-16,0 0-3 0,0 0 1 0,-8 8-23 15,1-2 2-15,-3-1-1 0,-3 3-1 0,-2-1 3 16,-4 3 0-16,-1-4 0 0,-2 4 1 16,-1 0 0-16,-3 0-6 0,1 1 0 0,1 1 1 15,-1 1-6-15,0-1-2 0,3 0 3 0,0 1-5 16,0-1 0-16,2-1-2 0,0 1 1 0,0-2 0 16,2 0-2-16,2-1 3 0,0-3-3 15,3 0 1-15,1-2 1 0,2 1 1 0,2-4 0 0,0 1 1 16,2-2 1-16,1 0 1 0,1-1 1 0,1 0-1 15,0-3 3-15,2 1-1 0,0-1-1 16,1-4 0-16,0 3-2 0,2-4-1 0,-1 1 0 16,3 0 0-16,0 0-2 0,0-3 0 0,-1 2 1 15,2 0 1-15,-1 0-1 0,0 2 4 0,1-3 0 16,-2 2-1-16,0 2 3 0,-1-1 1 0,1 3 1 16,-2-2 0-16,-1 6-1 0,0 0-3 15,0 0-1-15,0 0 2 0,0 0-4 0,0 0-1 16,-1 0-2-16,-18 10-1 0,14-3 0 0,-1-1 0 15,-1 4 0-15,-1 0-1 0,1 0 0 0,-2 1 0 16,1 1 1-16,-1 1 2 0,0 0 1 0,1 0 6 16,-1 0 2-16,2 1-1 0,0-2 8 0,2-1 7 15,1 1 0-15,0 0 0 0,1-5 7 0,2 2-2 16,1-2 2-16,1-2 3 0,2 1-4 0,1-2 1 16,0 0-1-16,4-1 1 0,1 0-1 0,2-1-5 15,-1 1-3-15,2-3 2 0,0 0-9 16,1 0-3-16,-2-2-1 0,1 0-1 0,-2 2-5 15,-2-1-4-15,0-2-30 0,-1 3-22 16,-1 0-23-16,-3 4 3 0,-1 0-42 0</inkml:trace>
  <inkml:trace contextRef="#ctx0" brushRef="#br0" timeOffset="124509.96">29698 2823 379 0,'-5'0'172'0,"0"3"-26"16,0-1-6-16,-2 4 14 0,3-1-78 0,-4 4-5 15,1 1-8-15,1 3-24 0,0 0-1 0,1 2 1 16,-1 2-29-16,2 3-1 0,1-4-2 0,3 2-2 15,0-3-1-15,4 1 1 0,2 0 0 0,3-2 0 16,1-2 0-16,2-3 1 0,2 0 1 0,1-5 0 16,-2-1 2-16,2-3-1 0,0-3 1 0,0-3 0 15,-2-1 1-15,2-2-1 0,-3-2 6 0,2-1 1 16,-2 0 4-16,1-1 5 0,-2 1-2 16,-4-3 1-16,2 4 8 0,-4 2-7 0,0-2-2 15,-4 3-3-15,0 4-7 0,-1 4-5 0,0 0-2 16,0 0 1-16,0 0-7 0,-1 0 1 15,-14 4-1-15,10 4 0 0,1-2 0 0,2 1 0 16,1 2 1-16,1-2 3 0,5 1 2 0,2-1 10 16,2-2 2-16,7-1 0 0,-2 0 11 0,5-3 2 15,1-1 2-15,2-1 2 0,0-1 2 0,0-5-2 16,1 1 0-16,-4-2-1 0,1-3-2 0,-3 1-5 16,-2-2-1-16,-1 0 1 0,-4-1-7 0,-3 1-4 15,-1-4-2-15,-3 2 1 0,-2 1-5 0,-4 1-2 16,-3-3 0-16,-2 2-2 0,-2 1-3 15,-1 2-13-15,-3 2-23 0,-1-1-9 0,0 2-28 0,3 3-261 16,0 4 291-16,4 2-94 0,2 1 136 16</inkml:trace>
  <inkml:trace contextRef="#ctx0" brushRef="#br0" timeOffset="153183.69">19171 5566 297 0,'39'2'43'0,"0"1"1"0,1-1-30 15,4 2 64-15,3-3-13 0,5-1 0 16,4 3-11-16,4-2 0 0,1 0-4 0,2-1-11 0,3 3 7 15,-1-3-3-15,4 0 1 0,1 0 5 16,2 2-10-16,-2-4-1 0,1 1 0 0,-1-1-12 0,3 0-5 16,-2 1-3-16,-3-1 0 0,-4 1-7 0,-2-1 0 15,-4 2-2-15,-4 0-1 0,-4 3-2 0,-8 0-98 16,-7 4 90-16,-7-1-18 0,-9 3 20 0</inkml:trace>
  <inkml:trace contextRef="#ctx0" brushRef="#br0" timeOffset="154150.53">23935 5670 373 0,'27'0'44'16,"3"2"5"-16,1-2 1 0,6 0 8 0,4 1-4 16,8-1-7-16,1 0 10 0,7 0-20 0,3 0 2 15,6 0 0-15,0-1-21 0,6 0 5 0,1 1-5 16,0 0 0-16,2 0 4 0,3 0-6 0,-2 0-1 15,5 0 2-15,3 0-9 0,-3 0-1 0,-4 1-2 16,1 0 1-16,-2 1-3 0,-3-2-1 0,1 0-21 16,-5 0-17-16,-3 0-15 0,-5 0 3 0,-1 1-29 15</inkml:trace>
  <inkml:trace contextRef="#ctx0" brushRef="#br0" timeOffset="155536.46">19079 7254 429 0,'28'-3'30'0,"3"3"33"0,1-1-28 0,1-1 50 16,2 2-3-16,2-3-10 0,4 2-3 0,-3-2 1 15,4 1-12-15,8-4-9 0,2 1-2 0,4-3-1 16,2 1-10-16,0 0 4 0,2-2-3 0,3 0 0 15,0 0 2-15,2 0-7 0,1-1-5 0,1-1 2 16,-1 1-10-16,3 1-6 0,-1 1-2 0,1 0 0 0,-1 2-7 16,-4 1-2-16,-1 4-21 0,-4-1-15 0,1 2-16 15,-6 0 2-15,-2 3-28 0</inkml:trace>
  <inkml:trace contextRef="#ctx0" brushRef="#br0" timeOffset="157036.31">24272 7081 597 0,'0'0'42'0,"0"0"-7"16,0 0-29-16,0 0 94 0,16-12-85 0,-6 12-3 15,2 0-4-15,4-2 0 0,3 0-4 0,1 1-1 16,5-2 0-16,4 1 0 0,1-1-1 16,5-2-2-16,4 2 0 0,10-2-3 0,2 0-3 15,6 1 1-15,4-1-4 0</inkml:trace>
  <inkml:trace contextRef="#ctx0" brushRef="#br0" timeOffset="157261.37">27080 6984 746 0,'18'-2'26'0,"2"2"-7"16,0 0 1-16,1-2-6 0,-2 2 0 15,6 0-22-15,-1 0-4 0,0-1 1 0,3 1-12 16</inkml:trace>
  <inkml:trace contextRef="#ctx0" brushRef="#br0" timeOffset="157397.75">28090 6986 424 0,'10'4'28'0,"0"-3"11"16,-1 3-34-16,-1-2 110 0,1 2-101 0,2 0-104 16,0-1 88-16,1 2-22 0,2 0 24 0</inkml:trace>
  <inkml:trace contextRef="#ctx0" brushRef="#br0" timeOffset="166873.7">3071 5720 216 0,'-1'0'41'0,"-1"0"-5"0,1 0 2 0,0 0-6 15,0 0 2-15,1 0 0 0,0 0-6 0,0 0 6 16,0 0-3-16,0 0 4 0,0 0 4 0,14-10 0 16,-7 5 0-16,0-1-1 0,2 0 0 0,2 0-3 15,-1-1 3-15,2-3-4 0,2 1 0 0,0-1-3 16,2 0 0-16,3-2 2 0,-2 0-4 0,3-3 2 15,1 1-2-15,1-3 0 0,0 1-1 16,4-4 0-16,0 3 0 0,0 0-1 0,5-1-2 16,-2 0-5-16,2 1 0 0,-1-1 1 0,0-1-7 15,0 0-2-15,0 1-2 0,2-3 0 0,-2 1-4 16,3 0-1-16,-1-1 1 0,3 0-2 16,0 0 0-16,0 0 0 0,1 0-1 0,0-1 1 15,-1 0 0-15,0 0-2 0,-2-2 2 0,0 1-1 16,1 1 1-16,0-2-1 0,0 1 1 0,-1-1 0 15,1 3 0-15,1 1 1 0,1-1 0 0,0 2-2 16,-2 0 1-16,-1 1 0 0,0 0-1 0,-3 2 1 16,1 0-2-16,-2 0 1 0,-4 0-1 0,1 2 0 15,0 0 1-15,-1 0-1 0,0 1 0 0,-1-2 1 16,-3 3-1-16,2-1 0 0,0 2 0 0,-2-1 0 16,0 0-2-16,0-1 2 0,-1 2-1 0,1 0 0 15,0-1 0-15,0 2 0 0,0-1-1 0,-1 0 2 16,3-1-2-16,-2 1 1 0,0 0-1 0,0 0 0 15,0 1 1-15,0-1 0 0,-2 3-1 0,-1-4 0 16,-1 1 0-16,1 1 0 0,2 1 0 16,1 0 0-16,0 2 0 0,0-3-1 0,1 1 1 15,3 2 0-15,1 0 0 0,-2-1 0 0,0 0 0 16,-1 1 0-16,1 0 1 0,-2-1-1 0,1 1 0 16,0 1 0-16,-1 1 0 0,-1-1 0 0,-1-1 0 15,-1 4-2-15,2-1 2 0,-2 2 0 0,-3-1-1 16,0-1 1-16,0 2 0 0,1 1 0 0,2-2-1 15,-3 2 1-15,0-3 0 0,2 2 0 16,2 1 0-16,0-2 0 0,-2 3 0 0,1 0 0 16,-3-1 0-16,1-2 0 0,0 3 0 0,-1-2 0 0,2 1 0 15,-4-1 0-15,3 1 0 0,-1 1 0 0,0-2 0 16,0 2 0-16,0 0 0 0,0 1 0 0,0-1 0 16,0 1 2-16,1-1 0 0,-1 0-2 0,0 3-1 15,-1-2 1-15,1 0-1 0,-4-1 0 0,1 0 1 16,-1 0-4-16,2 1 3 0,-2-1 0 0,1 0 1 15,4 4-1-15,-3-4 1 0,4 0 0 0,-1 0 0 16,1 0 0-16,0 1-1 0,-1-1 1 0,1 2 0 16,-3-2-1-16,3 0 1 0,-2 0 0 0,1 2-1 15,-1-1-1-15,-1 0 0 0,1 3 0 0,-3-3 0 0,1 1 1 16,-1 0 0-16,1 4 1 0,-2-4-1 0,2 2-1 16,-2 1 2-16,1-2 0 0,-1 2 0 0,-1 1 0 15,4 0 0-15,-5-2-2 0,2 1 3 0,0 0-1 16,1-3 1-16,-2 3 0 0,0-1 1 0,1-3-1 15,-2 3 1-15,1-2 1 0,0 1-1 0,2 0 0 16,-1-1 0-16,-1 1-1 0,1 0 1 0,-3 0 0 16,2-1-1-16,2 0 0 0,-1 2 1 0,-2 0-1 15,2-2 1-15,-1 1-1 0,3-1 0 0,1 0 1 16,-3 0-1-16,1 0 2 0,0-1-1 0,0 1-2 16,1-1 2-16,0 0 0 0,-1-1-1 0,1 3 0 15,-1-3 0-15,1 1-1 0,-2-1 0 0,2 1 0 16,-1 0 0-16,0 2 0 0,-1-1 0 0,0 2 1 15,-1-2-1-15,3 1 0 0,-3-1 1 0,1 3-1 16,-1-2 0-16,-1 0 2 0,1 1-2 0,-1-3 0 16,1 2 0-16,-1 1 0 0,0-1 0 0,-1-2 2 15,-1 1-2-15,5 0 0 0,-5-1 1 0,5 2-1 16,-2-2 0-16,0 3 1 0,1-4-1 0,-1 2 0 16,3-1 0-16,-2 2 0 0,2 1 0 0,-2-3 0 15,1 3 0-15,0-1 0 0,1 1 0 0,-1 1 0 16,1 1 0-16,-2-2 0 0,1 1-1 0,0 0 1 15,1 1 0-15,0-1 0 0,0 0 0 0,1 1 0 16,-2-1 0-16,1 0 0 0,0 0 0 0,0 1 0 0,0-4 0 16,-2 2 0-16,2 2 1 0,-3-5 0 0,1 2 0 15,1-1-1-15,-1 0 1 0,2 1 1 0,-2-3-1 16,-1 2 1-16,3-2-1 0,-5 0 1 0,4 0 0 16,-1-2 0-16,2 1 5 0,-4-3-6 15,2 2 3-15,1-1-3 0,1 1 0 0,3-2 2 0,-1-1-3 16,-1 3 1-16,2-3-3 0,1 0 3 15,-2 0 1-15,1 0 0 0,0 1 0 0,-1-1-1 0,0 1 1 16,0-1-1-16,0 0 1 0,2 0-2 0,-1 0 1 16,-1 1 1-16,1-3 0 0,-1 2 0 0,0-3 0 15,2 2 1-15,-1-1 0 0,0-1 0 16,0 2 1-16,-2-2 0 0,0-1 3 0,0 2-1 16,0-1 2-16,3-1 6 0,-7 1-1 0,2 0-2 15,0-1 6-15,3 1-7 0,0 1 1 0,-2-1 2 16,2-1-9-16,-3 1 0 0,5 2 0 0,-1-1 0 15,-1-1-1-15,0 1 0 0,0-1-1 0,1 2 1 16,1-1-1-16,-2-3 0 0,0 2 0 16,0 1 0-16,0-2 0 0,0 1 1 0,0 2 0 15,-3-4-1-15,4 2 1 0,-3 3-1 0,1-4 0 16,-1 1 1-16,0-2-1 0,0 3 1 0,0-4-1 16,-1 2-1-16,0-1 2 0,-1-2-1 0,0 2 0 15,1-1 0-15,-2 0 0 0,1-3 0 0,0 2-1 16,1-2 1-16,1 2 0 0,1-4-1 0,1 0 0 15,-1 0 1-15,2 0-2 0,-1 1 2 16,2-1-1-16,-3 1-1 0,-1 0 1 0,1 1 2 16,0 0-1-16,-1 0-1 0,-1 1 1 0,1-1-1 15,-2 0 0-15,2 1 2 0,-1 1-3 0,1 0 1 16,-1-2 0-16,1 3 0 0,-1-1 0 0,0 0-1 16,0 3 1-16,0-4 0 0,-1 1-1 0,0 1 1 15,-1 0 1-15,1 0-2 0,0 1 1 0,-1-3 0 16,3 5-1-16,-5-2 2 0,1 0-2 0,-2 0 1 15,2 0 0-15,-1-1 0 0,0-1 1 16,1-1-1-16,-6-5 0 0,4 4 0 0,3 1-1 0,2-3 2 16,-2 0-2-16,0 0 0 0,2 1 0 15,0 0 1-15,3 0-1 0,-1 0 0 0,-2 1 1 16,0 0-1-16,1-2 1 0,0 2 0 16,-2 0 0-16,2 1 0 0,-1-1 0 0,1 0-1 15,0 0 0-15,-1 1 1 0,1 0 0 0,-1 1-1 16,1-1 0-16,-1 0 0 0,1 1 0 0,-2 1 1 15,3 1-1-15,-3 1 0 0,3-2 0 0,0 3 0 16,-1-2 0-16,-2 0-1 0,3 1 1 0,0 1 0 16,-2-4 0-16,2 3 0 0,0-1 0 0,-3 0 0 15,3-1 0-15,1 0 0 0,-1 1-1 0,-2-3 0 16,3 4 0-16,-1-3 0 0,1 1 0 16,0 0 0-16,0 0 0 0,0 0 1 0,0 1-1 15,0 0 0-15,0-1 1 0,1 0 0 0,-1 2-1 16,-2 0 1-16,2 0 0 0,0 2-2 0,0-2 2 15,-2 1-1-15,1 2 0 0,-2-1 0 16,1 1 0-16,1 0 0 0,-2 2 0 0,1-1-1 0,0 0 1 16,-1 3 0-16,1-3-1 0,-1 1-1 15,1 3 1-15,-3-3 0 0,2 1 0 0,0 1 0 16,0 1 0-16,1 1 0 0,0-1 0 0,-2 1 1 16,3 0 0-16,-1 0 0 0,3 0 0 0,-4 1-1 15,2 0 0-15,-2 1 1 0,1 1-2 0,0 1 2 16,-3-3 0-16,0 1-2 0,0 2 2 0,0 0-1 15,-2 1 1-15,-1 1-1 0,1-1 0 0,-2 1 0 16,1 0-1-16,0 2 0 0,1 0 1 16,-2-2 0-16,2 3 0 0,0 0 0 0,-1-2 1 15,1 2-1-15,0-1 2 0,-1 2-1 0,0-4 1 16,0 3 0-16,1 0 0 0,-3-2 0 16,1 2-1-16,0-2 1 0,-2 3 0 0,0-4 0 15,-1 1 0-15,-1 1 0 0,1-3 0 0,-1 3 0 16,1-1 0-16,-2 0 0 0,1 0 0 0,1-2 1 15,-1 4-1-15,2-2 0 0,-1 1 0 0,-2-1 0 16,1 1-1-16,1-1 0 0,-2 0 0 0,1 2-1 16,-2 1 1-16,-1-1-2 0,1 0 1 0,-1 3 0 15,0-4 0-15,-1 5 1 0,1-2-1 0,-1 0 0 16,-2 0 2-16,3 0-1 0,-1 0 1 0,0 1 0 16,-2-1 0-16,1 2 0 0,2-1 0 15,-3 2 0-15,1 1 0 0,1 1-1 0,-1-4 1 16,0 4 0-16,1 0 0 0,-1 0-1 0,-1 1 1 15,0-1 0-15,1 0 0 0,-2 0 0 0,2-1 0 16,-1 0 0-16,1 1 0 0,-1-2 0 0,-1-1-1 16,1 1 1-16,0 1-1 0,1-3 1 15,-2 1 0-15,0 1 0 0,1-2 1 0,-1 1-1 16,-1-1 1-16,1 2 1 0,-1-2-2 0,-1-2 1 16,0 2 1-16,-1-3-2 0,1 2 1 0,-2 3 1 15,1-1 0-15,-1-2 1 0,0 0 1 0,-1 2 2 16,0-1 0-16,1 2 0 0,-2-1 3 0,0 2-3 15,0-2 2-15,0 0-1 0,-1 2-2 0,0-1-1 16,0 1-1-16,-1 0 0 0,-2 2 0 0,2-3-1 16,-1 1-1-16,-1-1 1 0,2 3-1 0,1-3 1 15,-3 0-1-15,0 1 1 0,3-2-1 0,-1-2 1 16,-1 3-1-16,3-2 0 0,-1 1 1 16,-2-1 0-16,4 2-1 0,0-1 0 0,-3-3 1 15,-3 1-2-15,0 0 4 0,1-1-3 0,-4 1 1 16,1 0-2-16,-1-1 0 0,-3 0 2 15,2 1-2-15,2 0 0 0,-2 0-1 0,2 3 1 16,-1-3 1-16,0 1-1 0,0 1 2 0,1-1-2 16,-2 0 1-16,2 3 0 0,-1-3-1 0,1 1 1 15,-3 0 1-15,2 3-2 0,2-1 0 0,-1 3 1 16,1-1 0-16,0-1 1 0,0 1-1 0,-1 0-1 16,4 2 0-16,-2-3 2 0,-1 1 0 0,-1-3-1 15,1 1 1-15,-3 1-1 0,2-4-1 16,0 2 4-16,-2-2-4 0,3 0 1 0,-2-1 0 0,0 0 0 15,2 0 1-15,-1-1 0 0,0 1 0 16,0 1 1-16,-1 0-1 0,1 0 1 0,0-1 0 16,-2 2 0-16,1-1 2 0,0 2-1 0,1-3 0 15,-1 1 3-15,-1-2-1 0,3 5-3 16,0-2 0-16,2 0 0 0,-2-1-1 0,0 2 1 16,2-2 0-16,0 4-4 0,0-3 2 0,-2 2 0 15,0 0 1-15,-1 0 0 0,2 1-1 0,-1 1 0 16,0-3 0-16,0 2 0 0,-1 0 0 0,2-1 0 15,-1-1 0-15,0 3-1 0,0-4 1 0,1 3-1 16,0 0 0-16,1-4 0 0,0 3 0 0,-1-1 0 16,2 2 0-16,-2-4 0 0,-1 1 0 0,1 0 0 15,-2-1 0-15,1 3 1 0,0 0-1 0,-2-3 0 16,2 3 1-16,0 0-1 0,1 0 0 0,-1 0 1 16,3 3 0-16,-3-4-1 0,0 2 1 15,-1 1 0-15,-3 0 0 0,1 2 0 0,1 1 0 16,-3-3-1-16,0 3 1 0,-1 1 0 15,1-2 0-15,-2 1 1 0,4 1-1 0,-2-1 0 16,0-3 0-16,2 2 1 0,-1-2-1 0,1 1 0 16,0 1 0-16,0-4 0 0,0 3 0 0,0-2 1 15,0 0-1-15,-2 0-1 0,4 2 1 0,-1-2 0 16,2 1-1-16,1 0 1 0,1-1-1 0,0 1 0 16,0 2 1-16,2-1 0 0,-1 1-1 0,0-2 0 15,0 2 1-15,0 2 0 0,1-3-1 0,1 3 0 16,2-1-1-16,-1 1 0 0,3-3 1 15,0 2-1-15,0 0 0 0,1-4 0 0,2 2 0 16,0-2 1-16,0-1 0 0,1 1-1 0,1-2 0 16,-1-1 0-16,2 1 0 0,0 2 0 0,0-2-1 15,1-1-1-15,0 4 1 0,1-4 1 0,0 2 0 16,0-1-1-16,-1 2 1 0,3-1 0 16,-2-1 1-16,-1 2-1 0,3-3 1 0,-1 5 0 15,2-1 0-15,-2-1 0 0,2 1 0 0,0 1 3 16,1 0 0-16,1 2-1 0,-1-3 3 0,0 0-2 15,2 2 1-15,-1-2 0 0,-1-1-2 0,1 1-1 16,0-2 1-16,2 1-1 0,-1-2-1 0,1-2 1 16,-1 2-1-16,2-2 1 0,1 2 0 0,-1-3 1 15,0-1-2-15,-1 1 1 0,0-1 0 16,2-1-1-16,0 1 1 0,1 0-1 0,-2-2 0 0,3 0 0 16,-2 1 0-16,5 1 0 0,-3-3 0 15,2 1 1-15,0 0 0 0,1-2 0 0,0 1 0 0,1 2 0 16,3-1 0-16,-5-2 0 0,2 4 0 15,0-4 0-15,-1 1 0 0,1 2-1 0,0 0 0 16,0 1 0-16,0-2 1 0,0 2-1 16,2 1 1-16,-1 0-1 0,1 2 0 0,-2-1 0 0,3 2 1 15,-2 2-1-15,2-2 0 0,-2 2 0 16,-2 0-1-16,2 2 1 0,-1 0-1 0,1 0 0 16,-1 0 1-16,2-2 0 0,-5 0 0 0,5 1 0 15,-2-1 0-15,-2 2 0 0,0-2 0 0,0 0 0 16,-2-1-1-16,1 3 1 0,0 1 0 0,-2-5 0 15,0 5 0-15,0-2 0 0,0 3 0 0,-1 0 1 16,0-1-1-16,0 1 0 0,0 0 0 16,0 2 0-16,-1 0 0 0,1 0 1 0,0 2 0 15,1-2-1-15,0 2 1 0,-1-5 0 0,1 4 0 16,-1-4 0-16,1 1-1 0,-1-3 1 16,0-1 0-16,1-1 1 0,0 0 0 0,-1 0 0 0,2-2 0 15,1-2 0-15,-1-1 1 0,2 1 1 0,-2-1-2 16,2-2 1-16,-2-1 1 0,3-1 0 15,-3 0 0-15,0 3 0 0,0-5 0 0,2 3-3 16,1-1 3-16,1-1-1 0,-1-1-2 0,1 1 1 16,0 0 1-16,3 0-1 0,-2 0 0 0,-1-3 0 15,0 2-1-15,1 1 2 0,-1-2-2 0,0 1 0 16,0 0-1-16,0-2 1 0,0 3-1 0,2 1 1 16,-1 1-1-16,-2-2 0 0,1 1 0 0,1 0 1 15,-2 1 0-15,0-1-1 0,0 2 0 16,-3 2 0-16,1-4 2 0,1 4-2 0,-2 0 0 15,1 1 0-15,-1 0 0 0,-2 1 1 0,1 2-1 16,1 1 0-16,-1-1 0 0,1 4 0 0,0-1 0 16,-1 1 1-16,0 1-1 0,3 1 0 15,-1-2 1-15,0 1-1 0,1-1 0 0,-1-2 0 16,1 0-1-16,1 0 1 0,1 0 0 0,0 0 0 16,2-3 0-16,-2 3 0 0,1 1 0 0,1-3 1 15,1 2-1-15,-2 0 1 0,2-3-1 0,0 2 0 16,0 1 0-16,1-2 0 0,1 0 1 0,-2 1-1 15,2 1 1-15,-1-1 0 0,1 0 0 0,-2 0 0 16,2-2 0-16,0 2 0 0,0-1 1 0,0 0-2 16,1-1 0-16,4 0 1 0,-2 1-1 0,5-2 1 15,-3 2-1-15,1-1 1 0,-1 0-1 16,0-1 1-16,-3 2-1 0,2 1 1 0,-1 1-1 16,-1 0 1-16,-1 1 0 0,-2-4 0 0,1 3-1 15,-5 2 1-15,2-1-1 0,-4 2 1 0,-3-2 0 16,0 3-1-16,0-1 1 0,-4 3-1 15,0 2 1-15,0 2 0 0,-3-1 0 0,2 4 0 16,-1 2 0-16,2-1 1 0,-2 2-1 0,4 1 0 16,-2 2 0-16,2-2 0 0,-2-1 1 0,3-2 1 15,-1-1 1-15,-1 2-1 0,2-5 2 0,-1 0 1 16,2-2 0-16,-1 4 1 0,1-4 1 0,1 3-2 16,2 1-1-16,1 0 2 0,1 2-3 0,3-1-1 15,2 1 1-15,3 1 1 0,2-4-1 0,3 2-26 16,3-5-63-16,5 2-39 0,8-2-62 15,4-3 6-15,3-6-97 0</inkml:trace>
  <inkml:trace contextRef="#ctx0" brushRef="#br0" timeOffset="-195181.23">3752 18053 612 0,'0'-8'89'0,"0"8"12"0,0 0-12 16,0 0 2-16,0 0 7 0,-12 3-15 0,4 4-3 15,-2 4 1-15,-1 1-20 0,-2 5-8 16,0 3-5-16,-3 1 2 0,-2 2-10 0,-1 2-26 16,1 1 8-16,-1 1 2 0,-1-3-13 0,2 1-1 15,-3-1-1-15,2-2-8 0,1-1 0 0,-1-2-90 16,2-3-43-16,4 2-17 0,1-5-111 0,1 1 6 16,4-4-100-16</inkml:trace>
  <inkml:trace contextRef="#ctx0" brushRef="#br0" timeOffset="-194981.41">4008 18008 1184 0,'-8'7'139'0,"-4"4"-3"15,-3 5-2-15,-5 2-30 0,-1 4-9 0,-5 4 2 16,-1 3-39-16,-5 3-17 0,0 1-8 0,-2 2-2 15,2-1-20-15,0-2-31 0,-1-1-61 0,6 2-42 16,-4 2-66-16,-4 3 6 0,-3-6-97 0</inkml:trace>
  <inkml:trace contextRef="#ctx0" brushRef="#br0" timeOffset="-170701.66">17447 10877 475 0,'2'-16'225'15,"1"3"-33"-15,-3-1-7 0,0 1 40 0,0 0-119 16,0 3-23-16,-3 4 25 0,-1-1-15 0,-1 4-5 15,2 5 1-15,-2 5-21 0,-3 2-4 0,-2 5-6 16,3 5 1-16,-2 4-10 0,2 7-15 16,1 3-3-16,-4 1 0 0,3 0-18 0,-1-1-2 15,6 2-3-15,1-2-2 0,2 1-2 0,4-7-1 16,3-3 0-16,5 0 0 0,0-2 0 0,2-5 1 16,7-1 1-16,2-6-1 0,2-2 2 15,1-7 2-15,1-1 2 0,0-6-1 0,3-2 3 0,0-6 0 16,-4-4 0-16,-3-3 1 0,-2-2 0 0,-5-2 0 15,-1-4-1-15,-3-4 1 0,-5 0-1 0,-4-4-3 16,-3 0 0-16,-2-4 1 0,-4 1-4 16,-2-1 0-16,-4 3-2 0,-3 0 0 0,-2 3-1 15,-1 7-2-15,-3 3 0 0,-2 5 0 0,-1 7-1 16,0 4-1-16,-2 4 0 0,3 5-1 16,-1 1 2-16,-1 5-2 0,3 3 0 0,2 3 0 15,-1 0-1-15,5 2 0 0,3 4 0 0,3-2-1 16,2 3 1-16,0 0 1 0,4 1-1 0,3 1 1 15,2-2 1-15,2 1-1 0,0-1-1 0,1-2 1 16,6 0 0-16,5-1-3 0,0-2-13 0,3-2-7 16,6 3-10-16,1-2-77 0,5-5-22 0,2 2-11 15,-1-3-92-15,-1-1 3 0,1 0-51 16</inkml:trace>
  <inkml:trace contextRef="#ctx0" brushRef="#br0" timeOffset="-170386.17">17964 11061 1247 0,'-5'9'87'0,"1"1"-23"15,1 2-28-15,0-1 82 0,-2 3-47 0,1 2-16 16,2 1 3-16,-1 2 14 0,1 1-23 0,-1-1 2 16,3 2-11-16,-1 0-4 0,2 1 0 0,3-1-12 15,2 0 1-15,4-4 2 0,-3 2-13 0,6-4-3 16,-2-2-2-16,4-2 0 0,1-2-1 0,0-4 2 15,0-1 0-15,-3-6 0 0,3-3 3 0,-3-1-1 16,0-5 1-16,-2-1 0 0,-2-5 0 16,-2 1 0-16,-2-4-1 0,-2 0 1 0,-3-1-1 15,-1 1-3-15,-4-2-4 0,-2 2 4 16,-1 1-7-16,-5 1 2 0,0 4-1 0,-2 1-1 16,-1 6 1-16,1-1-3 0,-1 5 2 0,3 3-2 15,-3 0-3-15,3 1-7 0,3 4-25 0,3 1-12 16,1-1-20-16,3 1-173 0,3 2 205 0,5-1-71 15,6 3 107-15</inkml:trace>
  <inkml:trace contextRef="#ctx0" brushRef="#br0" timeOffset="-170180.92">18441 11122 1336 0,'5'0'97'0,"4"0"-24"0,-1-2-1 0,2-1 11 16,1-1-41-16,2 2-22 0,0-3 13 0,4 2-16 15,-1 1 3-15,-1-1 1 0,2-1-21 0,2 4-27 16,-3-2-30-16,0 2-9 0,-2 1-44 0,-2-1 3 16,-2 0-47-16</inkml:trace>
  <inkml:trace contextRef="#ctx0" brushRef="#br0" timeOffset="-170001.96">18538 10928 1706 0,'0'12'61'0,"0"3"6"16,0-1-1-16,0 2-23 0,-1-2-2 0,1 5 15 15,-1-3-33-15,1 4-7 0,0-3-8 0,2 2-4 16,2 0-6-16,2 0-50 0,2-2-41 0,0-1-18 15,2 1-70-15,3-3 5 0,1 1-76 0</inkml:trace>
  <inkml:trace contextRef="#ctx0" brushRef="#br0" timeOffset="-169585.72">18856 10712 1394 0,'-4'21'97'0,"0"0"-54"16,3 5-36-16,0-4 150 0,1 2-145 0,1 3-2 15,3-1-1-15,1-1 2 0,2-1-2 0,3-1 0 16,2-2-2-16,0-3-1 0,1 0-1 0,3-6 7 16,-1 0-1-16,2-3 0 0,3-2 5 0,-2-6 0 15,2-1 2-15,1-4 1 0,1-3 0 16,-2-4 1-16,1-4 0 0,-3-1-1 0,-3-6 2 0,-4-2-3 15,-2-4-2-15,-4 1 0 0,-3-5-4 16,-3-1-1-16,-3 1-2 0,-4 2-1 16,-3-3-2-16,-3 4-3 0,-3 0 1 0,-3 6-1 15,-1 1-3-15,0 2 1 0,-2 7 0 0,0 1 1 16,0 4 0-16,2 4 7 0,1 3-1 0,2 2-1 16,2 5 6-16,1 4-2 0,1 2 2 0,3 4-3 15,4-1-2-15,2 5-5 0,1-1 1 0,4 0 2 16,3 2-6-16,3 0 0 0,6-2-1 0,1-1 2 15,3 2-1-15,2-5 1 0,5 1-1 16,2-4-3-16,4 2 1 0,3-7-42 0,-2 1-18 16,5-4-5-16,0 1-50 0,-1-3-154 0,-2 0 213 15,-2-2-96-15,-3 0 154 0</inkml:trace>
  <inkml:trace contextRef="#ctx0" brushRef="#br0" timeOffset="-169110.4">19443 11004 1359 0,'0'0'149'0,"0"0"-145"0,0 3 69 15,0-2 22-15,0-1-31 0,-1 24 12 0,-1-13-31 16,-1 0-3-16,-2 0 1 0,0 2-38 0,0 2-3 15,1 1-19-15,3-1-15 0,-2 0-14 0,1 2-269 16,2-1 284-16,0 3-79 0,-3-3 112 0</inkml:trace>
  <inkml:trace contextRef="#ctx0" brushRef="#br0" timeOffset="-168760.36">19529 10750 1142 0,'11'-7'158'16,"3"2"-38"-16,4 1 0 0,0-2 19 0,0 1-75 15,6 5-25-15,-1 0 21 0,0 0-18 0,1 5 7 16,-4 1 0-16,1 3-19 0,-2 4 3 16,0 0-5-16,-3 3 0 0,-3 2 1 0,0 3-9 15,-2-1-3-15,-4 2-1 0,-1 2-11 0,-3-2 0 16,-3-2-2-16,0 2 1 0,-3-1-2 0,-1-4-20 16,-3-1-14-16,1-4-3 0,-2 1-27 0,3-3-65 15,-3-4-26-15,1-1-1 0,1-4-75 0,2-1-1 16,3-2-3-16,1-7 1 0,2-1 233 0,4-2-160 15</inkml:trace>
  <inkml:trace contextRef="#ctx0" brushRef="#br0" timeOffset="-168579.75">19971 10690 784 0,'-3'-6'167'0,"1"2"3"0,-2 3 0 16,-1 1-26-16,0 0-4 0,-2 3 16 15,1 5-43-15,0-1-11 0,-3 4-12 0,3 4-1 0,0-1-18 16,-2 3-16-16,1 3-4 0,3-1 0 15,0 4-19-15,2-1-12 0,-1 0-4 0,3 0-2 16,0-2-13-16,5 1-1 0,2-3-3 0,0 2 0 16,-1-5-3-16,5 1-51 0,2-1-29 0,0-6-8 15,4 0-65-15,3-1 4 0,5 2-58 0</inkml:trace>
  <inkml:trace contextRef="#ctx0" brushRef="#br0" timeOffset="-168160.11">20298 10964 1075 0,'-3'-2'76'0,"0"2"84"0,0 3-147 16,1 2 230-16,-2 0-114 0,0 5-35 0,1-2-6 15,-2 7 13-15,1-1-48 0,0 2-17 0,-1 0-10 16,2 0-5-16,0 1-17 0,2 2-4 0,0-2-4 16,1 0-14-16,1 0-5 0,1 1-128 15,3-1-86-15,0 0 107 0,1-2 132 0,2 0-130 16</inkml:trace>
  <inkml:trace contextRef="#ctx0" brushRef="#br0" timeOffset="-167941.86">20556 10997 1615 0,'6'-6'136'16,"4"6"-132"-16,1 0 14 0,1 0 29 0,5-1-15 16,-1 1-29-16,8-2-3 0,-2 2 0 0,2-3-4 15,0 1-3-15,0-1-132 0,0-1-68 0,0 2 96 16,-1-3 113-16,-4-2-110 0</inkml:trace>
  <inkml:trace contextRef="#ctx0" brushRef="#br0" timeOffset="-167743.22">20789 10849 2009 0,'1'18'7'0,"2"1"-1"0,-2 1 0 0,1-3-4 15,2 0-2-15,1 1 1 0,1-2-4 0,1 0-48 16,1-2-7-16,0 1 5 0,2-2-46 0,1-1-25 15,3-1-28-15,0-1-27 0,0 0-25 0,4-3 2 16,1 2-34-16</inkml:trace>
  <inkml:trace contextRef="#ctx0" brushRef="#br0" timeOffset="-167550.15">21796 10976 973 0,'24'-1'55'0,"2"0"-9"16,-2 1-1-16,3-2-8 0,-1 0-18 0,0-2 4 16,2 2-15-16,3 0-6 0,1-1-27 0,1-1-7 15,4 2-20-15,-1-1-109 0,3-2 136 0,0 3-51 16,-2-1 76-16</inkml:trace>
  <inkml:trace contextRef="#ctx0" brushRef="#br0" timeOffset="-167395.15">23066 10953 790 0,'35'3'101'0,"-1"-1"0"0,0-1 0 0,-1 1-34 16,0-1-4-16,-1 1 18 0,1-2-47 0,-3 1-9 16,1-1-6-16,-2 1-9 0,-2-1-5 0,2-1-2 15,0 1-1-15,2 0 1 0,2 0-1 0,0-1-142 16,2 1 132-16,2-2-27 0,1 2 35 0</inkml:trace>
  <inkml:trace contextRef="#ctx0" brushRef="#br0" timeOffset="-167078.46">25592 11019 1091 0,'10'5'74'0,"5"-2"2"0,4-1-72 16,0-1 285-16,4-1-282 0,3 0-1 0,2 0-2 15,7-3 1-15,0-1-2 0,0 1 0 16,1 2-3-16,2 0-11 0,-1-4-4 0,-1 0-190 16,1 1 190-16,3-2-46 0,-1 0 62 0</inkml:trace>
  <inkml:trace contextRef="#ctx0" brushRef="#br0" timeOffset="-166913.22">26109 10827 1516 0,'-1'6'163'0,"-3"4"-160"15,4 1 53-15,0 1 97 0,-1 4-111 0,-2-1-19 16,2 5-14-16,0 2 5 0,1-2-2 0,-2 2-13 16,0-1-64-16,2 2-53 0,0 0-20 15,4-1-91-15,2 1 8 0,5 1-96 0</inkml:trace>
  <inkml:trace contextRef="#ctx0" brushRef="#br0" timeOffset="-166445.57">26531 10547 2075 0,'-10'29'-3'0,"4"3"0"0,4-2 0 0,1 1-1 15,1 1 0-15,6 1-1 0,3 1 0 0,3-4 1 16,2 0 0-16,4-2 1 0,2 1 1 0,6-6 3 16,0-3 2-16,5-4 1 0,2-2 5 0,3-5 2 15,2-4 1-15,-1-3-1 0,1-6 3 0,-3-4 0 16,0-3 1-16,-6-3 0 0,-4-5 0 0,-3-3-1 15,-5-3-2-15,-3-4-2 0,-5-2-3 0,-7-4-43 16,-2-1-12-16,-5-2 7 16,-4-1-50-16,-7 0 3 0,-3-1-1 0,-7 3-11 15,-3 1 13-15,-4 3 37 0,-3 4 12 0,-4 1 0 16,0 6 44-16,-1 6 12 0,2 3 4 0,1 6 0 16,2 3 11-16,3 7-4 0,2 2 4 0,4 6 0 15,-2 3-4-15,4 4 7 0,3 0 1 0,5 6 0 16,1-2 8-16,7 1-13 0,3 3-2 0,6-1 2 15,4 1-16-15,7-1-5 0,5-2-5 0,6 2 1 16,7-1-7-16,3-1-1 0,3-4-16 0,10 1-9 16,3-6-11-16,5-1-125 0,3-3-83 15,0-1 102-15,2-6 146 0,3 1-149 0</inkml:trace>
  <inkml:trace contextRef="#ctx0" brushRef="#br0" timeOffset="-165922.26">27241 11217 759 0,'2'2'68'0,"3"-1"13"15,-1-2 0-15,1-3 15 16,0 2-15-16,4-7 2 0,-2 1 11 0,3-3-13 0,-2-4-6 16,2 1-1-16,-2-3-18 0,1 0 2 0,1-2-1 15,-3-1 2-15,-2 2-1 0,-1-4-6 16,2 3 2-16,-2 2 1 0,-2-3-7 0,-1 7 2 15,1-2-3-15,-2 4 0 0,0 2 0 0,0 4-8 16,0 5-3-16,0 0 3 0,0 0-13 0,-8 10-8 16,6-1-4-16,-2 5 1 0,1 4-12 0,-1 1 0 15,0 1-3-15,1 2 0 0,1 1-2 0,1-1-14 16,-1 2-31-16,2 0-6 0,3-2-31 0,2 2-165 16,1-2 207-16,0-1-80 0,3-2 123 0</inkml:trace>
  <inkml:trace contextRef="#ctx0" brushRef="#br0" timeOffset="-165570.49">27486 11104 572 0,'-6'11'224'0,"3"3"-71"16,2 1-1-16,-2-2 30 0,2 3-129 0,1 3-23 15,1-2 18-15,3 2-22 0,3 0 8 0,2-2 9 16,1 0-26-16,2-2 26 0,4-1-3 0,0-3-4 16,2-1 26-16,0-2-18 0,-1-3 6 0,3-4 5 15,-1-1-22-15,-3-5-1 0,-2-2-4 16,-1-5-3-16,-2-1-1 0,-1-2 7 0,0-1-3 16,-4 0 0-16,-2-2 4 0,-4-1-9 15,0 1 0-15,-5-2 3 0,1 1-12 0,-6 2-2 16,-1 1-1-16,-3 0 0 0,1 4-2 0,-3 4 1 15,-2-2-3-15,2 5 0 0,-2 3 0 0,-2 2-5 16,2 0-2-16,-1 6 0 0,2-2-8 0,2 4-13 16,-1 0-33-16,6 7-8 0,0-4-32 0,4 6-226 15,2 0 271-15,3 3-95 0,1 0 145 0</inkml:trace>
  <inkml:trace contextRef="#ctx0" brushRef="#br0" timeOffset="-165252.69">27734 11122 1421 0,'-4'2'100'0,"-1"3"-65"0,1-1-20 0,-2-1 82 16,2 5-69-16,1-1-5 0,0 3-1 0,3 2 6 15,0 4-8-15,4-2 16 0,1 1-3 0,6 2-4 16,0 2 15-16,3-3-6 0,4-2 5 0,2 1 4 15,0 1-9-15,2-5-12 0,3 1 1 0,-3-6-4 16,0 1-12-16,-1-3 4 0,-4-3-2 16,0-2 2-16,-2-3 3 0,-4-3 19 0,-1-2-7 0,-4-3 0 15,-1-2 14-15,-3-2-11 0,-2-1 3 16,-4 0 3-16,-2-3-16 0,-3 0-7 16,-1 3-1-16,-2 0 0 0,-3 1-8 0,-1 3-3 0,-4 2-3 15,-1 0-1-15,-1 4-3 0,-3 2-6 0,3-2-4 16,1 6-12-16,-1 1-7 0,4 1-122 15,0 4-92-15,7 3 108 0,3 3 141 0,5 5-136 16</inkml:trace>
  <inkml:trace contextRef="#ctx0" brushRef="#br0" timeOffset="-164574.4">28119 10610 1054 0,'-3'-10'72'0,"1"1"53"16,2 4-76-16,0-5 214 0,1 3-152 0,5 2-22 15,0 1 1-15,3 1 7 0,1 0-27 0,2 3-2 16,-1 0-9-16,4 5-5 0,-1 0-4 0,-1 2-10 16,2 3-5-16,0 3 3 0,0 3-17 0,-2-2-7 15,1 6-4-15,-3-1 2 0,-1 2-11 0,-3 1-1 16,-3-1 0-16,-1 1-4 0,-3-1-1 0,0 0-33 16,-1-3-5-16,-2-1 4 0,1-1-35 0,1-4-9 15,-1-2-14-15,0-3-9 0,2-1-7 16,3-2-5-16,1-4 3 0,4-4-5 0,-2-2 0 15,5-2 1-15,3-4-3 0,2 0 2 16,0-1 3-16,0-6 31 0,1 1 9 0,-1-2-6 16,2-1 38-16,-3 0 25 0,-2-1 23 0,-1-1 12 15,0 1 30-15,-4 0 44 0,-2 3 8 0,0 1 0 16,-2 1 48-16,-3 2-6 0,-1 4 1 0,-1 1 6 16,-1 5-11-16,-3 4-10 0,-1 1-11 0,-2 0-3 15,0 1-16-15,-2 8-15 0,-3-1-3 0,1 6 2 16,0-1-21-16,-1 5-8 0,1 1-4 0,1 4-1 15,2 0-10-15,4 1-14 0,3 0-3 16,2 1 1-16,4 0-16 0,4-2-1 0,3-1-3 16,4-3-12-16,2 0-3 0,2 1-104 0,1-5-75 15,2 0-47-15,-1-3-148 0,-1-3 10 16,-1-1-148-16</inkml:trace>
  <inkml:trace contextRef="#ctx0" brushRef="#br0" timeOffset="-164278.83">28601 11276 1579 0,'2'-10'111'0,"2"-2"-92"16,2-1-13-16,-1-2 52 0,1 1-46 0,1-6 1 15,0 3 2-15,0-2 7 0,3-1 3 16,-5 4 31-16,0-3 1 0,1 3-6 0,0 1 34 15,-1 5-12-15,-2-1 5 0,1 5 1 16,-3-1-16-16,-1 7-22 0,0 0-5 0,0 0 0 16,0 0-26-16,4 13-4 0,-4-5-4 0,0 2-2 15,-2 3-3-15,2 1-4 0,0 3-4 0,0-1-11 16,0 2-5-16,0-2-95 0,-2 3-32 0,2-1-11 16,2 1-115-16,1-2 5 0,-1-1-77 0</inkml:trace>
  <inkml:trace contextRef="#ctx0" brushRef="#br0" timeOffset="-163967.69">28869 11104 1339 0,'-5'-1'161'0,"0"5"-158"0,4 0 73 15,-2 0 91-15,2 4-89 0,0 2-27 0,1 2-22 16,0-1 4-16,0 0 4 0,3 3-23 0,2-1 15 15,0 0-5-15,4-2-3 0,1 1 16 0,1-3-1 16,4 1 2-16,-1-2 5 0,3-3-5 0,0 1-8 16,0-4-1-16,0-1 0 0,-1-1-10 0,-1-5-1 15,-1 0-1-15,-2-4 0 0,-1 0-1 0,-2-4-2 16,-3 0 1-16,-2-2-1 0,-2-1 0 0,-2 1-3 16,0-1 3-16,-4 0-2 0,-2 2 0 15,0 4-2-15,-3 1-2 0,-2 2 1 16,-1-2-4-16,-2 4-4 0,0 2-2 0,-1 3-1 15,0 0-6-15,-1 5-3 0,1-2-4 0,2 5-10 16,-1 3-4-16,4 0-67 0,0 2-18 0,4 2-1 16,1-1-77-16,3 2-166 0,2 2 259 0,3-1-117 15,4-2 216-15</inkml:trace>
  <inkml:trace contextRef="#ctx0" brushRef="#br0" timeOffset="-163655.83">29164 11161 1179 0,'0'0'155'0,"0"0"-152"0,0 0 95 0,0 0 81 15,0 0-81-15,0 0-11 0,0 1-28 0,0 20 12 16,3-12 8-16,1 1-30 0,3 1 8 0,-3-1-7 16,3 1 0-16,2-2 8 0,1 2-8 15,0-3-4-15,3 2 0 0,3-1-12 0,2-2-7 16,1-1-2-16,2-1 1 0,0-1-10 0,0-4 2 15,0 0 7-15,-5-5 0 0,0 0 5 0,-3-2 1 16,-3-3-1-16,-3-1 2 0,-2 0 1 0,-5-3-5 16,-1 0-6-16,-4 1-1 0,-4-2-7 0,-4 2-5 15,-2-1-1-15,-6-1-1 0,1 5-5 16,0 0-2-16,-1 3-3 0,2 0 1 0,-1 0-5 16,0 4-13-16,3 2-23 0,3 1-7 0,-2 0-27 15,1 2-192-15,-1 3 227 0,-3 6-79 16,-2 4 122-16</inkml:trace>
  <inkml:trace contextRef="#ctx0" brushRef="#br0" timeOffset="-152032.76">18119 12063 212 0,'0'-7'-21'0,"0"0"33"15,0 2 0-15,1-3 5 0,-1 3 65 0,0-1-28 16,0 2 36-16,3-1-7 0,-3 5 4 0,0 0-1 15,0 0-8-15,0 0-2 0,0 0-4 0,0 0 0 16,0 0-5-16,10 9-10 0,-9-1-3 0,0 3 1 16,-1 1-12-16,1 0-7 0,-1 3-7 0,1 4 0 15,-1 1-11-15,0 1-7 0,0 1-1 0,0 1 0 16,0 3-8-16,2-3-2 0,-1 0-2 0,0-4-6 16,0 1-3-16,1-2-70 0,-1-3-31 0,0-1-9 15,0-2-87-15,1-2 4 0,-1-3-66 0</inkml:trace>
  <inkml:trace contextRef="#ctx0" brushRef="#br0" timeOffset="-151792.76">17919 12214 733 0,'0'0'107'0,"0"0"-105"0,0 0 99 0,0 0 10 15,1 0-13-15,20-4 30 0,-11 3-23 0,3-2 6 16,0 1 3-16,3 0-32 0,4-3-15 16,0 4-3-16,2-1-2 0,1-1-17 0,1-2-14 0,0 4-5 15,2-1 1-15,-1-1-17 0,0-1-2 16,-1 1-2-16,1 2-2 0,-2-1-2 0,0 1-62 16,0-3-43-16,-2 2-18 0,-1-1-82 0,-2 3 4 15,2 2-85-15</inkml:trace>
  <inkml:trace contextRef="#ctx0" brushRef="#br0" timeOffset="-141824.79">18699 12059 1179 0,'0'-12'106'0,"0"3"-11"15,0 4-1-15,0-1 3 0,0 6-14 0,0 0-22 16,0 0 10-16,-5 6-12 0,0 5-2 0,0 1 0 16,-1 2-16-16,-3 7 0 0,-1 4-4 0,0 5-1 15,-1 0-2-15,2 8-10 0,-1-3-1 16,2 6 1-16,1-3-12 0,3 0-2 0,4-1-3 16,3-3-1-16,2-5-3 0,4-3 2 0,4-3 0 15,2-6 0-15,2-4 1 0,3-6 2 0,-2-1 1 16,3-6 1-16,1-2 1 0,-1-4 4 15,-1-4-2-15,0-6 1 0,-1-2 3 0,0-2-1 0,-4-9 0 16,-4-1-1-16,-1-3-1 0,-5 2-1 0,-4-5-1 16,-2-2 0-16,-7 2-3 0,-2 0-3 15,-3-1-2-15,-2 5 2 0,-3 1-5 0,-1 3-1 16,-1 4 0-16,-1 3-1 0,-1 4 0 0,-1 6-3 16,0 5 1-16,0 5 3 0,1 1-1 0,-2 5 1 15,2 5 0-15,4 3 0 0,0 1 5 0,5 2-3 16,3 1 1-16,4-1-3 0,3 0 0 0,6-1-1 15,5 1-1-15,6-5 1 0,3 3 0 0,7-6-1 16,3 5-1-16,4-7 0 0,2 0 0 0,4-4-37 16,1 2-11-16,0-1 1 0,1-3-40 0,1 0-35 15,-1-5-28-15,-1 2-26 0,0 1-42 0,-5 0 2 16,2 0-34-16</inkml:trace>
  <inkml:trace contextRef="#ctx0" brushRef="#br0" timeOffset="-141584.84">19200 12100 1062 0,'0'0'207'0,"0"0"-203"0,0-2 26 16,0 0 318-16,1 1-258 0,20-16-1 15,-12 17-21-15,2 0 8 0,1 0 6 0,2 3-26 16,-1 5-3-16,0-3-6 0,-1 6-5 0,0 0-5 16,-2 3-11-16,0-1-1 0,-3 6 1 0,0-1-14 15,-5 4-4-15,0 2-1 0,-2-4 0 16,2 5-5-16,-5-2-2 0,1 0-12 0,-3-4-2 15,0-1-9-15,-1-2-42 0,0-1-9 0,-1-4 2 16,0-5-49-16,2-3-20 0,1-1-4 0,3-6-5 16,1-2-16-16,1-4-8 0,2-1-15 0,3-2-6 15,1-4-8-15,3-1 0 0,-1-2-19 0</inkml:trace>
  <inkml:trace contextRef="#ctx0" brushRef="#br0" timeOffset="-141429.1">19439 12125 420 0,'4'-13'139'15,"-2"2"-137"-15,-1 5 142 0,1 0 39 0,-2 6 1 16,0 0-16-16,0 0-20 0,0 0-5 0,-8 2-4 15,2 8-25-15,-2 3-16 0,-2 1-9 0,1 6 0 16,0 2-22-16,-2 2-19 0,-1 0-8 0,3 4 3 16,2-1-23-16,1-1-7 0,2-2-5 0,3 0-1 15,0-3-7-15,4-2-66 0,1-3-35 16,5-1-10-16,0-6-79 0,6-3 4 0,1-3-75 16</inkml:trace>
  <inkml:trace contextRef="#ctx0" brushRef="#br0" timeOffset="-141251.13">19632 12180 1582 0,'-5'11'176'0,"2"2"-172"0,1 1 81 16,-2 1 32-16,-1 4-29 0,0-1-6 0,0 1-31 16,3 0-2-16,-1 2 2 0,0 2-38 0,0-5-2 15,2 2-5-15,1-2-2 0,1-2-4 0,4-1-52 16,-1 0-42-16,1-4-19 0,1-1-74 0,4-5 5 15,-2-3-78-15</inkml:trace>
  <inkml:trace contextRef="#ctx0" brushRef="#br0" timeOffset="-140973.18">19618 11766 1577 0,'1'-13'142'0,"2"3"-138"0,-1 2 51 16,2-2 18-16,0 1-21 0,2 3 19 16,1 1-20-16,-1 3 11 0,2-4 2 0,0 4-23 15,0 2 4-15,0 0-6 0,0 4-1 0,0 1 0 16,0 1-8-16,-2 2 0 0,-1 3-1 0,-1 0-10 16,-2 1 4-16,1 2-1 0,-3 2-1 15,0-4 4-15,0 3-2 0,-2 0-1 0,1-1 2 16,1 0-4-16,0-2-7 0,1 1 1 0,3-3-3 15,1-1-6-15,2-2-3 0,2-1 0 0,2-3 0 16,1-1-2-16,3-2-57 0,1-3-56 0,2 0-26 16,1-1-85-16,2-2 6 0,0-1-99 0</inkml:trace>
  <inkml:trace contextRef="#ctx0" brushRef="#br0" timeOffset="-140454.15">20132 12355 786 0,'4'-1'98'0,"2"0"-96"15,2 0 36-15,-1 1 36 0,4-2-15 16,0-1-36-16,3 2-9 0,2-2-1 0,0 1-3 16,1 0-7-16,3-1-39 0,-1 0-39 0,1-1-13 0,3 3-57 15,-1-4 3-15,1 3-61 0</inkml:trace>
  <inkml:trace contextRef="#ctx0" brushRef="#br0" timeOffset="-140152.55">21681 12306 647 0,'31'5'112'0,"0"1"-1"0,1-3 0 0,-2 0 3 15,4 2-29-15,-3-2-10 0,-1-1 6 0,1-1-20 16,1 1-11-16,0-2-1 0,2 2-26 0,-1-2-5 16,0-2-4-16,2 2 0 0,2-2-7 0,0 2-4 15,-1-1-30-15,-3 1-36 0,-1 0-21 0,0 0 2 16,-1 3-50-16</inkml:trace>
  <inkml:trace contextRef="#ctx0" brushRef="#br0" timeOffset="-139880.89">23359 12339 855 0,'0'0'171'0,"0"0"-25"15,0 0 0-15,0 0-4 0,0 0-46 0,0 0-20 16,1 0 0-16,0 0-16 0,25 4-9 0,-16-4 0 16,0-1-21-16,3 0-5 0,1-1-4 0,1-1-2 15,1-1-8-15,1 0-5 0,0 1-1 0,1-1 1 16,0 0-5-16,-3-2-52 0,2 2-32 0,-2-1-10 15,-1 2-66-15,-6-1 5 0,2 3-66 0</inkml:trace>
  <inkml:trace contextRef="#ctx0" brushRef="#br0" timeOffset="-139695.58">23461 12180 1619 0,'-2'16'57'0,"0"4"-1"15,1 1-1-15,-1-3-10 0,-1 3-16 16,2 2 9-16,0-1-18 0,1 0-5 0,-1 0-5 16,1 2-7-16,0-3-5 0,3 0-169 0,1-3 162 15,1-2-38-15,1-2 48 0</inkml:trace>
  <inkml:trace contextRef="#ctx0" brushRef="#br0" timeOffset="-138538.5">24299 12085 1345 0,'6'-8'64'0,"0"-2"0"0,4 1 0 16,1 0 9-16,2 3-12 0,1-4-9 15,1 4 13-15,2 1-6 0,1 0 3 0,0 4-1 16,-1 1-6-16,1 1-1 0,-2 3-3 0,0 6-1 16,-4-3-3-16,0 4-16 0,0 5-3 0,-4-1-1 15,-2 6-19-15,-3-3 0 0,1 2-3 0,-4 3 0 16,0 0-1-16,-2 1 0 0,-3-1 0 0,0-2 0 15,-1-3 0-15,0 1 0 0,-3-3-2 0,2-5 0 16,0 0-1-16,-1-5-12 0,2-1-5 0,1-3 1 16,5-2-15-16,0 0-4 0,0 0-5 0,0-19-5 15,5 8-4-15,4-5-9 0,3 2 3 0,0-7 2 16,3 0-6-16,1-1 16 0,0-2 3 0,-1-1-2 16,1 0 22-16,0 2 7 0,-1-2 5 15,0 3 1-15,-3 1 9 0,-3 4 4 0,-1 3 1 0,1 3 2 16,-5 0 3-16,-4 2 12 0,-4 5 4 0,-3 4 0 15,-3 3 13-15,0 3 13 0,-2 4 1 16,-2 2 0-16,2 3 10 0,-1 4-12 0,1-1-3 16,0 4 5-16,3 2-19 0,2-1-10 0,-1 1-4 15,4-1-2-15,3 2-10 0,1-3-5 0,5 0 0 16,0-2-3-16,4 0-2 0,-1-7-18 0,5 2-28 16,4-4-12-16,-1-1-33 0,7-1-245 0,1-3 288 15,6-1-102-15,-1-4 150 0</inkml:trace>
  <inkml:trace contextRef="#ctx0" brushRef="#br0" timeOffset="-138177.15">24974 12368 1169 0,'0'0'82'0,"0"0"15"0,0 0-48 0,0 0 106 0,0 0-48 15,3 12-14-15,-3-2 6 0,-1 2 8 0,-1 4-22 16,-2 0-18-16,-1 3-10 0,1 3 0 16,-1-2-22-16,1 1-10 0,-1-1-7 0,1 0 0 15,1-2-13-15,2-1-5 0,1-1-25 0,0-2-9 16,1-1-19-16,4-5-89 0,0-1-18 0,0-1-6 16,1-2-105-16,2-3 2 0,0-1-37 0</inkml:trace>
  <inkml:trace contextRef="#ctx0" brushRef="#br0" timeOffset="-137939.39">25113 12107 1402 0,'3'-12'107'0,"4"0"0"16,0 6 1-16,0-6-2 0,0 4-22 0,0 3 5 16,-2 1-9-16,3 0-19 0,-1 4-3 0,-2 2-5 15,1 1-20-15,-2 7-9 0,-2-2-2 16,0 4-1-16,0 2-9 0,-2 4-4 0,-4 1-1 15,-1 0-1-15,-3 1-4 0,0 0 0 0,4 5-1 16,-5-7-1-16,3 2 0 0,0-1-27 0,-3-4-11 16,5-1-2-16,2-2-31 0,-4-3-58 0,4-2-23 15,2-7-11-15,0 0-65 0,0 0 3 0,8-3-37 16</inkml:trace>
  <inkml:trace contextRef="#ctx0" brushRef="#br0" timeOffset="-137771.55">25276 12094 401 0,'10'-21'126'0,"-1"4"-124"0,-3 2 139 15,0 0 48-15,-2 3-15 0,-2 3-6 0,-2 3-23 16,-1 5-4-16,-5 1 7 0,1 1-31 0,-4 6-13 16,0 4-7-16,-3 3-1 0,1-2-16 0,-1 4-11 15,-2 2-7-15,3 0 0 0,-3-1-15 0,5 6-16 16,0-6-4-16,3 4 0 0,0 0-20 0,4 0-2 16,4 0-3-16,0-5-1 0,5 3-3 0,1-5-98 15,3 1-50-15,2-3-24 0,6 1-118 0,-2-6 6 16,2 0-116-16</inkml:trace>
  <inkml:trace contextRef="#ctx0" brushRef="#br0" timeOffset="-137504.53">25461 12294 1540 0,'5'-9'82'0,"2"0"1"0,0 4 0 16,0-3 17-16,0 2-36 0,2 1-6 0,0 1 17 15,-2-1-12-15,2 3-6 0,-3 0-2 16,-1 2-18-16,2 2-2 0,-4 1 0 0,-1 2 1 16,-1 3-5-16,-1 0-9 0,-1 3 0 0,-3 1 2 15,-1 2-10-15,-3 1 18 0,0 0-5 0,-1 1-3 16,0 0 16-16,-1 1-10 0,3-1 0 0,-2 0 6 16,3 0-15-16,1-2-8 0,2-2-1 0,2-1-3 15,1-1-6-15,1-2-4 0,3-1-16 0,2-2-8 16,2-1-13-16,3-4-127 0,4 0-52 0,2-4-42 15,6 0-158-15,6-2 8 0,-1-4-126 16</inkml:trace>
  <inkml:trace contextRef="#ctx0" brushRef="#br0" timeOffset="-137038.3">26141 12048 1630 0,'0'14'83'0,"0"1"6"0,0-1 0 0,-3 1 4 16,2 2-22-16,-3 3 6 0,0-1-5 15,1 2-27-15,-2 0-4 0,0 1-2 0,4-2-32 16,0-1-1-16,-1 1-4 0,4 0-10 0,-1-3-4 16,3-1-127-16,-1-2-73 0,1-2 98 0,-3-2 116 15,3 0-116-15</inkml:trace>
  <inkml:trace contextRef="#ctx0" brushRef="#br0" timeOffset="-136810.78">26019 12225 768 0,'16'-4'190'16,"2"4"-28"-16,2-1-1 0,1-1-21 0,0 0-57 15,2 1-13-15,3 0-22 0,4-4-16 0,-2 2-25 16,4 1-22-16,-2 0-27 0,1-1 2 0,0 3-26 16</inkml:trace>
  <inkml:trace contextRef="#ctx0" brushRef="#br0" timeOffset="-136244.79">27481 12115 1501 0,'10'-1'84'0,"1"-2"5"16,2 3-1-16,0-2-10 0,1 2-12 0,0 0 7 15,1 0-19-15,-3 0-17 0,-1 5-5 0,2 1-3 16,-4 0-19-16,1 4 2 0,-1 1-3 0,-4 1-1 16,0 3 2-16,-1 4-5 0,-2-3 1 0,-1 3 0 15,-1 2-4-15,-1 0-1 0,-4-2-1 16,0 0-2-16,1 0-2 0,1-4-58 0,-2-2-15 15,0-3 1-15,-1-1-65 0,1-5-100 0,5-4 174 16,0 0-97-16,0 0 164 0</inkml:trace>
  <inkml:trace contextRef="#ctx0" brushRef="#br0" timeOffset="-136042.9">27795 12037 1233 0,'-7'3'157'0,"-3"1"-13"0,0 4-1 0,-1-1-3 15,0 2-29-15,1 3-1 0,-1 2-14 0,-3 1-24 16,5 2-4-16,-3 4 0 0,3-5-29 0,1 5-13 16,1 0-5-16,2 0 0 0,1 2-13 0,5-1-3 15,2-3-3-15,2 1-1 0,5-1-2 0,0-2-90 16,4 0-48-16,1-6-19 0,5 2-110 0,5-3 7 16,-1-4-109-16</inkml:trace>
  <inkml:trace contextRef="#ctx0" brushRef="#br0" timeOffset="-135715.62">28204 12323 1349 0,'5'-3'94'0,"-2"0"41"0,-1 3-74 0,-1 0 168 15,-1 0-90-15,0 0-30 0,0 0 1 0,2 12 9 16,-5-2-39-16,-2 4-19 0,-3 1-11 0,1 2-3 15,-5 1-21-15,5 5-10 0,0-2-2 0,-3 0-2 16,0-2-10-16,4-1-21 0,2-1-25 0,1-2-10 16,1 0-34-16,-3-6-178 0,5 3 222 0,2-6-88 15,0 0 133-15</inkml:trace>
  <inkml:trace contextRef="#ctx0" brushRef="#br0" timeOffset="-135457.96">28334 12117 1662 0,'20'-11'103'0,"2"0"-23"0,-2 4-1 0,4-3 20 0,-3 0-44 16,1 1-17-16,-1 4 19 0,0-1-20 16,-2 4 3-16,-1 0 8 0,-1 2-27 0,-3 0 5 15,-2 5-6-15,-2 2-2 0,-3 2 4 0,-3 4-8 16,-2-1 0-16,-3 4 0 0,-1 1-8 0,-3 2-3 15,-4 1-2-15,-1 1-1 0,-1-2-2 0,3-3-31 16,-4-1-10-16,3-2-2 0,0-2-33 0,1-3-50 16,2-2-17-16,3-4-15 0,3-2-51 0,0 0 0 15,0 0-30-15</inkml:trace>
  <inkml:trace contextRef="#ctx0" brushRef="#br0" timeOffset="-135276.31">28649 12074 653 0,'11'-7'44'0,"-1"-2"119"16,-4 5-86-16,-3-4 173 0,-1 3-66 0,-1 2-18 15,-1 2-5-15,-3 1 2 0,-2 3-28 0,-4 3-21 16,1 0-6-16,0 5 1 0,-2 3-27 0,-2-2-15 16,1 5-8-16,0 2-2 0,1-1-18 0,1 3-14 15,2 0-4-15,3 1-1 0,0 2-16 16,4-3-1-16,2-2-3 0,1 1-8 0,3-1-2 0,3-2-84 16,2-5-33-16,4 1-7 0,1-6-100 0,4-1 6 15,0-2-75-15</inkml:trace>
  <inkml:trace contextRef="#ctx0" brushRef="#br0" timeOffset="-134945.15">28976 12217 1526 0,'5'-3'176'16,"1"-2"-173"-16,2 2 84 0,-2-1 60 0,2 2-59 15,2-2-7-15,1 3-28 0,0-1 4 0,1 2 3 16,-1-2-31-16,0 2 4 0,0 0-9 0,-3 2-3 15,1-1 3-15,-1 1-7 0,-5 2-1 0,0 2 0 16,-2 2-9-16,-4-2-2 0,0 2 0 0,-5 1-1 16,0 2-1-16,-3 0-1 0,0 0 0 0,-2 0 0 15,1-1-1-15,1 1-1 0,1-1 0 0,4 1 0 16,0 0-1-16,3-1 0 0,3 1 0 0,1-1 0 16,2 0 0-16,3 0 0 0,0-1 1 15,2 0 0-15,0 1-1 0,1 1 1 0,1 1 0 16,-3-1 1-16,2 1 1 0,-2-1 0 0,-1 1 0 15,0 1 2-15,-2-2 2 0,-3 0 2 16,1 0 2-16,-4-1-5 0,-1 0 6 0,-4-2-3 0,-1 0 1 16,-2-2-4-16,-1-2-2 0,-3 1-28 0,1-5-29 15,-1 1-7-15,2-2-44 0,2 1-219 16,3-5 271-16,2-1-105 0,3-6 160 0</inkml:trace>
  <inkml:trace contextRef="#ctx0" brushRef="#br0" timeOffset="-134748.43">29434 12095 1657 0,'5'5'165'0,"1"-1"-160"0,-2-1 65 16,-1 2 17-16,1-1-25 0,0 3 12 0,-1 1-28 15,1 0-8-15,-1 1 4 0,-2 1-35 0,1 1-3 16,-1 0-6-16,1 0-15 0,-1 0-7 0,-1-2-131 15,0 1-67-15,0 0 96 0,-1 2 128 16,-1 0-130-16</inkml:trace>
  <inkml:trace contextRef="#ctx0" brushRef="#br0" timeOffset="-134608.22">29391 12268 841 0,'17'-5'110'16,"1"-1"-109"-16,2 3 39 0,1-2 94 0,1 0-97 15,2 2-40-15,-1 0-73 0,3 1-67 0,-1-2 74 16,1 3 70-16,2 0-69 0</inkml:trace>
  <inkml:trace contextRef="#ctx0" brushRef="#br0" timeOffset="-134296.47">30283 12215 1020 0,'24'-1'91'0,"1"-3"6"15,1 0-42-15,0 2-12 0,1-2-6 0,1 1-4 16,-1 1-14-16,-1-2 6 0,-1-1 4 0,0 3 2 16,2-1 7-16,-1 3 0 0,1 0-4 15,-2 0 1-15,2 0-1 0,2 2-12 0,1-1-5 16,0 0-2-16,-2-1-13 0,3 0-15 0,0-2-19 16,1 2 2-16,0 0-25 0,-3 0-4 0,0 1 6 15,-3 0-6-15,1 0-2 0,-4 1 23 0,-1 1 8 16,-1 0 4-16,0-3 26 0,-2 1 0 0,1-1 2 15,-2 0 1-15,1 0 1 0,-1 0 1 16,-3 0 1-16,1-1 0 0,-2 0 2 0,0-3 6 16,0 1 1-16,-2 1-1 0,2-1 6 0,1 2-7 0,1-4 1 15,1 3 2-15,1-1-8 0,2 2-40 16,-1 0 32-16,-1 1-8 0,2 0 8 0</inkml:trace>
  <inkml:trace contextRef="#ctx0" brushRef="#br0" timeOffset="-128219.13">24963 13543 389 0,'-4'-8'198'0,"1"-4"-28"0,3-2-8 0,-1-1 5 16,1-2-90-16,3-4 8 0,-1-1-27 0,4 1-15 16,-1-1-9-16,3-1 3 0,2 2-20 0,1 4-6 15,-1 1-4-15,3 1-1 0,-1 3-6 0,3 3-1 16,-1 4 0-16,-3 0 0 0,0 4-1 0,-2 2 1 15,-1 4-1-15,-4 0 2 0,3 4 0 0,0 2 1 16,-4 0 0-16,3 3-1 0,-3-1 1 0,1 3 2 16,1-2 4-16,1 2 0 0,-4 1 4 0,2-3 11 15,1-1 2-15,-1 1 0 16,0 1 13-16,4-7 0 0,-1 1 0 0,2-2 1 0,2-2-2 16,-1-1 0-16,1-4-1 0,4-2-1 0,-2-3-2 15,2-2 0-15,0-1-8 0,0-3 1 0,0-2-3 0,1-1-5 16,0-1 0-16,0 1 2 0,1-2-10 15,-2 0-1-15,0 2-2 0,-1 2-12 0,1 2-4 16,-1 2-147-16,-2 0-98 0,-2 8 122 16,-4 0 136-16,-6 4-139 0</inkml:trace>
  <inkml:trace contextRef="#ctx0" brushRef="#br0" timeOffset="-128064.3">24981 13808 1357 0,'10'-3'43'0,"2"2"-7"16,2 0 0-16,1-4-9 0,1 3-5 0,5-4 1 15,2 1-13-15,2-1-2 0,3 0-26 0,3-1-25 16,2-1-17-16,4 2 3 0,3-1-39 0</inkml:trace>
  <inkml:trace contextRef="#ctx0" brushRef="#br0" timeOffset="-126446.23">26195 13221 22 0,'12'-2'37'16,"-2"0"-1"-16,-1 0 8 0,0-1 2 0,-3 1 5 16,-1 2 1-16,-5 0 0 0,0 0 3 0,0 0 0 15,-11 9-2-15,-2-4 3 0,1 0 1 16,-4 1 3-16,-4-2 1 0,-1 1-3 0,-3 1-1 0,0-4 2 16,-3 2-5-16,1-2-5 0,0 1-6 15,0-2 1-15,3-1-9 0,1 1-9 0,1-1-2 16,2-1 0-16,3 1-10 0,1-1-4 0,2 1 0 15,0-3-1-15,3 3-4 0,1 0-1 0,0 3 0 16,2-1-2-16,-2 2-1 0,3 2-1 0,1 0 0 16,-1 2 0-16,1 3-1 0,0 1 1 15,0 1-1-15,0 1 1 0,1 4 0 0,-1-1 1 16,-1 2 1-16,1 0 1 0,1 0 0 0,1-1 9 16,0 1 1-16,1-3-1 0,-1 0 8 0,2-3-3 15,1 0 1-15,4-3 2 0,-2-4-5 0,3 1 0 16,1-3-2-16,2-3-1 0,2-1-1 0,2-1-1 15,2-3-1-15,2-6 0 0,0 0-1 0,5-2-2 16,0 0-1-16,2-2 1 0,0-1-3 0,2 2-1 16,0 2-1-16,1 0 0 0,-4 3-1 0,0 2-1 15,-1 2 0-15,-1 4-2 0,-3 0 0 0,-1 7-1 16,-2-1 0-16,-4 5 0 0,2 1 0 0,-6 0 2 16,2 3 0-16,-2 1 2 0,-3-1 3 0,-3 0 6 15,2 2 0-15,-4-1-1 0,-3 2 8 0,1-2-4 16,-6 2 2-16,-4-4-2 0,-3 3-2 0,-2-2-2 15,-3-3 0-15,-3 0 0 0,1 1 0 16,0-2-1-16,-2-1 0 0,2 0 1 16,2-4 0-16,1 2-3 0,1 1-5 0,3-4-3 0,1 0-6 15,2-4-51-15,3 2-22 0,1-3-7 0,4-3-63 16,2 2 3-16,4-4-44 0</inkml:trace>
  <inkml:trace contextRef="#ctx0" brushRef="#br0" timeOffset="-126108.6">26331 13516 136 0,'5'0'81'0,"0"7"-17"16,0-1 0-16,-2 2 5 0,0 2-19 0,-2 1 4 16,-1 3 0-16,0 1 15 0,0-3 0 0,-2 4 4 15,-1-5 11-15,2 1-16 0,0 0-3 0,1-1 2 16,0-1-20-16,3-3-9 0,2 3-3 0,1-4-2 15,2 1-8-15,1-2-2 0,0-1 0 0,2-3-2 16,-1-1 0-16,1-2 5 0,-1-4 3 0,1-1 1 16,-2-1 6-16,0-4-3 0,-3 0 0 0,0-1 2 15,-1-1-4-15,-3-2-6 0,0-1-3 16,-2 0-1-16,-2-1-6 0,-2 0 1 0,-1 2-2 16,-3-3 1-16,1 5-1 0,-4 0-2 0,0 3-3 15,-2 1 2-15,0 0-5 0,-2 4-2 16,1 2-1-16,1 3-1 0,0 1-2 0,4 2-25 0,-1 2-27 15,3 2-8-15,3 3-39 0,2-3-170 0,2 5 221 16,4-1-91-16,2-1 139 0</inkml:trace>
  <inkml:trace contextRef="#ctx0" brushRef="#br0" timeOffset="-125354.77">26732 13402 477 0,'0'-3'32'0,"-5"-1"44"0,0 4-46 16,-2 3 91-16,-1-1-45 0,0 8-17 0,-1 4-8 15,-3 4 3-15,3 3-23 0,-1 5 1 0,0-1-3 16,3 2 0-16,-3 0-2 0,3-2 3 0,2 0-1 15,2-2 2-15,1-2 1 0,3-1-6 0,1-3 0 16,7 0-1-16,1-2-5 0,1-3 4 16,1 1-1-16,3-6-1 0,2 1 5 0,2-5-3 15,3 1 2-15,-2-4 2 0,0-4-3 0,2-3-1 16,-1-1-1-16,-3 0 1 0,1-3-1 0,-2-2 13 16,-3-4-1-16,-3 1-3 0,-1-2 12 0,-4-2-10 15,-3 0 2-15,-1-6 3 0,-4 3-14 0,-2-3-7 16,-3 0-3-16,-3 0 0 0,-1 1-9 0,-1 3-3 15,-3 2 0-15,-3 3-2 0,-1 3-2 0,-1 7-53 16,1 2-38-16,-2 5-17 0,3 5-70 0,0 4 4 16,-2 1-74-16</inkml:trace>
  <inkml:trace contextRef="#ctx0" brushRef="#br0" timeOffset="-124514.4">27174 13542 328 0,'1'-13'112'0,"2"0"-14"0,1 2-3 0,-1 1 12 16,0 1-31-16,-3 1-5 0,3-1 5 0,-2 7-6 16,0-3-4-16,-1 5 3 0,0 0-11 0,0 0-15 15,-5 15-4-15,5-4 1 0,2 1-17 0,-2 2-6 16,2 1-3-16,2 2 1 0,-1-2-6 0,5 1 1 16,-1-1 1-16,2-3 0 0,2-1 3 0,4 0 13 15,-2-5 0-15,3 2-3 0,2-2 13 0,0-2-4 16,1-2-1-16,-2-1 1 0,0-1-8 0,0-1 2 15,0-1 2-15,-4-5 2 0,-1 0 2 16,-2-3 1-16,0-1 1 0,-4-4-1 0,1 0 3 16,-4 1-6-16,-2-2-2 0,-2-2-1 0,-1 1-7 15,-3 1-3-15,-4 1-10 0,-2-1 4 0,-1 3-7 16,-4 1-3-16,-2 4-1 0,-1 3 0 0,-1 1-1 16,-1 4 0-16,0 0-1 0,3 4 0 0,0 3-1 15,3 2-71-15,3 3-53 0,6 3-22 16,3-1-97-16,10-1 6 0,2 1-100 0</inkml:trace>
  <inkml:trace contextRef="#ctx0" brushRef="#br0" timeOffset="-124069.26">27930 13585 1325 0,'6'-4'35'0,"4"-5"-7"16,1 3-1-16,1-3 7 0,3-1-7 0,4-1-3 16,-1-1 6-16,6-3 1 0,-1-1 4 0,2 0 4 15,1-4 1-15,-4 2-2 0,-1-1-3 16,1-2 0-16,-4-1-4 0,-1 2-7 0,0 3-2 16,-5-4-1-16,-2 4-9 0,1-1 0 0,-2 1-2 15,-4 1-1-15,0-1-1 0,-5 1-3 0,-7 2 0 16,1-2 0-16,-5 3-4 0,0 1-1 0,-3 4-2 15,-2 2 1-15,2 0-4 0,-2 4-1 0,0 2-1 16,1 4-1-16,0 1-1 0,0 4 0 16,3-1-1-16,1 7 0 0,0-1 0 0,6 5-2 15,0-3 1-15,4 8 0 0,1 2-2 0,3 3 1 16,2 2 1-16,4 4-1 0,-1 2 2 0,2 1 4 16,1 1 1-16,2 0-1 0,-2 0 6 0,-3-4 2 15,2-1 0-15,-2-4 2 0,-2-2 2 0,-2-2 1 16,-3 0 1-16,-2-4 0 0,-4-1 1 0,0-2 1 15,-5-2 1-15,-2-1 0 0,-2-1 2 0,-2-4 0 16,0-1-1-16,-1-5-4 0,2 0 1 16,1-5-71-16,2-2-36 0,1-6-10 0,2-1-88 15,4-1 3-15,2-1-74 0</inkml:trace>
  <inkml:trace contextRef="#ctx0" brushRef="#br0" timeOffset="-123776.5">28354 13524 606 0,'8'2'60'0,"0"1"-11"0,2-1 0 15,0 2 9-15,1-3-1 0,1 2-8 16,1-3 10-16,-2 0-4 0,1-3 0 0,-2 2 8 16,1-5-10-16,-3 1-12 0,0-5-3 0,-2 1-3 15,1-1-14-15,-4-1-2 0,-1 0-2 0,-1 0-1 16,-1-1-4-16,-4-1-2 0,-1 4-1 0,-1-1 1 15,-3 2-3-15,1 1 3 0,-2 3 0 0,0 0-2 16,-2 4 4-16,-2 4-4 0,0 1 3 0,1 5 0 16,-1 1-3-16,3 6 4 0,-1-1-2 0,1 3 1 15,3-1 2-15,3 2-1 0,2 0-1 0,3-2 0 16,0 0-4-16,5-4 1 0,2 4-1 0,3-6 0 16,2-1 0-16,3 0 0 0,1 2-25 0,3-7-17 15,3 4-17-15,0-3 2 0,1 3-34 16</inkml:trace>
  <inkml:trace contextRef="#ctx0" brushRef="#br0" timeOffset="-123257.6">28864 13576 411 0,'7'-16'103'0,"1"-2"-8"0,-6 3 1 0,1 1-1 16,-2-2 0-16,-2 2-4 0,-4 3-5 0,-3 1-12 15,-2 4-2-15,-3 0 4 0,0 6-18 0,-1 2-11 16,-1 6-5-16,1 1 0 0,-1 5-14 16,1 3-7-16,3 1-2 0,3-1 1 15,-1 1-8-15,7-2-3 0,0 2-2 0,0-1-1 0,5-5-2 16,3 1 2-16,3-1 0 0,2-2 1 15,1 0 3-15,0-3-1 0,3-1 2 0,1-3 1 16,1-1 1-16,1 1 3 0,-3-3-1 0,-2-6-1 16,1 2 3-16,-2-6-1 0,-3 0 0 0,-3 0 0 15,-2-2-1-15,-3 0-3 0,-1-2-2 0,-4 2 0 16,-1 1-3-16,-5-2-1 0,-1 2-2 0,-1 1-1 16,-2 2-1-16,1-1-1 0,-3 3 0 0,2 1-1 15,0 1 0-15,5 2-106 0,-2 2-76 16,3 0 93-16,3 0 91 0,5 0-89 0</inkml:trace>
  <inkml:trace contextRef="#ctx0" brushRef="#br0" timeOffset="-123070.78">29043 13136 917 0,'-3'-7'82'0,"0"3"-80"0,0 1 11 0,-2-2 32 15,1 5-29-15,2 0-21 0,-3 5-3 0,1 2-5 16,1 2 5-16,-2 2-4 0,0 2 9 0,1 6-2 16,0-3-1-16,1 4 8 0,0 1 1 15,2-1 1-15,0 6-13 0,1-1-3 0,0 3 0 16,1 2-10-16</inkml:trace>
  <inkml:trace contextRef="#ctx0" brushRef="#br0" timeOffset="-122391.91">28955 13563 386 0,'0'-3'101'0,"-2"0"1"16,0-1-1-16,0 1 0 0,1 0-12 0,1 3-2 16,0 0-5-16,0 0-13 0,0 0-9 0,-13 8 0 15,11-3-21-15,-1 4-13 0,3 3-3 0,0-1 1 16,0-3-16-16,4 6-1 0,0-6-1 16,1 2-2-16,2 3 0 0,1-5 2 0,0 0-1 15,2-1 1-15,0-2 1 0,-1-1-7 0,2 2-28 16,-1-5-14-16,-2 2-23 0,2-2 2 0,-1-1-38 15</inkml:trace>
  <inkml:trace contextRef="#ctx0" brushRef="#br0" timeOffset="-122102.57">29035 13183 856 0,'0'0'51'0,"0"0"-5"0,0 0 0 0,-1 0 7 15,0 0-12-15,-14 14-2 0,11-4 5 16,2 3-8-16,-1 1 0 0,2 3 1 0,0 4-11 16,1-1-4-16,0 2-5 0,4 5 2 0,1-2-7 15,2 2-1-15,0 1-1 0,3-2 0 16,3 0-2-16,-2-1 2 0,2 0 0 0,1-7 0 15,-1 2 0-15,3-4 1 0,0-1 1 0,-3-3-4 16,-2-5 0-16,1 1-93 0,2-1-56 0,-3-2 74 16,-1-2 68-16,-2-6-72 0</inkml:trace>
  <inkml:trace contextRef="#ctx0" brushRef="#br0" timeOffset="-121919.04">28861 13399 1077 0,'3'3'21'0,"-1"-2"-6"0,3 3 0 0,1-2 2 16,3-1-12-16,2 0-1 0,3 1 0 0,2-2-7 16,2 0-22-16,4 0-6 0,1 0-21 0,0-2 2 15,2 1-27-15</inkml:trace>
  <inkml:trace contextRef="#ctx0" brushRef="#br0" timeOffset="-120987.9">29270 13414 412 0,'1'18'33'0,"-1"0"-9"0,0 0 1 16,1 0-5-16,0 0 5 0,1 1-4 15,-2-5 5-15,2 4 24 0,-2-4-4 0,4 0-3 16,-1 0 26-16,2-2-13 0,-2 0-4 0,1-1 1 15,1-1-18-15,-1-1-9 0,3-3-2 0,-2 0 2 16,0-3-11-16,-2-2 1 0,3-1-1 0,1-3 0 16,-1 0 0-16,0-6-1 0,0 2 0 15,1-2 0-15,2-1-2 0,-2-2-2 0,1-4-1 0,-2 1 0 16,0-4-1-16,0 2 20 0,-1-3-5 16,0 2-1-16,0-1 17 0,-1 2-2 0,1 1 2 15,-3 3 5-15,1 1-8 0,-1 4-12 0,1 0 0 16,-2 3 1-16,-1 5-15 0,0 0-4 0,0 0-1 15,0 0-1-15,4 14-4 0,-2-3-1 16,-1 3-1-16,2 2 1 0,-1-1 0 0,1 1 1 16,-1 1 0-16,2-1-1 0,0 1 1 0,-1-3 2 15,1-1-1-15,0 0 1 0,1-1 1 0,-2-3 1 16,2 1 0-16,0-2 1 0,0-2 2 0,0 0-1 16,0-3 2-16,0-1 0 0,0 0 1 0,0-1 0 15,0-4 1-15,0 1 0 0,0-3 0 16,0-2-1-16,-2-2 0 0,2-1 0 0,0-1-3 0,0-1 0 15,0-1 0-15,-1-3-2 0,2 4-1 16,-1-7 0-16,0 5-1 0,0-2 1 16,1 0-2-16,-1 1 3 0,1 0-4 0,0 3 0 0,-1 1-1 15,1 1-1-15,0 3 0 0,-2 1 0 16,0 3-3-16,-4 3-3 0,0 0 2 0,0 0 0 16,1 0-1-16,10 16 1 0,-10-6 0 0,1 2-1 15,-1 3 3-15,1-1 2 0,0 3 0 0,0-1 0 16,-1-2 1-16,4 4 1 0,0-5 0 0,1 0 0 15,0-1 0-15,1-2 2 0,0 0 1 16,2-4-1-16,1 0 2 0,-2-2 1 0,-3-3 0 16,4-1 2-16,2 0-1 0,-3-4 1 0,2-2 0 15,1-1 0-15,-1-1 0 0,1-2 0 16,2-1 0-16,-5-4 0 0,0 1-1 0,-3-5-1 16,2 2 1-16,-6-3-1 0,2-1-1 0,-1 1 0 15,-2 1-2-15,0 0 0 0,0 2-1 0,0 2-1 16,-1 1 0-16,0 5 0 0,-3 0-3 0,2 4-1 15,-2 1-1-15,-1 4 0 0,0 0-3 0,0 4 1 16,-2 2 0-16,-1 4-2 0,3 4 1 16,-1 2 2-16,1 1 1 0,3 3-1 0,1 2 2 15,-1 0 2-15,2 2-1 0,3-3 2 0,-1 0 0 16,1-5 0-16,2 2 1 0,0-3 1 0,1-2 1 16,4-3 0-16,0 0 2 0,-1-4 0 15,5-1 1-15,-2-2 1 0,1-3 0 0,0-3 0 16,0-2 1-16,-1-2-1 0,-1-2 0 0,1-2-1 15,-1-2 0-15,1 0-1 0,-1-3-2 0,1-1 2 16,-1 1-3-16,3 0 0 0,-2 1-1 16,0-2 1-16,1 3-1 0,-2 2-1 0,1 1 0 0,-1 2-1 15,-1 4 0-15,-1 0-3 0,-1 3 1 0,-1 2-1 16,0 4-1-16,-2 3 9 0,-1 2-1 0,-2 3-2 16,-1 0 8-16,-1 4-3 0,-1 0 4 15,-1 2 1-15,-5-1-5 0,0 3 1 0,-3-4 1 16,-3 3-1-16,-1-3 2 0,-4 2-25 15,-2-3-35-15,-1 1-16 0,-3 0-44 0,1 1 3 16,-1 3-55-16</inkml:trace>
  <inkml:trace contextRef="#ctx0" brushRef="#br0" timeOffset="-102406.46">16946 15424 887 0,'-5'0'121'0,"2"1"-119"0,2 1 48 16,0 2 101-16,-2 1-104 0,6-2-35 0,-2 4-3 16,2-3-1-16,1-1 0 0,3 2-3 0,2-1-48 15,1-2-95-15,8 3 82 0,1-3 57 0,2 0-55 16</inkml:trace>
  <inkml:trace contextRef="#ctx0" brushRef="#br0" timeOffset="-102224.46">17443 15504 1469 0,'-1'-5'133'0,"1"3"-129"15,1-1 23-15,-1 3 17 0,0 0 2 16,0 0-30-16,1-1-6 0,0 1-1 0,23-13-1 15,-14 11-6-15,1 2-21 0,4 0-55 0,-1 0-28 16,2 4-53-16,4-2 6 0,1 2-78 0</inkml:trace>
  <inkml:trace contextRef="#ctx0" brushRef="#br0" timeOffset="-101006.14">17830 16099 926 0,'-1'12'65'0,"1"4"-14"0,-2 0-32 0,-1 0 60 15,1 3-31-15,-2 2-17 0,0-3 0 0,2 2 1 16,1 0-20-16,-1 2-1 0,1-1-2 0,2-3-1 16,2 3-2-16,0 0-47 0,1 0-38 0,-1-2-14 15,-1-1-68-15,-3 1 5 0,-2-3-70 16</inkml:trace>
  <inkml:trace contextRef="#ctx0" brushRef="#br0" timeOffset="-100856.23">17604 16317 1177 0,'7'-4'82'0,"1"-1"-7"0,1 2 0 0,2-1-9 15,1 3 1-15,3-3-37 0,1-1 0 0,3 4-10 16,-1-3-2-16,6 4-3 0,0-2-11 0,2 2-1 15,3 0-12-15,1 1-17 0,3 3-9 0,4-3-216 16,1 0 227-16,1 3-62 0,1-2 88 0</inkml:trace>
  <inkml:trace contextRef="#ctx0" brushRef="#br0" timeOffset="-99825.95">18631 16089 790 0,'-2'-11'54'0,"0"1"31"0,4 4-61 0,0-4 178 16,2 4-143-16,2 3 2 0,2 1-6 0,4 2-2 16,-1 1-1-16,2 7-9 0,1-1 1 0,2 5 3 15,-1 3-11-15,1 0-3 0,-1 4-5 0,1 1-1 16,-2 0-4-16,0 1-6 0,0-1-2 0,-2-1 0 16,0 3-8-16,-3-3 1 0,-3 1-1 0,-2-5 1 15,-2 4-1-15,1-3 1 0,-3 2-1 16,-4-6 2-16,-2-1-1 0,0 0-19 0,-1-1-8 15,1-4 1-15,-2 0-22 0,1-4-11 0,0-2-10 16,1-2-8-16,2-4-13 0,0 1-37 0,3-6-6 16,2 0-1-16,3-4-39 0,2-3-8 15,2-2 97-15,3-1-69 0,-1-2 144 0</inkml:trace>
  <inkml:trace contextRef="#ctx0" brushRef="#br0" timeOffset="-99631.23">18936 16121 260 0,'7'-19'84'0,"1"2"-83"0,-2 2 90 15,0-1 22-15,-1 5 9 0,0 1-2 16,-2 4-2-16,0 0-8 0,-3 6 0 0,0 0-7 0,0 0-18 15,0 0 0-15,-11 12 1 0,5-1-21 16,-2 3 0-16,1 2-5 0,1 5 2 0,-1-3-3 16,1 5-9-16,0-2-5 0,1 1-1 0,2-1-13 15,-1 1-9-15,1-5-2 0,3 3-1 0,0-1-10 16,3-5-1-16,2 2-1 0,1 0 0 0,1-1-2 16,4 0 1-16,-1 1-21 0,3-5-14 15,0 1-12-15,3 0-204 0,0-1 221 0,4 0-67 16,-1-4 93-16</inkml:trace>
  <inkml:trace contextRef="#ctx0" brushRef="#br0" timeOffset="-99421.97">19207 16318 1027 0,'0'3'153'0,"0"3"-21"0,0 2-1 0,0 2-17 16,0 0-27-16,0 5-13 0,0 0-17 0,0 2-15 15,0 3-6-15,0 1 2 0,-1 0-18 0,1 2-5 16,0 2-2-16,1 0-13 0,2 0-2 0,0 0-328 16,1-1 314-16,0-5-75 0,-2-6 94 0</inkml:trace>
  <inkml:trace contextRef="#ctx0" brushRef="#br0" timeOffset="-97905.36">19389 16023 961 0,'-5'-12'148'0,"2"2"-145"0,1 3 72 16,0-3 117-16,2 2-112 0,2 4-27 0,0-1 9 15,3 1-9-15,4 1-3 16,2 3 7-16,1 0-12 0,-1 4-4 0,2 5 2 0,-2 1-16 0,0 4-8 16,0 6-3-16,-1 1-1 0,-2 3-7 15,1 2-1-15,0-2-1 0,-3 2 0 16,2 1 0-16,0-5 0 0,-3 2-1 0,0-3 2 15,-3-3 0-15,-1 0-1 0,-3-2-2 0,-2 0 0 16,1-3-2-16,-2-2-21 0,0 0-3 0,-3-6 0 16,5 2-23-16,0-4-15 0,3-3-10 0,0 0-4 15,0 0-14-15,4-12-12 0,1 2-1 16,3-2-1-16,0-3-8 0,0-6 22 0,5 1 11 16,-2-3-4-16,-1-2 32 0,0-1 21 0,1-1 13 15,-3-1 2-15,2 1 26 0,0 2 22 0,-1 3 5 16,-2 1 0-16,1 2 23 0,-1 4 4 0,-3 3 3 15,-2 3 3-15,-1 2 1 0,-1 5-1 16,-3 2-2-16,-2 0 2 0,-1 4-5 0,-2 5-6 16,-2 3-11-16,-2 4 4 0,1 3-15 0,0 3-13 15,1 2-2-15,0 0-4 0,1 3-16 0,4-3 0 16,2 2 2-16,3-4-1 0,0 0 0 0,5-1-14 16,2-1-32-16,2-4-6 0,1 1-34 0,2-1-154 15,0-2 195-15,4 2-78 0,-2 0 118 0</inkml:trace>
  <inkml:trace contextRef="#ctx0" brushRef="#br0" timeOffset="-97645.48">19787 16313 923 0,'4'-10'113'0,"-1"1"-11"16,1 1 0-16,1 0-3 0,1-2-13 0,-1 1-4 15,3 2-8-15,-1 2-9 0,0-2-2 0,2 4 1 16,0 2-15-16,-1 1-12 0,0 0-4 0,-1 4 1 15,-2 0-16-15,-1 4-4 0,-2 0-2 0,-1 3 1 16,-2 0-5-16,-3 2 0 0,1-1 3 0,-2 4 0 16,0-1 1-16,-1-1 1 0,1 0 2 15,-1 0-2-15,2-2 2 0,1 2-4 0,1-3 1 16,2 0 1-16,0-1-6 0,2 0-1 0,1-4 1 16,2 0-1-16,1-2 0 0,3-2-47 15,-2 1-54-15,4-3-19 0,2-1-77 0,-1-1 5 16,0 0-85-16</inkml:trace>
  <inkml:trace contextRef="#ctx0" brushRef="#br0" timeOffset="-96734.15">20509 16207 610 0,'5'-5'104'16,"-2"3"0"-16,2 1 0 0,2-4 8 0,0 3-17 15,4 2-2-15,-2 0 4 0,2 2-14 16,0 3-7-16,1-3 0 0,-1 3-20 0,-2 1-16 16,0 3-4-16,-6-1 0 0,0 1-18 0,-2 0-4 15,-1 2-2-15,-4-1-1 0,-2 1-3 0,-1 0-1 16,-3 0 1-16,0 1-2 0,-1-2 0 0,0-1 0 15,2-1-1-15,-1 0 1 0,2-1-1 0,0-1 0 16,3-1 1-16,2 0 0 0,1-1 1 0,2 2 10 16,2-5 3-16,1 3-3 0,3 1 11 0,-1-3-4 15,2 2 5-15,-4 1 4 0,5-1-6 0,-2 1 4 16,0 1-2-16,-6-1-1 0,2 1 4 0,-2 0-3 16,-1 2-1-16,0 0 0 15,-6 0-4-15,-2 0-5 0,-2 1-3 0,3 0 1 16,-3 0-6-16,-1-1-2 0,1 0-4 0,2 1-11 15,1 1-5-15,0-4-168 0,6 2 168 0,-2-4-42 16,4 1 54-16</inkml:trace>
  <inkml:trace contextRef="#ctx0" brushRef="#br0" timeOffset="-96406.32">21242 16131 1683 0,'3'12'23'0,"2"5"-9"0,0 2 0 0,0-3 7 15,1 4-19-15,-1-1-1 0,0 4 4 0,0-5 0 16,0 2-1-16,-1 0 4 0,1 0-3 0,-2 0 1 16,1-1-26-16,-3 0-24 0,1 0-16 15,-2-2 3-15,-3 3-39 0</inkml:trace>
  <inkml:trace contextRef="#ctx0" brushRef="#br0" timeOffset="-96254.18">21057 16377 1254 0,'6'-7'122'0,"6"3"-31"16,0-1 0-16,4 2-20 0,2-2-30 15,3 0-17-15,2 0-17 0,3 0 0 0,1 1-6 16,3-2-11-16,3 2-3 0,3 3 0 0,3-3-11 15</inkml:trace>
  <inkml:trace contextRef="#ctx0" brushRef="#br0" timeOffset="-95760.35">21891 16050 1373 0,'5'-16'151'0,"2"7"-148"16,2 4 53-16,0-2 47 0,5 7-28 0,0 3-32 16,-1 3-1-16,3 4-2 0,0 7-3 0,-1-1-1 15,-3 5-9-15,1 3-1 0,-3 0 1 16,-2 2-10-16,-2 0-2 0,-1 0-2 0,-5-2-1 15,0-1-2-15,-1 0 1 0,-4 0 0 0,-2-2 0 16,-2-2 0-16,-1-1-1 0,0-1-2 0,3-4-5 16,-2 0-3-16,-1-3-35 0,1-3-10 0,4-3 2 15,0-3-41-15,3-1-30 0,2-2-20 16,0-8-1-16,4 1-34 0,5-3-5 0,-2-3 5 16,2-5-3-16,4 2 4 0,0-5 56 0,-1-2 13 15,2-3-5-15,-3-2 67 0,-1-3 41 0,3 1 30 16,0 2 2-16,-5-4 50 0,1 5 29 15,-2 3 5-15,1 5 8 0,-3 3 23 0,-4 5-15 16,-1 3-3-16,-3 5 3 0,0 4-23 0,-4 2-13 16,-1 4-9-16,-3 4 1 0,1 4-20 0,0 5-18 15,0 2-8-15,0 4 1 0,2 2-24 0,-2 1-5 16,2 0-5-16,2 0 0 0,1 2-7 16,3-6 1-16,1 2-1 0,1-3-9 0,4-1-1 15,5 1-140-15,1-2-84 0,7 1 112 0,1-1 118 16,2-2-122-16</inkml:trace>
  <inkml:trace contextRef="#ctx0" brushRef="#br0" timeOffset="-95570.05">22331 16291 1674 0,'-2'9'44'0,"0"-1"-8"15,2 3 0-15,0 2 2 0,0 2-15 0,0-2 1 16,2 3-3-16,0 1-7 0,0 1 1 0,1-1 2 16,-2 0-9-16,2 2 0 0,-1 1-1 15,1-4-11-15,-1 2-1 0,1-2-262 0,-1 1 252 16,-2-3-58-16,0-3 75 0</inkml:trace>
  <inkml:trace contextRef="#ctx0" brushRef="#br0" timeOffset="-95203.01">22536 16115 1240 0,'2'-14'173'15,"0"2"-170"-15,-1 3 78 0,6-2 125 0,-2 4-116 16,0-3-50-16,5 5 3 0,1 1-3 0,4 3-1 16,-2 1 1-16,2 5-8 0,1 2-2 0,0 6 3 15,0 0-11-15,-1 4-5 0,0 4-3 0,-3 3 1 16,-1-1-7-16,-3-1 0 0,-3 2 0 15,-4-1 0-15,0 1 0 0,-3-3 0 0,-4 1 1 16,-2-6-1-16,-3 1 2 0,1-2-11 0,-2-3-24 16,1 1-3-16,0-5-25 0,2 2-112 0,-3-6-56 15,4 2 73-15,3-5 150 0,5-1-148 16</inkml:trace>
  <inkml:trace contextRef="#ctx0" brushRef="#br0" timeOffset="-94972.56">22838 16022 754 0,'0'0'114'0,"0"0"-8"0,0 0 0 0,-1 0 6 15,0 0-16-15,-1 0-6 0,-26 5 4 0,19 0-5 16,2 4-6-16,-2 0 2 0,-1 4-13 0,3 2-15 16,-2 3-4-16,3-2 1 0,0 3-20 15,2 2-10-15,1-2-2 0,1 1-1 0,2 0-11 16,3-3 0-16,2 0-1 0,1-1 0 15,3 1-2-15,-1-5 2 0,3 0-3 0,2-1 1 16,-1 0 0-16,2-3-75 0,-2-1-41 0,3 1-7 16,-2-3-95-16,2 2 6 0,-2-2-83 0</inkml:trace>
  <inkml:trace contextRef="#ctx0" brushRef="#br0" timeOffset="-94638.44">23007 16338 1283 0,'0'-3'147'0,"4"-1"-144"0,0 1 61 16,-1-1 36-16,2 1-18 0,1-1-30 0,4 0-11 15,-2-1-3-15,1 4 1 0,-1-1-13 0,-1-2 0 16,3 4-2-16,-2 0-1 0,0 0 0 0,-4 1-8 15,2 4-1-15,-5 0-1 0,2 1-9 0,-3 4-1 16,-3 0 0-16,-3 2-2 0,-3 2 1 0,0-1 0 16,-6 2 0-16,5 0 0 0,-5 0 1 15,0 1 10-15,1-3 0 0,1 1-2 16,2 0 9-16,4-2 0 0,1 0 3 0,1-1 4 16,2-1-4-16,3-2-6 0,1-1 1 0,4-3 2 15,3-1-6-15,3-1-3 0,0-2-7 0,4-2-11 16,3-1-6-16,6-3-156 0,0-1 157 0,6 0-41 15,1 1 54-15</inkml:trace>
  <inkml:trace contextRef="#ctx0" brushRef="#br0" timeOffset="-94342.31">23457 16033 1245 0,'-2'-12'200'0,"0"2"-197"0,2 4 109 16,0-5 161-16,3 3-162 0,1 1-45 0,2 2-6 15,0 3-4-15,3-2-1 0,0 3-10 0,0 1-10 16,1 5-3-16,0 1 1 0,-1 4-13 0,-1 4-5 16,4 4-3-16,-6 3 0 0,-1 2-7 0,-3 3 1 15,-1 2-2-15,-2-2 0 0,-3 1 1 0,-3 1-1 16,-4-5 2-16,1 2-1 0,-2-4 1 0,-2-3 0 15,-1 2-8-15,2-3-5 0,-1-2-5 16,1-4-54-16,1 3-18 0,4-7 0 0,2 3-65 16,3-5-99-16,3-1 175 0,1-4-88 15,4 2 161-15</inkml:trace>
  <inkml:trace contextRef="#ctx0" brushRef="#br0" timeOffset="-94152.86">23681 16018 1140 0,'-4'-7'164'15,"0"1"-161"-15,3 1 97 0,-3 1 44 0,1 3-10 16,-2 1-39-16,0 6-19 0,0 2-9 0,-1 4 1 16,0 3-26-16,1 2-12 0,-4 4-6 15,2 2 0-15,0 3-14 0,1-1-1 0,3 2-2 16,-2-2 0-16,3-2-2 0,1 1-20 0,4-2-18 16,-2-1-4-16,4-3-31 0,0-2-92 15,2 0-45-15,-1-2 56 0,4-2 151 0,4-1-139 16</inkml:trace>
  <inkml:trace contextRef="#ctx0" brushRef="#br0" timeOffset="-93834.42">23808 16268 1035 0,'0'0'70'0,"0"0"25"16,0 0-75-16,0 0 229 0,0 0-198 0,-5 13-1 16,5-4-5-16,-3-2 0 0,2 6-4 0,1 0 0 15,-1-2-1-15,1 2 3 0,0-2-4 16,1 0-8-16,2-3-3 0,0 2 1 0,1-1-12 15,1-2-1-15,0-3-3 0,1 0 0 16,2 1-3-16,0-5 0 0,0 0 0 0,0-4 0 16,2-1-2-16,-1 0-1 0,-1-5 0 0,1 0 0 15,0 3-2-15,-2-5 0 0,0 1 0 0,1-2 0 16,-2 0 0-16,1 0 2 0,1 1 15 0,-3 0-2 16,0-6 11-16,1 7 11 0,-1 1-5 0,-2 3 4 15,0 0 9-15,-3 7-15 0,0 0-9 0,0 0 2 16,0 0-21-16,5 9-1 0,-6 1-3 15,-2 3-1-15,2-1-1 0,-2 4 0 0,2 1 1 16,0-1-1-16,1 3 2 0,1-1-12 0,0 1-24 16,3-1-9-16,1-3-26 0,1 1-170 15,0-1 204-15,-1 0-75 0,2-4 109 0</inkml:trace>
  <inkml:trace contextRef="#ctx0" brushRef="#br0" timeOffset="-93650.36">24415 16031 1735 0,'0'0'74'0,"-3"8"-21"0,2 3 1 0,0 1 1 16,-2 0-28-16,2 3-10 0,-1 1 2 0,2 4-6 16,-3-2 0-16,3 3 2 0,0-2-7 15,-1-1 0-15,1 3-24 0,0-4-22 0,0 2-14 16,-4 1 2-16,-1-4-34 0</inkml:trace>
  <inkml:trace contextRef="#ctx0" brushRef="#br0" timeOffset="-93456.16">24237 16264 1303 0,'25'-4'103'15,"1"1"-100"-15,2-1 1 0,-1-1 6 0,7 4-9 16,0-2-19-16,4 2 3 0,1 1-1 0,3-3-12 15,-3 3 4-15,4 0-39 0,2 4 15 16,-3-4 9-16,1 3-34 0,-2 0 34 0,-1 2-10 16,1 0-6-16,1 3 41 0,-1-1-36 15,-2-2-47-15,3 5 51 0,0-4 46 0,4 1-42 16</inkml:trace>
  <inkml:trace contextRef="#ctx0" brushRef="#br0" timeOffset="-93282.71">25992 16354 814 0,'24'1'15'0,"1"-1"-4"0,1 3-1 0,-1-3 0 15,0 1-5-15,4 0 0 0,-3-1-1 0,1 0 15 16,0 0-2-16,-1 0-3 0,1-1 13 16,1 1-11-16,0 0 2 0,-1 0 3 0,0 0-17 15,0 0 1-15,3 2-5 0</inkml:trace>
  <inkml:trace contextRef="#ctx0" brushRef="#br0" timeOffset="-93119.33">28116 16381 1251 0,'84'1'114'0,"-1"3"-27"15,-1-1-1-15,2 0-24 0,0 0-17 16,1-1-8-16,2 4-28 0,-3-4-2 0,-2 1-4 15,0 0-14-15,-5 0-5 0,4 0 0 0,-7 1-12 16</inkml:trace>
  <inkml:trace contextRef="#ctx0" brushRef="#br0" timeOffset="-91321.48">20179 15988 954 0,'0'-10'65'15,"3"2"26"-15,-2 1-64 0,2 1 192 0,1 1-150 0,3 2 11 16,-1 2-10-16,1 1-4 0,2 1 8 0,-1 4-17 16,4 1 0-16,-1 4 2 0,-1 1-23 0,2 4-5 15,1 2-5-15,0 3-2 0,-1 1-8 0,-1 0-4 16,0 3 0-16,-1-2 0 0,-1 0-5 0,-4-1 1 15,0-5 0-15,-3 3 0 0,-1-5 1 0,1-1 3 16,-6-2-2-16,-1 0 0 0,-1-1 1 0,-2 0-53 16,-1-5-22-16,-1 1-1 0,1-4-63 0,0 1-131 15,2-3 198-15,1-3-102 0,2-3 163 0</inkml:trace>
  <inkml:trace contextRef="#ctx0" brushRef="#br0" timeOffset="-91152.34">20490 15894 992 0,'0'0'129'0,"0"0"-10"0,-1 0 1 0,-15 12-4 16,7-3-16-16,-3 2-1 0,-2 1-6 0,-3 4-10 15,-1 2-5-15,-1 4-1 0,1 0-13 0,0 1-19 16,5 1-4-16,4 1-1 0,2-2-22 0,6-2-3 16,1 0-3-16,6-4-1 0,4 0-4 0,4-2 1 15,5-1-12-15,4-3-22 0,3-1-7 0,10 0 2 16,5-2-25-16</inkml:trace>
  <inkml:trace contextRef="#ctx0" brushRef="#br0" timeOffset="-90369.99">21370 17833 1397 0,'9'-17'28'15,"3"-2"-6"-15,0 3 17 0,2-1-1 0,2 1-2 16,-1 3 16-16,-1-1-12 0,2 5-2 0,1 2 5 15,-5 3-19-15,1 4-10 0,1 3-5 0,-2 5-3 0,-1 3-11 16,4 2 1-16,-2 3 2 0,-1 1-2 16,4-1 4-16,-2 1 0 0,2-2 1 0,0-1 1 15,1-4 1-15,-1-2 22 0,5-3-2 0,0-2 0 16,0-3 18-16,2-3-3 0,2-2 2 0,0-3 6 16,1-3-9-16,-2-2-8 0,0 0-2 0,-1-2-1 15,-4-2-8-15,-3-1-5 0,-2 0-8 0,-4 2-7 16,-3 0-10-16,-4 2-107 0,-3 3-48 0,-5 2-25 15,-1 7-132-15,-6 1 6 0,-6 1-108 0</inkml:trace>
  <inkml:trace contextRef="#ctx0" brushRef="#br0" timeOffset="-90182.63">21527 18175 1907 0,'18'-17'89'0,"3"-3"-4"0,4 0-6 16,-1-2-12-16,5-1-9 0,0-1 1 0,2 2-16 15,-1 3-14-15,-1 3-7 0,1 2-12 0,-2 1-15 0,1 3-258 16,-2 7 249-16,-4 3-58 0,-2 0 74 0</inkml:trace>
  <inkml:trace contextRef="#ctx0" brushRef="#br0" timeOffset="-88612.38">22811 18095 948 0,'11'-10'105'0,"-5"3"12"16,3-1-10-16,0 0 2 0,0-5-2 0,2-2-13 15,4 2-19-15,-1-4-5 0,2 0 0 0,2-1-24 16,1 1-7-16,1-4-2 0,-1 0 0 0,1 0-8 15,0-1 1-15,-3-1-1 0,-2 1-2 0,-1-1 0 16,-3 1-6-16,-3-2-1 0,-3 3 1 0,1 3-8 16,-4-3-1-16,0 6-2 0,-1 0 0 0,-1 4-1 15,0 5-4-15,0 6-1 0,0 0 1 0,-5 6-5 16,4 6 1-16,0 4-1 0,-5 5 0 0,1 4 0 16,-1 1 0-16,-1 2 0 0,1 1 1 15,0 0 0-15,0-3 1 0,0 1 1 0,5-1-1 0,1-2 1 16,0-1 0-16,4-1-8 0,0-3-13 15,5-2-5-15,2 0-129 0,1-1-64 0,3-2 94 0,1-2 124 16,6-2-130-16</inkml:trace>
  <inkml:trace contextRef="#ctx0" brushRef="#br0" timeOffset="-88339.02">23346 17616 1716 0,'18'-16'81'0,"-2"4"-7"0,1 1 16 0,0 1-24 16,2 4-1-16,-1 3 4 0,1 3-30 0,-1 4-10 16,0 6-6-16,-2 6-2 0,0 0-12 0,0 7-1 15,-3 4-1-15,0 1 0 0,-4 0-3 0,1 4 0 16,-1-2 0-16,-2 2 1 0,1-4-2 0,-2 2 2 15,-2-4 0-15,-1 1-2 0,0-1 2 0,-1 0-14 16,0-2-24-16,-2 0-10 0,-4-2-28 0,1 0-191 16,1-2 225-16,-3-3-80 0,1-2 118 0</inkml:trace>
  <inkml:trace contextRef="#ctx0" brushRef="#br0" timeOffset="-88158.88">23338 17931 1648 0,'10'-3'61'0,"2"1"4"15,2-1-9-15,2 1 2 0,2 1-2 0,3-1-21 16,3 1-1-16,0-3-1 0,3 2-24 0,0-2-3 16,3 3-24-16,1-4-15 0,0 1-16 0,0 2-173 15,-2-3 196-15,2 3-63 0,-3-1 90 0</inkml:trace>
  <inkml:trace contextRef="#ctx0" brushRef="#br0" timeOffset="-87882.63">23846 17934 1289 0,'-5'18'89'0,"3"-1"2"0,0-1 6 0,4-4-17 15,3 3 2-15,3-2 0 0,2-4-19 0,5 1-2 16,2-1-2-16,2-5-1 0,3 1-2 0,1-4-5 15,2-1-2-15,-2-4 0 0,0-1-7 0,-2-4-8 16,-3 1-1-16,-2-3 0 0,-5 0-9 0,-3-3 0 16,-3 2-4-16,-5-2 2 0,0-1-3 0,-2 1-5 15,-4-1-2-15,-5 1 0 0,0-1-6 0,-4 2-3 16,-3-2 0-16,-1 5-1 0,-3-1-2 0,0 4-3 16,-2 0 0-16,0 5 0 0,1-2-2 0,2 3 1 15,3 2-1-15,3 4-54 0,4-2 10 0,4 4-238 16,2-1 261-16,5 4-117 0,5-1 148 0</inkml:trace>
  <inkml:trace contextRef="#ctx0" brushRef="#br0" timeOffset="-85858.99">24517 17894 1262 0,'-8'13'44'0,"-1"5"-4"0,0 0 21 0,2 3-15 15,1 0 5-15,1-1 7 0,4-2-17 0,1 1 12 16,5-4-8-16,3-2-4 0,3-2 10 0,3-3-15 15,3-3 0-15,4-5 5 0,0 0-20 16,0-5-2-16,1-3-2 0,-1-3-2 0,0 0-2 16,-1-3 0-16,-5 1 1 0,-3-4-1 15,-1 1-1-15,-5 0 10 0,-2-3-3 0,-3 2 0 16,-2 0 6-16,-4-2-9 0,-1 4 0 0,-3 2 3 16,-5-3-14-16,0 6-3 0,2 4-2 0,-7 3-1 15,-3-2-4-15,2 6 0 0,-3 4 0 0,-2 3 0 16,4 3 1-16,-1 4-15 0,1-2-28 0,4 2-10 15,4 4-30-15,5-3-226 0,3 2 267 0,5-1-95 16,2 2 143-16</inkml:trace>
  <inkml:trace contextRef="#ctx0" brushRef="#br0" timeOffset="-85559.28">24859 17906 1355 0,'-6'12'61'0,"1"3"-4"0,1 0 38 0,2 1-26 15,2-2 8-15,3-2 8 0,4 0-35 0,2-2-9 16,4 0-6-16,3-1-2 0,1-3-10 0,2-1-1 16,2-4-2-16,0-1 0 0,-2-4-1 0,0-1 0 15,-1-1 2-15,-5-2 1 0,0-4 2 0,-4 0 5 16,-3-4-2-16,-3 1-1 0,-2 2 4 15,-1-5-8-15,-5 2-2 0,0 4 2 0,-7-5-11 16,0 4-5-16,-4 2-2 0,-1 3 0 0,-1 0-4 16,-3 3-2-16,0 3-1 0,-2 1 1 15,1 2-2-15,1 3 0 0,3 2-21 0,2 4-10 16,1-3-15-16,4 4-180 0,1 0 203 0,7 4-64 16,3 2 92-16</inkml:trace>
  <inkml:trace contextRef="#ctx0" brushRef="#br0" timeOffset="-85217.24">25217 17906 1482 0,'-5'9'65'0,"5"4"-1"0,0 0 25 0,0-2-25 15,4 0 4-15,2 0 6 0,4-2-31 0,3 0-5 16,3 0-1-16,0-2-3 0,4-3-5 0,1 0 1 16,1-3-1-16,0-1 2 0,1-1-1 0,-4-4 2 15,-1-2-2-15,-4-1 1 0,-1-2 1 0,-5-1-3 16,-1 0-2-16,-6-3 2 0,-1 1-4 0,-5-1-7 16,-4 1-2-16,-2 0-1 0,-2 1-7 0,-5 0-4 15,-1 2-1-15,-5 1-1 0,-1 4-3 16,2 0 0-16,1 5-2 0,-3-2 0 0,7 4-1 15,3 5-50-15,2 0-34 0,7 3-10 0,3-2-68 16,7 5 5-16,5-1-65 0</inkml:trace>
  <inkml:trace contextRef="#ctx0" brushRef="#br0" timeOffset="-79540.97">26043 17895 1933 0,'2'12'27'0,"0"1"-13"0,1 3 5 0,3 2-8 16,2 3 1-16,1 4 2 0,2 3-9 0,0 2-49 16,2 2-75-16,3 1-44 0,-2 1-87 0,4-4 7 15,-2 0-119-15</inkml:trace>
  <inkml:trace contextRef="#ctx0" brushRef="#br0" timeOffset="-79306.28">26017 17793 2130 0,'18'-12'111'15,"-3"1"-34"-15,6 3-20 0,1 4-5 0,2 4 0 16,2-1-22-16,4 2-6 0,0 5-5 0,-1 4-3 15,3 0-5-15,-2 3-4 0,-1 5 1 0,-4-5-3 16,-3 5-2-16,-7-1 0 0,-4 0 1 0,-5 2-1 16,-4 0 0-16,-6-1-3 0,-5 0-11 0,-5 2-5 15,-5-4-11-15,-4-1-55 0,-6 1-21 0,0-5-8 16,-1-1-70-16,-1-4-201 0,-2 0 292 16,0-2-120-16,-1-3 211 0</inkml:trace>
  <inkml:trace contextRef="#ctx0" brushRef="#br0" timeOffset="-78732.92">26749 17806 1808 0,'4'-7'139'0,"-3"1"-24"15,-3-2-12-15,-7 3-1 0,-1 0-32 0,-2 3-24 16,-4 1-9-16,-4 1-1 0,0 2-29 0,-4 5-2 15,-2 0-4-15,1 2-1 0,2 3-5 16,0 0-1-16,4 2 2 0,4 0 0 0,1 0-1 16,8-1 1-16,2 1 0 0,4 1-1 15,4-2 2-15,5-1 0 0,-1-1-1 0,6-2 1 16,2-2-1-16,1 0-6 0,3-4 0 0,-2-1 2 16,2-3-6-16,-1-3 9 0,-2-5-3 0,-1 0-2 15,-2 0 10-15,-2-3-1 0,-5-2 2 0,2 0 1 16,-4 2 0-16,-3 0-1 0,2 1 1 15,-4-3 1-15,1 1-1 0,-1 4-1 0,0-1-1 16,-1 3 0-16,0 2 0 0,1 5 0 0,0 0 2 16,0 0-2-16,0 0 3 0,0 0 0 0,0 12-2 15,0-6 3-15,0 4-1 0,0 1-1 0,2 0-2 16,3 0 2-16,-1 2-2 0,1-2 0 16,1 1 2-16,3 0-2 0,1 0 0 0,-1 0 2 15,1-2 2-15,-1-3-1 0,1 2 1 0,-3-5 4 16,1-2-1-16,-2-2 1 0,0-1 3 0,-2-3 0 15,1-1-1-15,-3-2 0 0,0-4-1 0,1 0-2 16,-2-4 1-16,2 2-2 0,-1-1-2 0,1 0-2 16,-1-3 1-16,2 3-1 0,-1 1-1 0,2-1-2 15,0 2-2-15,1 2 2 0,1 2-4 16,-1 2 0-16,1 1-1 0,1 2 1 0,0 3-1 16,0 3 4-16,0 3-2 0,-2 1 1 0,2 0 3 15,-2 5-2-15,-1-2 2 0,0 5-1 16,-1-3 0-16,-1 4 1 0,0 0-1 0,0 2-1 15,2-2 2-15,0 4-49 0,2-2-27 0,1 1-2 16,1-1-62-16,2-3-150 0,0 0 222 0,4 1-110 16,-2-4 178-16</inkml:trace>
  <inkml:trace contextRef="#ctx0" brushRef="#br0" timeOffset="-77425.64">27966 17545 2066 0,'9'-7'79'0,"5"2"1"16,1 2-24-16,2-2-24 0,3 2-2 0,5 2-2 15,-1 1-26-15,2 0 1 0,2 3-4 16,0-1-16-16,1 3-2 0,2-1-187 0,0 3 190 16,1-1-48-16,1 3 65 0</inkml:trace>
  <inkml:trace contextRef="#ctx0" brushRef="#br0" timeOffset="-76685.58">28566 17785 1470 0,'10'-1'100'0,"1"1"-12"15,1-1-28-15,1-1-8 0,2 2 4 16,-2-3-36-16,2 0-1 0,0 0-6 0,-1 0-1 16,-4-3-3-16,1 1 2 0,-5-1-1 0,-1 0 0 15,2-2 1-15,-6 1-2 0,2 1 1 0,-3-2 1 16,0 1-3-16,-4 1-3 0,0 0 0 0,-4 2 0 15,-2 0-3-15,-1 4-1 0,-3-1-1 0,1 1-1 16,-2 2-2-16,3 3 0 0,0 1 0 16,3 2 0-16,0 1 0 0,3 0-1 0,3 3 1 15,1-3 1-15,2 1-2 0,0 0 4 0,4-1-1 16,2-1 0-16,0 1 2 0,1 0 0 0,2-6 2 16,2 6 0-16,0-8 0 0,3 4 1 15,-6-1 2-15,3-4-1 0,-1 0 2 0,3-3 0 16,-4 0 0-16,1-2 0 0,-2-1 1 0,-1 1 15 15,4-6-1-15,-2 3-2 0,3-2 14 0,-2 2-2 16,0-1 1-16,0 0 6 0,3 2-7 0,-1 1-7 16,-1-2 0-16,-1 5-1 0,-1-2-8 0,1 4-8 15,0-1-1-15,-2 5 0 0,-1 2-8 0,-1-2-1 16,1 5-1-16,0-1-1 0,-1 3 1 16,-1 1 0-16,1-2 1 0,-1 2 0 0,2-1 1 0,-1 0 1 15,2-2 1-15,0 1 1 0,1-2 2 16,0-2 0-16,1 1 1 0,1-3 0 15,-1 1 1-15,1-4 2 0,-1 0 0 0,-1-3-1 16,1-1 2-16,0-2-2 0,-1 0 2 0,-3-4 0 16,0-2-2-16,-1 0 0 0,-1-1-2 0,-1-2 2 15,0-1-2-15,-2 3-2 0,0-3 1 0,1 2-2 16,0 1-1-16,2 2 13 0,0-1-5 0,2 3-3 16,0 4 10-16,4-2-8 0,-2 4 3 15,3 3 5-15,1 0-12 0,-1 3 3 0,1 4-1 0,-1 0 0 16,0 3 2-16,-2 2-2 0,1 1 1 15,-3 1 2-15,2 1-2 0,-2-1 2 0,-4-1 1 16,0 3-2-16,-1-5 4 0,-2 1-2 16,-2 0-3-16,-3-1 4 0,0-4-4 0,-4 1 1 15,-1-1-9-15,0-1-9 0,1-1-5 0,-1-2-112 16,-1-1-79-16,5 1 93 0,-1-2 115 0,1-1-118 16</inkml:trace>
  <inkml:trace contextRef="#ctx0" brushRef="#br0" timeOffset="-76329.05">29856 17577 1264 0,'11'-31'127'0,"1"4"4"0,-1 0-11 0,-1 3 3 16,0 3-3-16,-3 6-24 0,-2 3-6 16,-1 3-2-16,-4 9-30 0,0 0-16 0,0 0-5 15,1 11 0-15,-3 3-19 0,-2 3-5 0,0 7-3 16,1 3-2-16,-1 4-4 0,3 3-1 15,0 2 0-15,1 2-1 0,2-3 0 0,5-1 1 16,0-3-1-16,2-2 0 0,1-6 1 0,1-1-7 16,-1-2-20-16,1-5-9 0,-2 0-19 0,-2-4-194 15,1-1 216-15,-6-2-69 0,0 1 100 0</inkml:trace>
  <inkml:trace contextRef="#ctx0" brushRef="#br0" timeOffset="-75986.36">29701 17706 1696 0,'17'-8'117'0,"1"0"-37"0,4-2-9 0,5 0 5 0,2 2-44 15,2 0-8-15,2 1-12 0,1 3-3 16,1-1-9-16,-2 4 0 0,-1 1-2 0,-4 3-1 16,-3 2 1-16,0 4-4 0,-5-1 1 0,-2 4-2 15,-3 0-3-15,-4 4-1 0,0 1 1 0,-3 0-1 16,-2 0 1-16,-2 0 15 0,-3-2 1 0,-1 2-2 15,1-3 16-15,-1-3 3 0,1 1 4 0,1-2 4 16,-1-4 1-16,0 2 7 0,4-3 1 16,1-4 0-16,0 3 5 0,4-4-1 0,3-1 3 15,-4-4 1-15,1 0-3 0,4-5-4 0,-3 1 0 16,-2-2 1-16,-1-1-5 0,-2-3-4 16,-1-1-5-16,0 0 2 0,-1 1-8 0,-4-3-5 15,-1 3-5-15,-3-3 1 0,0 5-8 0,-2 1-5 16,-1 3-1-16,-3 3-1 0,-1 0-7 0,2 4-46 15,1 2-24-15,0 5-3 0,3 1-58 0,0 3-232 16,2-3 300-16,3 3-124 0,0-3 197 0</inkml:trace>
  <inkml:trace contextRef="#ctx0" brushRef="#br0" timeOffset="-75699.55">30655 17643 1897 0,'19'-21'132'0,"0"-3"-22"0,0-4-10 0,-1 0 7 15,1-2-33-15,-3-2-22 0,1 3-7 0,-4-5-3 16,-4 5-24-16,1 1-6 0,-5-1 1 0,-3 3-2 16,-4 4-4-16,-3 5-6 0,-1 1-1 0,-6 5 1 15,3 6-5-15,-6 0 1 0,-1 5-7 16,0 6-1-16,0 5 1 0,1 3-1 0,-2 3 1 15,4 5 0-15,-3 1 0 0,6 6 1 0,2 3 4 16,3-1-1-16,4 2 3 0,1 2-3 16,3-1-16-16,4 3-4 0,2-2-14 0,2-2-84 15,4-2-37-15,-1-3-10 0,2-2-108 0,5-2 5 16,0-5-64-16</inkml:trace>
  <inkml:trace contextRef="#ctx0" brushRef="#br0" timeOffset="-74560.04">31101 17604 1764 0,'-3'-15'160'0,"-2"3"-27"0,-2-1-33 16,-1 3-8-16,-3 3 4 0,0 3-44 15,-1 3-14-15,-1 1-10 0,1 1-1 0,1 4-17 16,1 3-4-16,0 2-3 0,4 1 1 0,1 1-4 16,3 3-1-16,1 0 0 0,1 1 0 15,1 0 0-15,4 0 0 0,1-4 1 0,0 2 0 16,3-3 0-16,-1-1 1 0,2-3 1 0,1-1 1 15,-1-2 1-15,-1-4 3 0,1 0-1 0,-2-4 2 16,0 0 2-16,-1-4 0 0,-1-2-1 0,-1-1 0 16,-1-3-1-16,-2 2-2 0,-2-4 0 0,0 0-1 15,-1 1-1-15,-1-1-1 0,-2 1-1 16,-1 3 0-16,-1 1-2 0,0 1 0 0,-2 1-1 16,1 3 0-16,-1 1-3 0,0 3 1 0,0 2 0 15,0 1-1-15,-1 4 0 0,2 1 0 0,1 1 2 16,-2 6-1-16,2-1 0 0,1 2 1 15,1 3-1-15,2-1 1 0,-1 3 1 0,3-3-1 16,0 2 2-16,3-2-2 0,2 1 0 0,0-4 2 16,0 2-1-16,2-3 1 0,2-1 0 0,1-1 0 15,2-2-1-15,-1-1 2 0,3 0-1 0,0-2-3 16,1-1-13-16,1-3-1 0,3 3-11 0,-2-4-38 16,3 2-9-16,0-2-3 0,-1 0-45 0,-1-1-42 15,-1 0-20-15,1-1-4 0,-2-1-48 0,0-1-20 16,-1-1 32-16,-1-1-1 0,2 0 7 15,-1-2 150-15,-1 2 33 0,-2-6-13 0,0 1 184 16,-1-4 29-16,1 0 14 0,-3 0 19 16,-2-2 20-16,0 1-28 0,-3-4-9 0,0 4 2 15,-3-2-38-15,-1 3-19 0,-3-2-11 0,-1 4-1 16,-3 1-26-16,0 2-18 0,-6 0-9 0,1 4-2 16,-2 0-23-16,0 5-10 0,1 1-5 0,-1 0 0 15,-1 6-13-15,3 0-3 0,5 4-2 0,-1 2-1 16,2 2-2-16,2 2-1 0,-1 1-1 0,4 2 1 15,0 0-2-15,1-3 2 0,1 3 1 16,3-4-1-16,0 1 2 0,2-2-1 0,2-1 1 16,1-6 0-16,2 2 0 0,0-3 0 0,2-2 1 15,0-3 1-15,2 0 1 0,0-3 1 0,-2-2 0 16,0-2 1-16,-2-3 1 0,-1 1-2 16,0-4 2-16,-3-2-1 0,-3-1 0 0,1 0-1 15,-3-1 1-15,-1 0-2 0,1 2 0 0,-2 0 1 16,0 0-4-16,-2 3 2 0,2 1-2 0,-2 3-1 15,2 0-1-15,0 7 2 0,0 0-4 0,0 0 0 16,0 0 0-16,0 0-1 0,6 9 0 0,-2 1 1 16,-1 1 1-16,1 3-2 0,1 0 2 15,0 3 1-15,0-3 0 0,0 1 1 0,0 1 0 0,1-4 0 16,0 1 1-16,0-2 0 0,0-1 0 0,1 1 0 16,0-5 1-16,0-1-1 0,0 0 2 15,0-4-4-15,0 0-1 0,1-2 2 0,-2 0-5 16,0-4 4-16,2-2-1 0,-2-2-1 0,0-1 4 15,1 1 0-15,-1-2 2 0,1-3-1 16,-2 0 1-16,-2 0 0 0,2 1 0 0,-1 1-1 16,0-1 1-16,-1 0-2 0,0 1 0 0,0 4 1 15,1-1-2-15,1 6-1 0,-1-2-2 0,1 5 0 16,0 0-1-16,1 6 0 0,0 0 0 16,0 3-1-16,-1 2 1 0,0 1 0 0,1 2 1 15,-1 2 1-15,3-4 1 0,-1 2 1 0,-3 0-1 16,2-3 2-16,0 2 1 0,1-2 0 0,0-1 0 15,-1-4-1-15,-1-1 1 0,-3 0 4 16,7-4 0-16,-3-1-2 0,1 0 4 0,-3-5-2 16,3-1 2-16,3-3 1 0,-5 1-3 0,1-3 1 15,-1-1-2-15,-1-2 1 0,0 1-2 0,-2 0 1 16,-1-3-1-16,-1 1 4 0,3 3-1 0,-1-1 8 16,-2 2-3-16,4 2-2 0,-1 5 9 0,3-3-8 15,-1 5 3-15,-2 1-2 0,2 1-7 0,1 3 1 16,1 4 3-16,0-1 0 0,3 2 2 0,2 3 3 15,2 1-1-15,4 0 0 0,2 0 2 16,2 2-2-16,3-2-2 0,3-2 1 0,1 1-5 16,3-2-1-16,-1-1-2 0,1-3 1 0,-1 1-3 15,2-4-34-15,-1-1-31 0,1 0-12 16,-2-1-50-16,-1-2 4 0,2-6-54 0</inkml:trace>
  <inkml:trace contextRef="#ctx0" brushRef="#br0" timeOffset="-71585.27">27214 17777 1205 0,'0'-12'97'0,"-1"1"10"0,-4 4-34 16,1-2-5-16,-1 1 12 0,-1 3-45 0,-5 1-7 15,0 3-10-15,1 2-3 0,-1 3-9 0,4 3-3 16,-4 2 1-16,-2 3 1 0,1 0-4 0,5 4-1 16,-2 0 1-16,3-1-1 0,1 3 0 0,4-5 0 15,1 4 0-15,2-3 0 0,5 1 0 0,1-4 4 16,2 1-2-16,1-3 1 0,1 0 3 0,-1-3 1 15,3-5 0-15,1 1 2 0,-4-2 1 16,1-6 2-16,-1 1 0 0,-1-3 0 0,0-3 2 16,-4-2-3-16,-2 1 2 0,-1-4-1 15,0 1-2-15,-1 0 16 0,-2-2-1 0,-1 1-3 16,1 0 15-16,-4 0-2 0,3 2 3 0,-4 2 5 16,3-3-5-16,-1 8-7 0,1 1-2 0,2 6-1 15,0 0-9-15,0 0-9 0,-1 0-2 0,-10 9 0 16,8 1-11-16,2 1 1 0,1 2-2 0,4 0 1 15,-1 1 0-15,3 1 2 0,2-1 1 0,-2-1 0 16,4-1 1-16,0 0 2 0,0 0 1 16,1-1 0-16,1-1 0 0,-1-3 0 0,-1-1 1 15,2-1 0-15,-1-1 0 0,-2-3-1 0,1-1 0 16,-3-2 1-16,2-2 0 0,-2-2 1 16,1-2-1-16,-2 1-1 0,0-3 2 0,2 0-2 15,-2-2 0-15,0 1 1 0,0-2-2 0,1 1-2 16,0 1 0-16,-1 1 0 0,0 0-1 0,0 3 0 15,-1 3-4-15,1 2 1 0,-2 0-3 0,1 4-1 16,-1 0 0-16,-1 4 0 0,2 3-1 0,0-1 1 16,0 1 2-16,0 2-1 0,0 3 3 0,0-3-1 15,0 2 3-15,1 1 1 0,0-4 0 0,0 2 1 16,0-2 1-16,2 0-1 0,-2-3 4 16,1 1 3-16,2-2-3 0,-2-5 1 0,1-1 2 15,-1 0 0-15,2-3 0 0,-4-5 1 16,4 1-1-16,-1-3-1 0,-2-4 0 0,0 3-2 15,2-1 0-15,1-2-1 0,-5 1 0 0,3-2 0 16,-2 0-1-16,-1 1-3 0,1 2-1 0,0-1 1 16,0 1-1-16,-1 4-4 0,1 2-1 15,1 1-1-15,-1 2-2 0,-2 3 1 0,3 3 0 0,0 3-2 16,-1 0 2-16,-4 4 1 0,4-1 2 16,-1 2-1-16,-1 0 4 0,4 1 0 0,-3-1 2 15,3 2-1-15,-2-2 1 0,3-3 2 0,1 5 0 16,-2-8 0-16,1 1 1 0,2 1 2 15,-3-3-2-15,2-2 2 0,2 1 0 0,-1-3-1 16,-2 0 2-16,2-1 0 0,0-2-1 0,-3-2 0 16,1-1 2-16,-2 1-2 0,-1-2 1 0,-3-1-1 15,1-2 0-15,-2 4 0 0,-1-5-2 0,0 2 23 16,-1 1-8-16,-2-2-2 0,1 4 16 0,-1-2-11 16,1 3 2-16,-2 2 8 0,4 3-20 0,0 0-4 15,0 0-2-15,0 0 3 0,0 0-8 0,-4 15 0 16,8-8 0-16,1-1 1 0,1 0-1 15,2 2 1-15,0-1 0 0,2-2-1 0,0 1 1 0,1-5 1 16,-1 3-2-16,1-1-8 16,0 0-1-16,0-3-78 0,2-5-35 0,-1 3-5 15,0-3-100-15,2-5 6 0,-2-2-71 0</inkml:trace>
  <inkml:trace contextRef="#ctx0" brushRef="#br0" timeOffset="-71387.05">28186 17081 1225 0,'-2'-18'138'0,"-2"4"-9"16,1 5 0-16,-2-1-8 0,0 6-25 0,0 7-8 16,0 4-10-16,-1 9-26 0,2 4-5 0,-1 8-2 15,-1 4-28-15,2 4 5 0,0 4-4 16,3 3-2-16,-1 1 5 0,2 3-4 0,-1 0 0 16,4 4 2-16,3 2-6 0,1-1-1 0,4 2-2 15,0-4 0-15,4 2-4 0,-1-6-17 0,5-4-65 16,-1-1-48-16,6-3-57 0,4 0 7 15,-2-7-97-15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00:02.55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1">
        <inkml:traceFormat>
          <inkml:channel name="X" type="integer" max="10980" units="cm"/>
          <inkml:channel name="Y" type="integer" max="73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9-21T07:02:45.265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12423 2603 531 0,'3'-5'65'16,"2"2"-64"-16,2 2 45 0,-1-5 45 0,4 3-49 15,1 2 4-15,3 0-14 0,4-2 2 0,1 3 8 16,2 0-19-16,5 3 2 0,0-2-3 16,3 1-3-16,3 3 3 0,1 0-2 0,0 2 0 15,3-1 2-15,2 2-4 0,3-4 4 0,1 6 3 16,2-1-2-16,1-3 5 0,2 2-2 0,3 1 0 15,2-2 3-15,0 3-5 0,5-1-1 16,1-2-2-16,1-1-2 0,3 2-2 0,1-3 3 16,3 2 0-16,2-1 0 0,2-1 2 0,1 4-3 15,0-4 0-15,3 2-1 0,-1-2-4 0,5 3-5 16,-3-3 0-16,0 1 0 0,2-4-5 0,-2 3 1 16,2 0-2-16,-1-1 2 0,-1 2 0 0,-3-4 3 15,-1 1 3-15,2 1 0 0,-1-1 5 0,-2-3 3 16,-3 1 0-16,-1 1 2 0,0-2 3 0,-1 0-2 15,-4-2-1-15,-2 1 1 0,-1 0-3 16,-3-4-1-16,2 0 0 0,-5 0 1 0,-2-2-2 16,0 1 0-16,-1-1-2 0,-4-1 2 0,-8-1-2 15,1 4-2-15,-4-5 0 0,-4 2 1 0,-2 0-2 16,-4 0-1-16,-4-2 1 0,-3 0-2 0,1 0 1 16,-5 0-2-16,-3-1-8 0,-3 3-7 15,-1-1-9-15,-2 0-95 0,-2 3-35 0,-2 0-18 16,0 6-118-16,0 0 5 0,0 0-84 0</inkml:trace>
  <inkml:trace contextRef="#ctx0" brushRef="#br0" timeOffset="681.48">18543 2480 477 0,'14'0'56'0,"2"0"-55"0,5 2 31 0,2-2 8 0,5 0-8 16,2 2 2-16,9 1-12 0,0-1 0 16,3 2 2-16,5-2-15 0,0-1 0 0,3 2 5 15,5-2 0-15,1 2 4 0,2-2 3 0,3-1-1 16,2 1 0-16,0 0 5 0,6 2-6 15,2-2-2-15,5 1-1 0,-1 2-6 0,4-1-1 16,1-1-1-16,5-1 1 0,4 3-2 0,-1-3-2 16,-1 2 2-16,1-1-1 0,2-2-1 0,2 0 6 15,3 1 2-15,-2 1-2 0,-2 1 7 0,-1-3-5 16,3 2 2-16,1-2 1 0,-3 0-6 0,-2 2 0 16,-4-2-3-16,-1 0 0 0,0 0-2 0,3 0 1 15,-3-2-1-15,-5 0 0 0,-2 2 1 0,-3-5-1 16,0 3 2-16,0-2-1 0,-4-1-1 15,-3-1 2-15,-3 1-1 0,-3-1 1 0,-1 0-1 0,-1 0 1 16,-6 0 0-16,-5 1-1 0,-2-2 1 16,-9 3-6-16,-1 0-26 0,-6-1-12 0,-1 2-21 15,-5-2 2-15,-1 2-32 0</inkml:trace>
  <inkml:trace contextRef="#ctx0" brushRef="#br0" timeOffset="33509.17">981 9905 346 0,'4'-11'90'0,"-2"1"-8"0,-1 2 4 0,2 0-5 16,-2-2-3-16,0 3 1 0,2-1-8 0,-2 1 0 15,-1 2-2-15,-1-1-1 0,1 3 0 0,-2-1-9 16,1 1-3-16,1 3 2 0,0 0-13 0,0 0-5 16,-1 0-3-16,-9 12 0 0,6-3-8 0,4 2-5 15,-3 4-1-15,0 3 1 0,1 5-7 0,-1 0 0 16,0 3-2-16,-2 5-1 0,-3 5-1 0,1 3-2 16,-1 4 1-16,0 5 1 0,0 4-3 0,1 5 2 15,-3 3-1-15,0 3 0 0,2 2 0 16,-2 0 1-16,1 2-2 0,0 2 1 0,1 0-1 15,0 1-3-15,1-1 0 0,2-1 1 0,1 0-4 16,1 0 1-16,0 0-1 0,2-1 0 0,1-1 0 0,0 0 0 16,1 0 0-16,2-1 0 0,-1-1-1 15,2 1 8-15,0-1 8 0,0-1-3 0,-1-2 12 16,-1 1-1-16,6-2 1 0,-3-2 3 0,0 0-1 16,1 3-4-16,0-1-7 0,1 0-1 0,1 0-7 15,0 4 0-15,-1-1-2 0,0 0 1 0,0-4-1 16,1 5 3-16,-2-4 4 0,1-2 0 15,1-2 6-15,-1 1 4 0,1 0 0 0,-1-2-1 16,2 1 5-16,1-8-5 0,1-2-2 0,-5-2 1 16,2-2-6-16,1 1-2 0,1-2-2 0,-4-3 2 15,0 2-4-15,-1-1-3 0,1 1 0 0,1-5 0 16,-1 0-4-16,-3-5 1 0,2-3-2 0,2-3 0 16,-3-1-1-16,0-2-82 0,0-5-109 0,0-2 106 15,1 0 84-15,-3-10-84 0</inkml:trace>
  <inkml:trace contextRef="#ctx0" brushRef="#br0" timeOffset="35551.75">2178 9424 388 0,'21'-4'63'0,"-12"1"-15"16,3 0 17-16,4-4-9 0,0-2 3 0,1-2-1 15,3-1-8-15,4-3 6 0,3 0-3 0,2-7-1 16,2 1 4-16,3-3-15 0,2 1 0 0,3-4-1 15,3-2-17-15,3-1-6 0,-1-1-3 0,4 0-1 16,4 0-7-16,2-1-1 0,3-1-2 16,-1-2 2-16,0-1-3 0,2 1 0 0,0-2 0 0,0 0 2 15,0-3-2-15,0 3 14 0,0-2 0 16,2 2-4-16,-1 0 13 0,-1 2-6 0,-1 0 2 16,-1 1 4-16,0-3-9 0,-2 2-2 0,-1 2-3 0,1 1 1 15,-2-1-3-15,-2-1-1 0,-1 1 0 16,0 2-1-16,-1 0-1 0,1 2 1 15,-4 0-1-15,0 1 0 0,-1 3-1 0,0-1-1 0,0 3 0 16,-5 3 1-16,1 0-1 0,-5 1 0 0,-4-1 1 16,1 4 1-16,-2 1 1 0,-4 0 4 0,-1 1-1 15,-2 0 0-15,-1 0 3 0,-1 3-2 0,0 1 1 16,-4-1 0-16,-1-1-3 0,0 1-2 0,1 2-1 16,-4 1 2-16,-1-2-3 0,0 2 0 15,-1 1 0-15,-2 2 0 0,-1-1 1 0,-2 1 3 16,-1 0 0-16,-3 0-1 0,0 4 3 0,-1-4-2 15,-1 1 1-15,-3 0 0 0,0 2-3 0,-3-2 0 16,-1 2-2-16,0-1 1 0,-2 0-2 0,1-1-1 16,-3 1 0-16,1 1 1 0,-1-3-2 0,-2 3 1 15,2-1-1-15,1 2 0 0,-2-4 0 0,2 2-1 16,-1 1 0-16,2 2 0 0,-2-1-1 0,3-2 0 16,0 2 0-16,2 1 0 0,2-1 0 0,4 1 1 15,0 0-1-15,-1 0 0 0,0 0 0 0,1 0 0 16,0 0 0-16,0 0 0 0,0 0 0 0,0 0 0 15,0 0 0-15,14-6 0 0,-5 4 0 0,1-1 2 16,3 2-1-16,0-3 1 0,-1 3 1 0,3-3 0 16,1 1 0-16,2 1 1 0,-4-1 0 0,2 3 0 15,0-1 1-15,1-1-1 0,0 1 1 16,-1-1 1-16,0 2 0 0,-1 3 0 0,-1-1 1 0,0 1 4 16,-2-1 1-16,0 4 0 0,-3-1 4 0,-1 3-1 15,-2-1 1-15,-1 3 1 0,-1 0-1 0,-2 1 1 16,-2 1-1-16,0 3-1 0,-2 0 2 15,-2 1 1-15,-1 1 0 0,-2-2 0 0,-1 5 1 16,1-5-2-16,-2 4 0 0,0-5 3 0,0 2-4 16,0 0 2-16,0-2 0 0,1-1-1 0,0-1 3 15,1 1-1-15,1-2 2 0,0 0 0 0,-1-1 0 16,1-3 1-16,1 3 1 0,2-4-1 0,-1 0 1 16,0-1-2-16,2 0 0 0,0-3 1 15,1 1-5-15,1-3 0 0,0 0-1 0,0 0-1 0,0 0-1 16,0 0-4-16,0 0 0 0,0 0 0 15,0 0-3-15,1 0-3 0,1 0 0 0,-1 0-1 16,0 0-2-16,0 0-14 0,1 0-37 0,-1 0-19 16,0 0-35-16,0 0 4 0,1 1-51 0</inkml:trace>
  <inkml:trace contextRef="#ctx0" brushRef="#br0" timeOffset="36878.68">981 15279 1155 0,'0'0'17'15,"0"0"1"-15,0 0-4 0,0 0 4 0,1 0 2 16,21-1-2-16,-11 4 6 0,3 0 6 15,-2 1 3-15,7 2 0 0,-1 0 7 0,6 1-2 0,0 0-1 16,1 0 0-16,2 2-4 0,4 2-8 0,1 0-2 16,5 2 1-16,-1 1-10 0,1 0-1 0,1-1-3 15,3 2 0-15,-2 0-3 0,3 0-1 0,0 0 1 16,0 1 0-16,1-4-1 0,3 3 6 16,1 0 2-16,1-1-1 0,0 0 6 0,3-2 1 0,-2-2 0 15,0 0 3-15,2-4-1 0,0-1 4 0,-1-2 1 16,0-2 0-16,0-1 5 0,-2-3 1 15,3 1 1-15,-4-4 1 0,0-3 1 0,-3 2-5 0,2-4-1 16,-2-2 0-16,1 0-6 0,-4-1-2 16,-1 1 1-16,1-2-2 0,-3 4-2 0,-1-4 1 0,-3 3 0 15,-3 0 2-15,0 1 0 0,-4-1-5 0,-2 2 0 16,-3 2 0-16,-1-2-5 0,-4 1-1 0,-2 2-1 16,-1-1-4-16,-4 1 0 0,-2 2-2 0,-2-1-8 15,-2 1-11-15,-1 4-8 0,-3 1-135 16,0 0-115-16,0 0 131 0,0 0 145 0,-5 8-149 0</inkml:trace>
  <inkml:trace contextRef="#ctx0" brushRef="#br0" timeOffset="44022.75">18171 14163 656 0,'12'-29'365'0,"-1"0"-104"0,2-2-20 0,-2-2 71 16,1-2-297-16,0-2-1 0,-1 1-1 0,1-4-1 15,-1-2-1-15,-1-1 0 0,-2-3-1 16,1-3 1-16,-1-2 0 0,-1-3 0 0,-2-4 2 0,1-2-1 15,-1 1 0-15,-2-5 0 0,1 0-1 0,-4-4-3 16,0 0 2-16,-1-2-2 0,-2-2-2 0,-5-2-1 16,0-1 1-16,-3 0-1 0,-2-3 0 0,-2-2-1 15,-2 0 0-15,-2 3 0 0,-1-4 1 0,-2 1-2 16,-4-1 0-16,-2 0 1 0,-3-2-1 0,-2 2 1 16,-2 1-1-16,-1-1 1 0,1 1-1 15,-5-6 2-15,-1 2 0 0,-1 0 0 0,-1 0 1 16,-1 3 7-16,-6-1 3 0,-3-5-1 15,-1 0 7-15,1 2 3 0,-1 3-1 0,-3-4 3 16,2 4-1-16,-5-6 0 0,4 3 0 0,-2-1-1 16,0 2-1-16,1 2-3 0,-2-3 0 0,1 1 1 15,-2 0-4-15,0 1-2 0,-1 0-2 0,1 1 1 16,1 0-4-16,-8-1-2 0,7 2 0 0,-3-1-1 16,-1 1-2-16,0-1-3 0,-1 6 0 0,-1-3 1 15,-3 2-2-15,6 3 0 0,-6-3 1 16,1 4-1-16,-1 1 1 0,1 1 0 0,-4 2 0 15,1 1-1-15,3 2 0 0,-6 2 0 16,0 1 2-16,0 4-3 0,0-1 1 0,-2 2-2 0,1 0 1 16,4 1 0-16,-5 3-1 0,0 2 1 15,-1 0-2-15,1 3 1 0,-3-1 0 0,1 1 0 16,2 1 0-16,-2 1 0 0,0-1 0 0,-1 2 0 16,0 1-1-16,-1 4 1 0,4 3 0 0,-3 3-1 15,-3 1 1-15,0-1 0 0,-1 2 0 0,-2 2 0 16,2 1 0-16,3-1 0 0,-3-1 1 0,-1 2-1 15,2 0 1-15,-2-1 0 0,1 5 0 0,2-5 0 16,2 5-1-16,-1-1 0 0,1 1 1 0,-2 2 1 16,5 0-2-16,1 2 1 0,2-1 0 0,0 0 0 15,-2 0-1-15,0-1 1 0,1 2-1 16,-2-1 0-16,2-3 0 0,4 0 0 0,0 0 0 16,-1 1-1-16,2 0 1 0,1 0 0 15,2-1 0-15,-1 1 0 0,3 2 0 0,0-3 0 16,0 1 0-16,2 2-1 0,0-2 1 0,1 0 0 15,0 2-1-15,3 2 2 0,-1-4-1 0,0 2 0 16,2 1 2-16,1-3-2 0,2-1 0 0,1 3 0 16,1-3-1-16,0 0 1 0,1-3-2 0,-2 2 1 15,1 0 1-15,0 1 0 0,4 2 0 0,2-1-1 16,1 2 1-16,0 0 0 0,2 2 0 16,3-1-1-16,2 4 1 0,1-1 0 0,-1-1 0 15,1 1 0-15,2 3 0 0,2-3 0 0,1 3 1 16,1 2-1-16,2-4 1 0,1 3 0 0,1 0 0 15,4 3-1-15,2-3 1 0,4 4-1 16,1 1 0-16,1 0-1 0,1 3-1 0,2-3-1 16,3 4-2-16,2 1 2 0,-2 0-3 0,3 3-6 15,6 2-1-15,0 0-1 0,0 0-6 0,0 0-4 16,0 0 1-16,0 1 0 0,0 15-3 0,5-6 7 16,1 1 0-16,0 1 0 0,0 1 8 0,-1 0 2 15,4 3 2-15,-2 0-1 0,1 0 3 0,-2 1 2 16,-1 0 0-16,2 1 0 0,0-1 3 0,0 2 0 15,-1-3 0-15,1 0 0 0,0 0 0 0,-2-1 0 16,1 0 1-16,-1-4 0 0,0 1 1 16,-2-1-1-16,0-4 2 0,0 2 0 0,2 1 0 15,-2-3 3-15,-1-3 2 0,-2 0 0 16,-1-3 4-16,-1-1 5 0,-1 0 4 0,-1-5-2 16,-2-1 9-16,0-1-6 0,-1-2-1 0,-3-2 1 15,2-3-4-15,-4 1-4 0,0-5-3 0,-1 2-2 16,1-1-3-16,-1 0 2 0,-1 1 1 0,2 2-1 15,-2-1 2-15,2 3-2 0,-1-3 1 0,2 0 1 16,-1 3-2-16,3 0-3 0,2-1 2 0,-2 1-3 16,3-2-1-16,1 0-2 0,3 3-1 15,-2-1 0-15,3 1-2 0,1 0 6 0,1 3-5 16,3-2 1-16,1 1 4 0,3 2-4 0,0-1 0 16,3 1 2-16,2 3-6 0,3-3-1 0,-1 3-1 15,2-2 0-15,1 2-1 0,0-1 1 0,2 3 1 16,2-1-1-16,0 1 1 0,3 2-67 0,0 0-66 15,2 5-24-15,1 1-102 0,1 1 8 16,-5 1-113-16</inkml:trace>
  <inkml:trace contextRef="#ctx0" brushRef="#br0" timeOffset="52244.36">26063 5539 63 0,'1'-3'5'0,"2"0"0"0,-3 3 6 15,0 0-47-15,0 0 57 0,0 0-11 0,0 0 3 16,0 0 6-16,-1-2-15 0,-18-11-1 0,12 12-1 16,-3-1-1-16,0 0 2 0,-4-1 13 0,1 2 5 15,-2 1-1-15,-1-1 16 0,-3-1 10 0,0 0 3 16,-2 1 3-16,-3 2 9 0,1 1 6 0,-1 1 1 16,-1 0 1-16,-1-1 5 0,1 4 7 0,0-2 2 15,6 1 0-15,0-1 5 0,2-1-7 0,2 1 0 16,3 0 5-16,4-2-11 0,1 1 3 15,3-2-4-15,4-1 1 0,0 0 0 0,0 0-6 16,5 4-2-16,5-4-1 0,0 0-8 0,3-3-11 16,5 1-1-16,4 1 0 0,2-2-13 0,7 2-4 15,1-3-2-15,4 0 0 0,2 2-5 0,4-3 5 16,3 1-8-16,-2 1 1 0,-1-4 0 0,4 1-4 16,0 0-1-16,5 0 1 0,-2-1-7 0,3 3-2 15,-2-5 1-15,3 3 0 0,0 1-3 0,-4 1 1 16,0-1 1-16,1 1 0 0,-5-1 1 0,3 1 3 15,-1 1 1-15,-1 0-1 0,0 0 3 0,-3 0-3 16,-2 1 0-16,-4-1 0 0,0 1-3 0,-7 1-2 16,-2-1-1-16,-4 2 2 0,-3 0-2 0,0 1 1 15,-5 0-2-15,-3-1 1 0,-4 1-1 16,-1-1-26-16,0 5-22 0,-6-5-5 0,-2 0-38 0,0 0-153 16,-9 3 197-16,-3 0-83 0,-3 4 127 15</inkml:trace>
  <inkml:trace contextRef="#ctx0" brushRef="#br0" timeOffset="52641.43">25646 5828 1268 0,'12'1'95'16,"6"-1"13"-16,4 0 1 0,1-4-5 0,6 2-9 0,5-2 4 15,7 1-8-15,1-3-10 0,2 1-6 16,3-2-6-16,1 3-13 0,3-3-1 0,3 2-1 15,2-2 4-15,1 0-6 0,1 1-10 0,-2 2-4 16,3-2 1-16,-1 1-13 0,-2-1-2 0,-2 3-4 16,1-2-1-16,-1 0-3 0,-2 2-3 0,-1-3-1 15,-2 1 0-15,-4 0-4 0,-2 1-1 16,-3 2 2-16,-9-3-2 0,-4 3 0 0,-7 0-1 16,-3 1 1-16,-4 1-2 0,-4 0 1 0,-9 0-36 15,0 0-27-15,0 0-10 0,-11 6-50 0,0-2-321 16,-6 0 374-16,-6-2-133 0,1-1 200 0</inkml:trace>
  <inkml:trace contextRef="#ctx0" brushRef="#br0" timeOffset="59688.03">19329 5969 343 0,'0'0'103'0,"8"-1"-6"0,2 1-2 0,2 1 16 16,1-1-35-16,6-1-15 0,-1-1 15 15,5 1-14-15,1-6-2 0,2 2 2 0,3 0-17 0,1 2 8 16,3-3-2-16,-1-1 0 0,2 3 8 0,3-3-6 16,0 1-1-16,3 0 0 0,-1 0-8 0,3 0-11 15,1-3-1-15,3 3-1 0,0-2-11 16,0-1-5-16,3-1-1 0,-1 0-1 0,-1 1-4 0,2 2 1 16,-3-3 1-16,-3 0 1 0,-2 0 3 0,0 4 10 15,-2-3-2-15,-2 2 0 0,-3 1 9 0,1-3-5 16,-4 1-3-16,-2 3-1 0,1-3-8 0,-5 5-4 15,-3-4-1-15,-6 2 1 0,-1 5-6 0,-4-3-2 16,-5 3-4-16,-6 0-6 0,0 0-7 0,-5 3-46 16,-4 1-16-16,-6 4-3 0,-2-2-57 0,-5 1-84 15,-3 3 156-15,-4 0-79 0,-1-3 143 0</inkml:trace>
  <inkml:trace contextRef="#ctx0" brushRef="#br0" timeOffset="60072.96">19352 6203 567 0,'3'0'90'0,"5"0"9"0,-1 0 0 0,4-3 20 16,3 2-43-16,3-2 38 0,0 1 0 0,3 0-13 16,3-5-5-16,5 4-1 0,0-5-17 0,3 0-8 15,2 0-4-15,2 0 2 0,3-2-11 0,1 1-8 16,2-1-1-16,2 2-3 0,-2-2-8 0,-2 1-5 16,2 0-1-16,0 0 1 0,-2 0-5 0,2 0-3 15,0 2-2-15,-3-1-1 0,3 0-2 0,-2 0-3 16,1 2-1-16,-3-2 1 0,-3 0-4 0,0 2 0 15,-4 0-1-15,0 1-1 0,-4-2-1 0,-1 2-1 16,-3 0 0-16,-1 1-1 0,-4 2-1 0,-2-3 0 16,-4 2 0-16,-4 2-4 0,1 1 0 0,-8 0-55 15,0 0-27-15,0 0-13 0,-3 11-70 0,-8-1 5 16,-1 1-61-16</inkml:trace>
  <inkml:trace contextRef="#ctx0" brushRef="#br0" timeOffset="64126.66">2079 2556 964 0,'-8'2'94'0,"0"2"-8"16,0 0 1-16,2 3-25 0,-2-1-1 15,0 4 4-15,3 1-30 0,2 4 1 0,-1 1-8 0,1 5-1 16,3 1-2-16,0 3-6 0,2 1-1 16,-1 3 1-16,1 2-8 0,6 1-1 0,-1 3-3 0,3 3 1 15,1-2-3-15,4 0-1 0,2 1 0 0,4-2 0 16,1 1-2-16,3-4-1 0,3-2 1 0,2-3 0 16,0-4-1-16,2-4 2 0,0-3 2 0,2-4 0 15,2-2 4-15,0-5 1 0,1-2 1 16,0-3 0-16,1-3 1 0,0-4 0 0,1-4 0 0,-2-3 0 15,-3-5-1-15,2 1 6 0,-3-5 3 0,-2-6 1 16,0 2 6-16,-3-6 4 0,0 2-1 0,-3-5 2 16,-1 0 2-16,-3 1-6 0,-1-5-2 0,-3 3 0 15,-1-2-7-15,-4-2-1 0,-2-1 0 0,-4-3-2 16,-2 0 0-16,-2-2 0 0,0-1 0 0,-2 0 0 16,-4 1-1-16,0 1 1 0,-3 2 0 0,-3 2 1 15,-1 6 0-15,-5 1 6 0,-5 5-2 0,-3 3-1 16,-1 3 4-16,-5 2-8 0,-2 3 1 0,-4 6 2 15,-1 2-11-15,-2 5-3 0,0 2-1 0,1 5 0 16,-1 5-4-16,-2 2-1 0,0 4-2 0,0 4 0 16,0 4-2-16,2 1 0 0,-3 5-1 0,3 3 0 15,-1 3 0-15,3 4 1 0,3 4 0 0,2 4-2 16,-2-2 2-16,7 5-17 0,1-3-7 0,3 2 1 16,4-3-19-16,3 0-35 0,0-3-19 0,6-2-15 15,4-1-40-15,0-2-160 0,6-1 241 0,0-3-103 0,3 1 178 16</inkml:trace>
  <inkml:trace contextRef="#ctx0" brushRef="#br0" timeOffset="64455.42">2200 2615 1555 0,'0'-6'71'0,"3"1"3"0,2 0-4 15,4 1-25-15,1 3-1 0,1-2-1 0,3 3-28 0,0 5-1 16,2 3-2-16,-1 0-1 0,1 5 0 0,0 3-1 15,0 1-2-15,-2 0-1 0,1 6-2 0,-3-4-1 16,0 2 1-16,-2 1-1 0,-1-1 0 0,-3-1-24 16,0-3-11-16,-1 2 0 0,-2-4-29 0,-2 1-44 15,0-4-13-15,0-4-5 0,-1-1-45 0,2-1-20 16,-2-6-14-16,0 0 21 0,0 0 181 0,6-13-121 16</inkml:trace>
  <inkml:trace contextRef="#ctx0" brushRef="#br0" timeOffset="64650.62">2482 2562 553 0,'-2'-13'132'0,"-1"6"-3"0,1 0-4 0,1 3-20 16,-2 4-3-16,0 0 1 0,-2 6-22 0,1 2-7 15,0 3-7-15,0 2 1 0,2 3-10 0,-3 5-10 16,3-1-4-16,-1 1-3 0,1 2-12 0,0 0-9 16,2 0-2-16,0-2-2 0,2 0-9 0,3-3-2 15,0-3-2-15,3-1 1 0,0-2-2 0,1-2-13 16,3-3-20-16,-1-4-8 0,0-2-24 0,0-1-96 15,-1-4-13-15,1-4 0 0,0-3-104 0,0-3 2 16,0-2-36-16</inkml:trace>
  <inkml:trace contextRef="#ctx0" brushRef="#br0" timeOffset="64911.84">2619 2566 566 0,'0'-9'96'0,"-1"3"-20"0,1 6-21 16,0 0 5-16,0 0 5 0,-6 6-19 0,5 5 11 15,-2 1-6-15,2 6-5 0,1 3 14 0,0-3-8 16,-1 4-1-16,1 2 1 0,1-1-10 0,0-2 2 15,0 0-1-15,2-2 2 0,3-3 1 0,0 0 8 16,4-4 0-16,-1-6-1 0,2 0 7 0,0-3-1 16,2-3 3-16,2-3 2 0,-1-4-2 0,-1-4 0 15,1 0-2-15,-2-3 0 0,1 1-1 0,-5-5-7 16,0 2-3-16,-3-1 1 0,-3-1-10 0,-2-1-6 16,-4 1-3-16,-2 0-2 0,-2 3-7 0,-2-2-6 15,-3 5-4-15,-1 1 1 0,-1 1-8 0,-1 6-6 16,0 3-12-16,0 2-7 0,0 3-14 0,0 6-100 15,5 3-60-15,1 5-58 0,2 3-132 0,8 3 8 16,0-2-126-16</inkml:trace>
  <inkml:trace contextRef="#ctx0" brushRef="#br0" timeOffset="65878.23">3282 2973 989 0,'34'6'43'15,"5"0"22"-15,3 3-28 0,2-2 5 0,5 2 5 16,2-1-32-16,4 1 15 0,2 0-9 0,1 0-3 16,0 1 13-16,4-1-13 0,0 1 4 0,-3 0 2 15,1-3-16-15,-3 2 2 0,-2-2-1 0,-3-2-2 16,-2 2 2-16,-5-2-1 0,-3 0 1 0,-4 0 1 16,-2 3-1-16,-4-5 0 0,-2 5-1 0,-5-5-3 15,-7 0-1-15,-1 2-44 0,-3-4-13 0,-8 0-2 16,-6-1-50-16,0 0-91 0,0 0 145 0,0 0-75 15,-5-1 126-15</inkml:trace>
  <inkml:trace contextRef="#ctx0" brushRef="#br0" timeOffset="66067.03">4421 3076 115 0,'-7'-10'165'0,"2"2"-13"15,2 0 0-15,-1 0-11 0,2 0-11 0,0 2-7 16,2 1-17-16,2 3-21 0,1 1-2 0,2 1 3 16,1 2-26-16,4 4-3 0,1 4-7 0,0 2-1 0,3 1-4 15,2 4-6-15,0 3-4 0,1 2-1 16,1 0-8-16,-5 2-4 0,2 0-3 0,-1 1 1 0,-2 2-6 15,-3-3-1-15,-1 1-1 0,-3 0 1 0,-1 0-2 16,-3 2-2-16,-1-4-10 0,-4 1-9 16,-1 0-9-16,-2 0-104 0,-3-3-44 0,-2-1-12 15,-5-2-130-15,-3-2 5 0,-4-3-87 0</inkml:trace>
  <inkml:trace contextRef="#ctx0" brushRef="#br0" timeOffset="66679.67">3350 3107 1202 0,'6'9'43'0,"2"4"-11"16,6 1-1-16,2 4 9 0,3 3-14 0,3 4 6 15,2 1-3-15,2 2-5 0,4 3 8 0,2 5-9 16,1 2 2-16,4 3 5 0,3 3-11 0,2 2-5 16,3 3-4-16,4 2-3 0,2-2-5 0,1 4 2 15,-1-5 0-15,-2 2-1 0,0 0 1 16,0-1 0-16,-3-1 1 0,0 0 0 0,-3 0 0 0,-1-1 1 15,-1-2-1-15,-3-3 2 0,0 0-1 0,-2-2 1 16,-5-4-1-16,-3-1 0 0,-2 0 1 0,-3-3 0 16,-2-4 0-16,-7 2 0 0,0-3 1 0,-4 1-1 15,-2-4 1-15,-1-2 1 0,-2 0-1 0,-4-3 1 16,0-2 0-16,0-1-1 0,-1 0 2 0,-1-2 0 16,-4-3 1-16,-2 0 0 0,1-4 0 0,-1 2 0 15,-3-3 0-15,1-3-1 0,-2-2 0 0,-3 0 0 16,-1-5-1-16,2-2-1 0,-5 0 0 0,2-4 2 15,0 0 0-15,0-1 1 0,1 0 1 0,3 1 16 16,1 2-1-16,2 0 0 0,1 2 13 0,0 2-8 16,3 2 0-16,2 2 4 0,1 1-13 0,2 3-9 15,2 3-2-15,3 3-2 0,2 1-9 0,3 1-1 16,2 3 0-16,2 1-1 0,3 0-1 0,2 3 1 16,-2-2-1-16,3 2 1 0,-1-5-1 0,2 3 1 15,-2-1 0-15,2-3 0 0,0 2 1 0,-2-3 0 16,4 1-1-16,-2-5 1 0,0 2 0 0,0-2 0 15,-2-5 0-15,0-2 0 0,-2-1 0 0,-2 0-3 16,-3-3-15-16,-2-2-5 0,-3-1-12 0,-3-7-75 16,-1 1-38-16,-3-2-35 0,-4-2-99 0,-1-2 5 0,-4-4-79 15</inkml:trace>
  <inkml:trace contextRef="#ctx0" brushRef="#br0" timeOffset="67294.78">3290 3066 1358 0,'15'34'33'15,"4"9"22"-15,0 3-32 0,7 9-6 0,0 3 11 16,5 10-7-16,1 3-1 0,2 6-2 0,0 3 0 16,4 10 1-16,2 5-2 0,1 4-3 0,2 7-4 15,2 4-2-15,3 3-2 0,3 2 0 0,2 0-1 16,-4 2 0-16,3 3 0 0,-4-6 1 0,2-1 0 15,-3-7-1-15,-2 1 0 0,-3 3-1 0,0-6 1 16,1-9 1-16,-2-8-2 0,-4 0 4 0,1-4-6 16,-3 0 3-16,-3-6 0 0,-2-10 2 0,-6-1 0 15,0-7 2-15,-2-2 0 0,-2-7-2 0,-8-9 6 0,0-9-1 16,-1-6 0-16,-4-6 4 0,-4-3-1 0,-4-5-1 16,-5-3 3-16,-2-3-4 0,-3-6-1 0,-6 0 2 15,-1-7-7-15,-6-2 0 0,-2-2-3 0,-1-2 1 16,-1-3-1-16,-1-1-2 0,0 3 2 0,0-2 1 15,2-3 0-15,5 4 5 0,2 3 1 0,3 2-1 16,3-1 6-16,3 5-1 0,1 1 0 0,6 5 0 16,2 0-2-16,2 5-8 0,3 1 1 0,3 5 2 15,3 0-8-15,2 4-3 0,3 1 0 0,4 3 1 16,1 0 0-16,2 0 2 0,2 1-1 0,-1-2-3 16,0 1 4-16,4-1 1 0,-1 2 0 0,-1-5 0 15,0-1 2-15,0 1 0 0,0-2 1 0,-1-2 0 16,2 0 1-16,-3-8 0 0,-1 1-1 0,0-3 1 15,0-1 0-15,-1-1-2 0,-2-5-1 0,2-4-6 16,-1 0-2-16,-2-2-85 0,-1-2-64 0,1-3 78 16,-2-1 78-16,-3-5-80 0</inkml:trace>
  <inkml:trace contextRef="#ctx0" brushRef="#br0" timeOffset="97169.89">3883 7240 188 0,'-4'-1'-58'0,"-1"-4"17"0,0 3 3 15,-1-1-12-15,-2-1 58 0,1 1 7 0,0 1 4 16,-3 0 51-16,1 1-2 0,-1 0-4 16,0-2 51-16,1 3-9 0,-1-1 8 0,0 1 7 0,0-1-15 15,1 1-2-15,1 0-3 0,0 0 0 0,0 0-5 16,0 0-9-16,2 0-4 0,0 0 3 15,1-2-14-15,0 2-4 0,3 0-3 0,2 0 0 0,0 0-7 16,0 0-3-16,0 0-1 0,0 0-1 0,0 0-5 16,0-1-3-16,0 0-2 0,7-19-1 0,0 16-4 15,3-3-6-15,-1 2-2 0,3-1 1 0,1 1-8 16,-1-1-5-16,1 1 0 0,2 1 0 0,-1 2-6 16,-1 1-5-16,0 1 1 0,0 0 0 0,0 3-3 15,-1 2 0-15,0 1 1 0,-1 2-2 0,1 0 0 0,-1 5 0 16,-1-1-1-16,-2 2 3 0,0 0-1 0,-4 2 1 15,0 2 0-15,-1 0-1 0,-3 1 1 16,-4-3 0-16,-1 4 0 0,-4-4 1 0,0 2-1 0,-4-1-1 16,1-1 1-16,-3 2-1 0,-1-1-1 0,1-1 1 15,-1-2-1-15,0 2-1 0,1-4 1 0,1 0-1 16,-1 1-2-16,1-4 3 0,2 1-2 0,1 0 0 16,1-4-1-16,1 1 0 0,3-1 0 0,1-1 0 15,0-2 0-15,3 0 0 0,2-3-1 0,0 0 0 16,0 0-1-16,0 0 1 0,0 0-2 0,0 0 1 15,0 0-1-15,1 0 0 0,16 1 1 0,-8-1 0 16,1 0 1-16,1 0-2 0,1 1 1 0,2 3 1 16,-2-2-1-16,3 3 1 0,-2 2-1 0,1 0 1 15,1 0 0-15,-2 2 0 0,2 1 2 0,-2 2-1 16,0 1 1-16,-1 1 0 0,0 2-1 0,-1 3 1 16,-2-2 0-16,-1 4 0 0,-3-4 1 0,-1 2-1 15,-3 1 1-15,-1-3 0 0,-3 1 0 0,-3 1 1 16,0-2-1-16,-4 3 0 0,-1-5 0 0,0 1 2 15,-1 0-2-15,-2-3 0 0,0 2 1 0,2-4-1 16,-2-1 0-16,2-1 1 0,1 1-1 0,0-5 1 16,0 1 0-16,1-5 0 0,0 0 1 0,0-2-1 15,2 0 2-15,0-4-2 0,1 0 1 0,-1-2-2 16,2-2 1-16,0 1 0 0,2-4-2 0,1 2 1 16,1 2 1-16,2-3-1 0,-1-3 1 0,2 2 1 15,2 1-1-15,-1-1 1 0,2 1 1 0,1 0-3 16,0 0 1-16,1 1 0 0,0 3-3 0,2-1 0 15,-1 0-1-15,0 3-1 0,2-3-1 0,0 5 1 0,1-3-16 16,1 2-14-16,-1 0-8 0,2 2-190 16,1-2 207-16,1-1-61 0,0 0 84 0</inkml:trace>
  <inkml:trace contextRef="#ctx0" brushRef="#br0" timeOffset="98290.45">6891 6465 480 0,'1'-1'210'15,"1"-1"-30"-15,1-3-6 0,0 1 43 0,2-2-121 16,2 2-29-16,-1-1 32 0,1 0-31 0,0 0-4 0,2 0 0 15,0 4-35-15,1-1 12 0,0-2-7 0,-2 3-2 16,3 1 10-16,2 0-11 0,-2-1 0 0,0 2 2 16,-1 1-14-16,1 3-2 0,0 1-3 0,-1-1 0 15,-3 4-4-15,2-2-2 0,-2 4 1 0,-2 1-1 16,-1-4-1-16,-3 3-1 0,-1 2 0 0,-1 0 0 16,-2 3 0-16,-2-3 0 0,-1 0-1 0,-2 1 0 15,1-1 0-15,-2 0 0 0,-3 0 0 0,3-3 0 16,-3 0-2-16,1-1 0 0,0-2 0 0,3 0 1 15,-1-2-2-15,3 2-1 0,1-4 0 0,1 1 1 16,2 0-1-16,1-1 0 0,1-3-1 0,0 0 1 16,0 0-1-16,0 0 2 0,0 0-1 0,0 0 0 15,1 0 1-15,0 2 2 0,0-2 0 0,26 11 0 16,-19-9 2-16,-1 1 0 0,2 2 0 0,1-1 2 16,-2 3 0-16,3-1 0 0,-1 1 0 0,0 3 1 15,-1-3-1-15,2 3-1 0,-1 0-1 0,-3 1 0 16,3 0-1-16,-4 2-2 0,2-1 0 0,-2 0 1 15,1 2-1-15,-2 1-1 0,1 0 1 0,0-3-1 16,-2 3 0-16,-1 0 1 0,-1 1-1 0,-1 3 1 16,-1-1 0-16,0 0-1 0,-3 1 1 0,-4-1-1 15,2 1 0-15,1 0 1 0,-3-3-1 0,1 0-1 16,0-1 1-16,-4-1 1 0,3 1-1 0,-1-3 0 16,-1-1 1-16,-1-1-1 0,-1-1 1 0,-1-1 0 15,1-3 0-15,1 3 0 0,2-6 0 0,-1 1 0 16,3-1 0-16,-1-2 0 0,0 0 0 0,3 0 1 0,-1-1 0 15,0-3 0-15,1 2 0 0,0-3 1 16,2-2-1-16,-2 0 0 0,3-2-1 0,-2 1 1 0,3-2-2 16,0-1 2-16,0-4-2 0,3 0 1 0,1 0-1 15,0-1 0-15,1 0 1 0,3 0 0 0,-1-2 0 16,3 2 0-16,0-2 0 0,2 2 2 0,2-1-1 16,-1 1-1-16,1 0 0 0,-2 1 0 0,3 0-2 15,1 3 0-15,-1-3 0 0,1 2-1 0,-4 0 0 0,3 0-1 16,2 1 0-16,1 0 1 0,-3 1-1 15,-2 0 0-15,2 0-1 0,-4 1-7 0,1 2 0 16,-3 1-58-16,-2-1-23 0,0 0-14 0,-3 3-72 0,-1-2 4 16,1 2-57-16</inkml:trace>
  <inkml:trace contextRef="#ctx0" brushRef="#br0" timeOffset="107458.43">19719 8697 444 0,'-1'-1'130'16,"-2"-3"-43"-16,3 3-18 0,0-1-69 0,-1-2 100 16,1-2 54-16,0 0-48 0,0-3 12 0,1 2-18 15,2-3 3-15,2-1 7 0,0 1-26 0,3-3-9 16,1 2-5-16,2-2-2 0,2 0-11 0,3 0-6 15,1-1-2-15,3 2-1 0,1-5-8 0,4 4-8 16,0-2-4-16,3 3 1 0,1-3-12 16,2 1-2-16,2 0-2 0,4 0-2 0,0-2-2 15,3-1-1-15,1 2-1 0,3-1 1 16,0 1-1-16,0 3 5 0,2-3 0 0,-4 3-2 16,0 1 5-16,-1 0-2 0,-2 3 2 0,1 0 1 0,-3 2-2 15,-1 3-2-15,-4 1-2 0,0 3 1 16,-3 3-2-16,-2 0-2 0,-3 5-1 0,-6 0 0 0,1 1-2 15,-3 2 0-15,-4-1 0 0,-2 0-1 16,0 0 1-16,-1 0-1 0,-3-1 0 0,0-1 1 16,-2 1-1-16,2-5 1 0,-1 2-19 0,-3-1-25 15,2-1-12-15,-4 0 3 0,-3 1-35 0</inkml:trace>
  <inkml:trace contextRef="#ctx0" brushRef="#br0" timeOffset="110519.43">22466 8567 375 0,'4'-5'128'0,"4"-2"-24"0,0 2-3 15,1 1 31-15,5-4-58 0,-1 1-18 16,5-2 24-16,0 2-18 0,3-4 6 0,4-2 4 15,-1-2-22-15,5 3 2 0,-1-1-4 0,3-1-1 16,0 2-1-16,1-1-2 0,1 2-3 0,-1 0 2 16,2 0-6-16,-2 1-3 0,0-1-2 0,-1 0 0 15,-2 0-5-15,5-2-5 0,1 4-1 0,2-3 0 16,3 0-7-16,0 1-1 0,1 0-2 0,6 1 0 16,0 1-3-16,-1 2 0 0,-3 0 1 0,1 2-1 15,-1-3-1-15,3 3 2 0,0 0-1 0,2 3 1 16,0 1 0-16,3 1-1 0,-3 1 1 0,1 3 1 15,0 2-2-15,-3 0 4 0,-4 4 1 0,-3 0 1 16,0 1 4-16,-1 2 4 0,-1 1 1 0,-1 1 1 16,-3 0 3-16,2 1 0 0,-2 0 0 0,-2 0 1 15,-3 0-2-15,-2-4 2 0,-4 2 0 16,-2-2-1-16,-3-1 1 0,-2-2-7 0,-1-2 0 16,-5 3 1-16,1-3-8 0,-1-2-3 0,-3 0-1 15,-1-2-3-15,0-1-3 0,-1-1-92 0,-2 3-100 16,-2-4 103-16,0 0 86 0,0 0-86 0</inkml:trace>
  <inkml:trace contextRef="#ctx0" brushRef="#br0" timeOffset="128981.43">3647 2464 623 0,'-1'0'90'0,"0"0"-13"15,-1 0 5-15,1 2-24 0,-22 16-1 0,18-9 4 16,3-2-29-16,-4 3 4 0,0-1-4 0,2 2 1 16,1 1 2-16,1-1 3 0,1 3-3 0,1-2-1 15,-1 3 0-15,1-3-8 0,2 1-1 0,1 0 1 16,1 2-10-16,-3-1-3 0,1-1-3 0,1-1 1 15,2 0-5-15,0 0 0 0,0-1-1 0,-2-5 0 16,3 2-1-16,1 0 1 0,-1-2-1 0,0-1 2 16,1 1-1-16,1-1 3 0,-1-3-1 0,2-1-1 15,-3-1 3-15,3-1 3 0,-1-3 0 0,1-1 0 16,-2 0 1-16,1-5 1 0,-1 2 0 16,2 0 2-16,-2-2-2 0,-1 2 1 0,0-7 1 15,-1 2 0-15,-1 2-1 0,1-2 1 0,-2 0-1 16,-1 0 0-16,-1 1 0 0,-1-6-1 0,0 5 3 15,0-2 0-15,0-4 2 0,-1 3 1 0,-1 0 1 16,-2 0-1-16,0 3 2 0,0-2 0 16,-1 3-2-16,1-1-2 0,-1 2-2 0,-2 4-3 15,1-2-3-15,0 2 2 0,-1 2-6 0,1 0-1 16,-2 1-3-16,0 2 1 0,0 0-3 0,1 2 0 16,-1 0-1-16,1 3-1 0,-1-1 0 0,-1 2-1 15,1 0 0-15,5 1 0 0,-5 1 0 0,3-1 2 16,0 1-2-16,2-1 1 0,-1 1 0 0,4 0 0 15,0 0 0-15,-1 1 0 0,1-1-1 0,1 2 0 16,0-3 0-16,0 3 0 0,2-2-1 0,-1 0 2 16,3 0 0-16,0 0 0 0,0-1 1 0,2 0 0 15,2-2 1-15,0-1 0 0,1 1 0 0,-2-1-12 16,2-2-16-16,1 0-5 0,2 0-20 0,-1-2-73 16,1 2-26-16,2-2-16 0,-1 2-88 0,1 2 3 15,-1 0-50-15</inkml:trace>
  <inkml:trace contextRef="#ctx0" brushRef="#br0" timeOffset="132102.12">3807 2891 79 0,'0'0'6'0,"0"0"-11"0,0 0 5 0,0 0-41 16,0 0 45-16,0 0-1 0,0 0-4 0,0 0-3 16,0 0-4-16,0 0 2 0,0 0 3 0,0 0-3 15,0 0 6-15</inkml:trace>
  <inkml:trace contextRef="#ctx0" brushRef="#br0" timeOffset="132555.37">3741 2920 46 0,'0'0'89'0,"0"0"4"0,0 0 1 0,0 0-4 0,0 0-6 16,0 0 6-16,0 0-10 0,0 0-3 0,1 0-4 15,0-2-4-15,0 1-6 0,1 0-11 16,-1 0-3-16,0 1 4 0,0-2-15 0,1-1-5 0,-1 0-2 16,30-35-1-16,-31 38-6 0,8-12-1 15,-4 4-2-15,1 1 0 0,0-1-1 0,-1-1-3 16,1 1 0-16,-1 2-2 0,1-3-2 0,-1 2-3 15,1 1 1-15,-1 0-1 0,-2 1-2 0,1-1 0 16,-1 1 0-16,-2 1 0 0,0 4 0 0,0 0 1 16,0 0-2-16,0 0 1 0,0 0-2 0,0 0-1 15,0 0-1-15,0 0 2 0,0 0-3 0,0 0-1 16,0 2 1-16,-8 18 0 0,6-12 0 0,0-1-1 16,1 5 2-16,-1-2-2 0,1-2 1 0,0 1 1 15,1 3-2-15,-1-3 1 0,-1 1 0 0,2 0-1 16,0 0 1-16,0-1 0 0,-1 0 0 0,1-1-1 15,0 1 1-15,0-3-1 0,0 1 1 0,0-1 0 16,0 2-11-16,0-1-5 0,1-3-8 0,-1 3-65 16,0-3-11-16,2 1 1 0,-1-1-74 0,0-2 3 15,2 0-34-15</inkml:trace>
  <inkml:trace contextRef="#ctx0" brushRef="#br0" timeOffset="134770.44">3954 2937 86 0,'3'6'6'0,"-2"0"49"0,0 0-23 0,2 2 23 16,-1 0 21-16,1 2-8 0,-2-2 1 0,2 2 4 16,0 1-13-16,-2-1 0 0,0-1-4 0,3 1 0 15,-1 1-4-15,-2-4-4 0,1-1 1 0,2-1 1 16,0 0-6-16,1-4 2 0,0 0-2 0,-3-2 1 15,3 0 0-15,1-6-8 0,-1 2-2 0,-1-4 4 16,1 0-10-16,-3-3 13 0,2 1-2 0,-2-3-3 16,1 2 12-16,-1-3-6 0,-1 1 2 15,1 1 3-15,-2-1-9 0,0 2-5 0,0 1-3 0,0 1 0 16,-3 1-7-16,0 3-5 16,0-1-2-16,-3 3 0 0,2-1-8 0,-1 2-3 0,0 2-1 15,0 1-2-15,-1 0-3 0,1 1-1 0,-1 1-1 16,2 1 0-16,-2 1-2 0,3-1-52 0,-1-1-30 15,0 3-9-15,0-4-68 0,2 2 4 16,1 0-66-16</inkml:trace>
  <inkml:trace contextRef="#ctx0" brushRef="#br0" timeOffset="135236.07">3888 2358 439 0,'0'0'101'15,"0"0"-100"-15,0 0 83 0,0 0 49 0,0 0-39 16,0 0-7-16,0 0-21 0,-13 11-4 0,11-1 4 16,-1 1-23-16,1 2-6 0,-1 0-3 0,1 6-4 15,-1-3 1-15,1 2-8 0,1-2 6 0,-1 3-19 16,2-3-1-16,0-1 0 0,0-1-13 0,0-1-10 16,3-3-7-16,-1-3-142 0,2-1 149 0,0-1-41 15,2-1 55-15</inkml:trace>
  <inkml:trace contextRef="#ctx0" brushRef="#br0" timeOffset="135529.73">3968 2506 545 0,'3'-6'87'0,"1"-1"2"0,-1-2 0 0,2 0-20 0,-4 0-4 15,3-1 8-15,-2 1-27 0,2-1 5 0,-1 0-2 16,0 2-6-16,2 2 4 0,-4-2-2 16,4 3-1-16,-4 0 5 0,2 2-6 0,-3 3-12 15,0 0-3-15,0 0 0 0,0 0-13 0,0 0 4 16,0 0-3-16,0 0-1 0,0 0 3 0,0 1-4 16,5 16 0-16,-5-8 2 0,2-1-5 0,-2 1-3 15,3 2 0-15,-3 0 0 0,0-2-2 0,1 2-1 16,0-1 0-16,-1 1-1 0,0-1 1 0,0-2-16 15,0 1-22-15,0-3-10 0,2 2-29 0,0-5-154 16,-2 2 191-16,3-4-74 0,-1-1 110 0</inkml:trace>
  <inkml:trace contextRef="#ctx0" brushRef="#br0" timeOffset="135764.78">4084 2242 897 0,'0'0'118'0,"1"0"-115"0,0 0 70 15,0 0 10-15,19 10 2 0,-16-6 0 16,2 6-10-16,-1-3 2 0,0 7-3 0,0-2-9 16,-1 4-3-16,-3 1-5 0,1 1 1 0,-1 0-5 15,-1 4-15-15,0-2-5 0,-1 2-2 0,0 0-17 16,-3 2-42-16,-1-2-62 0,0 0-44 15,1 1-77-15,-1-5 8 0,-4-1-107 0</inkml:trace>
  <inkml:trace contextRef="#ctx0" brushRef="#br0" timeOffset="144080.25">3442 2696 675 0,'4'-2'88'0,"-4"2"-5"0,0 0-7 16,0 0 7-16,0 0-14 0,0 0-11 15,0 0-2-15,0 0-3 0,-1 0-13 0,-1 0-7 0,1 0-1 16,-25-6 1-16,18 4-7 0,-1 2-3 0,-2 0-4 15,0 0-1-15,-2 0-4 0,1 3-3 0,0-2 0 16,-2 2-1-16,2-2-4 0,-2 1-1 0,3 0-1 16,0-2 0-16,2 1-2 0,1 0-1 0,2-1 1 0,2 0-2 15,4 0 1-15,0 0-25 0,0 0-29 16,0 0-7-16,0 0-41 0,0 0 4 0,0 0-45 0</inkml:trace>
  <inkml:trace contextRef="#ctx0" brushRef="#br0" timeOffset="144321.34">3241 2823 975 0,'-5'-8'113'16,"0"-5"-7"-16,0 1-25 0,-1-4-10 0,1 2-3 0,0-2 1 15,0 3-12-15,0-4-1 0,0 2-9 0,0 2 6 16,2-3-6-16,-1 7-10 0,2-1-2 15,-1 0-1-15,3 4-12 0,0 1-10 0,3-2-3 0,0 4 1 16,5 2-12-16,-1 1-1 0,3-2-2 16,2 2 0-16,2-2 0 0,2 1 2 0,2 1-1 0,2 0-8 15,2 0 2-15,-1-2-231 0,2 2 227 0,-2-3-53 16,-3 0 68-16</inkml:trace>
  <inkml:trace contextRef="#ctx0" brushRef="#br0" timeOffset="147745.62">4073 3744 152 0,'2'2'51'16,"2"1"-50"-16,-3-3 54 0,-1 0 11 0,0 0-4 15,0 0 2-15,0 0-10 0,0 0-1 0,0 0 0 16,0 0-11-16,0 0 9 0,0 0-3 0,0 0 0 16,0 0 7-16,0 0-6 0,0 0-1 0,1 0 3 15,1 0-9-15,-1 0-7 0,0 0-3 0,0-2-1 16,0 1-8-16,1 0-6 0,17-27-2 0,-15 21 0 16,0 0-6-16,0 2 1 0,-3-4 0 15,2 3-1-15,0 1 2 0,-2 0 1 0,0 2-2 16,-1 3 0-16,0 0 0 0,0 0-6 0,0 0 1 15,0 0 0-15,0 0-5 0,0 0 6 16,0 0 0-16,-2 18-1 0,2-8 7 0,0-2-2 16,-3 3 1-16,2 0 1 0,0 1-4 0,1 0 0 15,-2-1-3-15,-1 1 1 0,1-4-3 0,2 3 1 16,0-2-1-16,0 1 1 0,0-3 0 0,0-1-1 16,2 3-2-16,-1-4-7 0,2 2-3 0,-2-5-81 15,3 3-35-15,-1-2 52 0,1-2 74 0,1-1-74 16</inkml:trace>
  <inkml:trace contextRef="#ctx0" brushRef="#br0" timeOffset="148038.04">4212 3818 236 0,'0'0'103'0,"0"-1"1"15,0-1 0-15,0 1-11 0,0 1-13 0,1-1 7 16,13-30-21-16,-10 24-3 0,0 0-4 0,0-2-3 16,-1 0-6-16,-1 3-1 0,1-2 1 15,-1 1 4-15,1 1-4 0,-1 0-3 0,-1-1-5 16,3 4 1-16,-2-1-6 0,0 3-6 0,-2 1-2 16,0 0 2-16,0 0-9 0,0 0 0 0,1 0-3 15,9 15-1-15,-8-7-2 0,-2 3-5 0,1 2 1 16,-1-1-1-16,2 3-5 0,-2 0 0 15,0-1 0-15,1 0 0 0,-1 0 0 0,0 0-1 16,1-3-15-16,0 2-14 0,2-2-9 0,-2-1 0 16,2-4-23-16</inkml:trace>
  <inkml:trace contextRef="#ctx0" brushRef="#br0" timeOffset="151868.66">3228 3873 698 0,'0'0'93'0,"0"0"2"0,0 0-23 0,0 0-12 15,-2 0-4-15,1 0 1 0,0 0-16 16,-20 14 2-16,15-7-5 0,1 6 2 0,-1-1-1 16,-1 4-15-16,1 0 0 0,1 3 0 15,0 2-16-15,3-2-1 0,1 2-4 0,-1 0 1 0,2-4-3 16,3 1 1-16,1-2 0 0,2-3-1 15,0-2 1-15,1-2 1 0,1-2 1 0,-1 0 0 16,1-2 1-16,0-5 6 0,0 0-1 0,-1-2 1 16,0-4 4-16,0 1 1 0,-1-5 2 0,0-1 1 15,-1-1 1-15,0-4 1 0,0 0-3 0,-3 0 2 16,2 0-2-16,-3-3-2 0,0 2-2 16,-1-1 1-16,0 0-5 0,0 1 0 0,-3 0 0 15,-1 1-1-15,0 0 0 0,-1 2-4 0,-1 3-1 16,1 0 1-16,-1 3-4 0,-1 3-2 0,0-1-2 15,1 5 1-15,-1 0-4 0,1 2 0 0,0 3 0 16,-2 1-1-16,3 1 0 0,1 3 0 16,1-1 1-16,-1 2 0 0,2 0 1 0,0-1 2 0,1 0-1 15,2 3 2-15,-1-3 1 0,3 1 0 16,1 0 0-16,2 1 1 0,-1-3 1 0,2-1 1 16,2 0-2-16,-2-3-3 0,3 0 0 0,0 0-115 15,1-1-50-15,1-2 78 0,1 1 91 0,-1-1-90 16</inkml:trace>
  <inkml:trace contextRef="#ctx0" brushRef="#br0" timeOffset="152288.64">3399 3973 548 0,'0'1'72'0,"0"1"9"15,-2 24-20-15,0-19 8 0,1 3-2 0,0 0-4 16,-2-3 6-16,2 3-11 0,0 0 0 0,-2-1 5 16,2-3-15-16,1 0-3 0,0-1-5 0,0 0-2 15,0-5-6-15,0 0 2 0,0 0-2 16,0 0 1-16,0 0-2 0,1 0-4 0,1-1-2 15,10-20 1-15,-10 11-6 0,1 0-3 0,1-1-2 16,-2 0-1-16,1-2-3 0,-1 1-2 0,2 1 0 16,-1 0-2-16,1 0-2 0,1 2-2 0,-1 3 0 15,-1-3 0-15,1 3-2 0,0 4-1 16,-4 2 0-16,0 0 0 0,0 0 0 0,0 0 0 16,5 9 0-16,-4 0 0 0,-1 2 1 0,0 1-1 15,-1 3 1-15,0 3 2 0,-2-1-2 0,-1 0 1 16,2 0-1-16,-2 2 0 0,3-2 1 0,-1 0 1 15,-1-2-2-15,1-1 1 0,2-1 0 0,0 0-51 16,0-2-42-16,1-4-9 0,-1 1-76 0,1-1 6 16,4-1-72-16</inkml:trace>
  <inkml:trace contextRef="#ctx0" brushRef="#br0" timeOffset="152571.34">3508 4169 899 0,'5'-7'93'0,"-2"0"5"16,2-2-29-16,0 0-14 0,-2 4 1 0,-2-3-5 16,0 4-12-16,1-1-1 0,-2 5 0 0,0 0 3 15,0 0-1-15,2 0-1 0,-2 0-4 16,12 14-3-16,-9-4-2 0,-2 2-7 0,-1 3-2 15,0-1 0-15,0 5-9 0,-1-5-2 0,1 2-1 16,0 0-1-16,0-3 0 0,-2 1-1 16,2-1 0-16,2 0-1 0,-2-3 2 0,1-1-42 15,-1-1-32-15,0-3-8 0,1 1-58 0,-1-6 5 16,0 0-57-16</inkml:trace>
  <inkml:trace contextRef="#ctx0" brushRef="#br0" timeOffset="152976.76">3260 3569 832 0,'-2'0'66'15,"1"0"2"-15,-14 8-22 0,13 1 7 16,-1 3-6-16,1 2-4 0,-2 4 4 0,2-2-15 16,1 3-1-16,-2-2 4 0,2 0-21 0,1-1-2 15,1 2-3-15,2-4-1 0,-1 0-4 0,3 1 0 16,0-4-14-16,0-1-10 0,2 0-10 0,-1-3-101 16,2-1 116-16,-1-1-39 0,1-4 54 0</inkml:trace>
  <inkml:trace contextRef="#ctx0" brushRef="#br0" timeOffset="153220.53">3326 3733 760 0,'3'-7'73'0,"-1"3"-1"0,2-4-23 15,-2 2-6-15,3 0 3 0,-2 2-2 16,0-1-5-16,0 1 1 0,1 3-2 0,-2 1 4 15,2 0 0-15,-3 1-5 0,1 4-4 0,0 2-4 16,0-2-6-16,-1 4-7 0,1 0-1 0,-1 3 0 16,-1-2-7-16,0 1 1 0,1 0-1 0,-1 1-2 15,0-1 2-15,0 0-26 0,0-5-22 0,0 0-1 16,1 0-39-16,-1-1-122 0,0-5 163 0,0 0-72 16,0 0 111-16</inkml:trace>
  <inkml:trace contextRef="#ctx0" brushRef="#br0" timeOffset="153395.7">3371 3564 788 0,'1'0'115'0,"15"9"-11"0,-10 0-36 16,-1 1-2-16,2 5 2 0,0-2-42 0,-1 2-5 15,0 4-6-15,0-1-2 0,-2 3-6 0,-1-1 1 16,0 2-1-16,-3 3-8 0,-1-1-2 0,-1 6 1 15,-1-2-7-15</inkml:trace>
  <inkml:trace contextRef="#ctx0" brushRef="#br0" timeOffset="156374.43">2377 3706 311 0,'-21'7'20'0,"1"3"-18"0,-1 7-1 16,-4-1-1-16,-1 3 0 0,0 0 0 0,-2 4 6 0,-1 1 5 15,2 5 0-15,0-2 8 0,1 0 6 16,3 4-1-16,0 0 2 0,4 1 4 0,3-2-3 16,2 3-2-16,3-3 0 0,1 2-5 0,4-2-5 15,0 0 0-15,6-2 1 0,0 2-7 0,1-3-2 16,3-1-2-16,3 0 0 0,3-3-2 0,0 1-2 16,3-2 0-16,6 0 0 0,-1-2 0 0,7-1 0 15,-1 0 0-15,4 1-1 0,0-3 1 16,3-1 1-16,2 0-1 0,1-2 0 0,-1-2 0 0,2-1 3 15,0-4-1-15,0 0 1 0,0-5 2 0,-3 1 5 16,1-5 5-16,-1-1 2 0,0-6 7 0,0-1 15 16,-1-2 1-16,-1-2 1 0,-1-4 16 15,1-2 2-15,-2 0 2 0,-2-2 0 16,-1-1 0-16,-3-3-2 0,0 0 2 0,-2 0 2 16,-2-4-5-16,-2 3-2 0,-1-3-2 0,-4 0 1 15,-1-1-5-15,-1-1-6 0,-5-2-3 0,-1 0 0 0,-3-1-9 16,-2 1-7-16,-3-2-2 0,-5 1 1 15,0 1-9-15,-5 1-1 0,2 2-2 0,-5 1 0 16,0 3-3-16,-2 2-3 0,1 4 1 0,-2 2 0 16,-2 3-4-16,0 3-2 0,-3 3-1 0,0 4-1 15,-1 2-3-15,-1 4-3 0,-1 2 0 0,2 4-2 16,-3 0-1-16,2 3-12 0,1 3-14 16,-1 3-2-16,0 0-18 0,4 2-60 0,-1 1-31 15,2 3-16-15,2-1-78 0,2 6 4 0,3-3-53 16</inkml:trace>
  <inkml:trace contextRef="#ctx0" brushRef="#br0" timeOffset="157723.4">3056 4351 219 0,'6'-3'48'16,"0"-2"1"-16,2 2-14 0,-1 0 1 16,3-2 0-16,-1 0-16 0,-1-1 0 0,3 1 0 15,2-1 0-15,0 0 1 0,0-2 3 0,1 2-1 16,2-2 2-16,2-1 2 0,0 2 5 0,1-2-2 15,2-1-1-15,1 1 3 0,1 0-10 0,1-1-2 16,3 1 2-16,1-1-14 0,0-1-2 16,0 1-2-16,1 0 0 0,0-1-2 0,0 0-2 15,2 0 2-15,-1 0-1 0,1 0 0 16,1 0 0-16,1 0 0 0,0 0-1 0,2-1 1 0,0 1 0 16,-2 0-1-16,1 0 0 0,2 1 1 0,-1-1 1 15,-2 1 1-15,-1-1-1 0,0 0 3 0,3 1 0 16,-3-1 0-16,0 0 1 0,-1 1 0 0,-2 0 4 15,2 0 12-15,1 2-1 0,0-1 11 0,-2 1-3 16,0-1-2-16,-1 3 5 0,0-3-2 0,-1 3-5 16,-1-2-9-16,-2 4-5 0,2-3-6 15,-1 2 5-15,-1-1 5 0,-3 1-2 0,0 2 7 16,1-1-2-16,0 0 1 0,-1 1 2 16,-2 0-2-16,-1-1-5 0,0 2-4 0,1 1-1 0,-3-1-5 15,-1 1-1-15,0 1 0 0,-3 0-1 16,1 1-1-16,-2 1 2 0,-1 1-1 0,1-3 1 15,-1 4-1-15,-1-3 1 0,-1 1 0 0,0-1 0 16,0 0 0-16,-1 0 0 0,-2-1 1 0,2 4-1 16,-2-4 1-16,3 0-1 0,-3 1 1 0,-1-1 1 15,0 0-1-15,-2 0 3 0,1 0 0 0,-4 0 1 16,0 0 1-16,0 0 1 0,0 0 0 16,0 0 0-16,0-1 0 0,0-2-2 0,0 2 0 15,-13-21-1-15,5 16-2 0,2-2 0 0,-1 4-1 16,-1-5 0-16,2 3-1 0,0-2-2 0,-2 1 1 15,3 1 0-15,-1-2-2 0,1 2 0 0,0 0 0 16,2 0 0-16,-1 1 0 0,2 2 0 16,0-1-2-16,2 4 1 0,0 0-2 0,0 0-2 15,0 0 2-15,0 0-2 0,0 0 0 0,0 0 2 16,0 0-1-16,2 0 0 0,-1 0 3 0,21 9 1 16,-16-5 3-16,2 1 2 0,-1 4 3 0,-1-6 5 15,2 2 2-15,-2 1 3 0,0 3 7 0,1-3 3 16,1 4-1-16,-2-1-1 0,0-3 4 0,-1 4-5 15,1 1-1-15,-2-1 0 0,0-2-6 0,-2 2-1 16,-1-4-1-16,-1 2 0 0,0 0 0 0,0-3-3 16,-2 2 2-16,-2-2-2 0,-1 2-2 0,0-2-1 15,0 1-1-15,-2 0 0 0,1 0-4 0,-3-1-21 16,3 1-30-16,-1 1-12 16,-1-1-39-16,1 2 3 0,-2 0-45 0</inkml:trace>
  <inkml:trace contextRef="#ctx1" brushRef="#br0">13744 16545 0</inkml:trace>
  <inkml:trace contextRef="#ctx1" brushRef="#br0" timeOffset="12181.64">23984 15959 0</inkml:trace>
  <inkml:trace contextRef="#ctx0" brushRef="#br0" timeOffset="190818.98">5447 2791 205 0,'0'-10'14'16,"1"1"25"-16,-1 0 3 0,0 0-25 0,0 1 57 16,0 0 3-16,0-3-13 0,0 5 4 0,-1-5-9 15,0 5-6-15,1 0 2 0,-1-1-13 16,-2-1 1-16,1 0 2 0,0 1-16 0,1 2 11 15,-1-2 0-15,0 2-1 0,0-3 11 0,1 2-2 16,0 2 2-16,-1 1 2 0,1-1-3 0,1 4-7 16,0 0-2-16,0 0 1 0,0 0-7 0,0 0-3 15,0 0-1-15,0 0 0 0,0 0-2 0,0 0 0 16,0 0 0-16,0 0 0 0,0 2-1 0,0 0 1 16,0-2-3-16,-11 28-1 0,10-21-1 0,1 3-5 15,-2-1693-1-15,2 3389 0 0,0-1695-6 0,-1 1-2 16,1-1-1-16,0 3 0 0,0-1-2 15,0 1-2-15,0 2 0 0,0-1 0 0,1 3-2 16,1-2 0-16,-1 3 1 0,-1-2-1 0,0 1 0 16,1 3 1-16,0-2 0 0,-1 1-1 15,2-1 2-15,-2-1-1 0,0-1 0 0,0 0 0 16,1-1 0-16,-1 0-1 0,0 2 1 0,0-4-1 16,0 0 1-16,0-2-1 0,0 1 1 0,-1-2-1 15,-1 0 1-15,1-3-1 0,0 1 1 0,0-4-1 16,-1 2 0-16,1 2 0 0,0-5 1 0,-1 1-1 15,0 0 0-15,0-2 0 0,1 4 0 0,-1-4 1 16,0 1-1-16,-1 0 0 0,2-2 0 0,-1-1 0 16,2-1-1-16,0 0-1 0,0 0 1 15,0 0 0-15,0 0 0 0,0 0 0 0,0 0-1 16,0 0 0-16,0 0 0 0,-1 0 2 0,-1 0-1 16,1 0-1-16,0 0 2 0,0 0-1 0,-1 0 1 15,1 0-1-15,0 0 0 0,0 0-1 0,-1 0 0 16,1-1 1-16,0 0-1 0,0 1 0 0,-1-1 0 15,1-2 1-15,0 2-1 0,0 0 1 16,-2-1 0-16,1 1 1 0,-1 0-1 0,1 0 0 16,-36-23 2-16,38 24-1 0,0 0-1 0,-2 0 0 15,1 0 1-15,0-1-1 0,0-1 1 0,-1 0 0 16,0 1-1-16,0-1 0 0,-33-33 1 0,31 28-1 16,-1 2 0-16,2-1 1 0,-1 1-2 15,2 2 6-15,-2-3 0 0,1 4 0 0,3 2 4 0,0 0 0 16,0 0 2-16,0 0 0 0,0 0 0 0,0 0-3 15,0 0 1-15,0 0-1 0,0 0-3 0,0 0 0 16,0 0-2-16,0 1 0 0,-5 19-1 0,7-11-2 16,-1-1 0-16,1 2 0 0,2 1 0 0,-1-1-1 15,1 1 1-15,0 0-1 0,0 0 1 16,1-1-1-16,0 1 1 0,0 0 1 0,0-4 0 16,1 3 2-16,0-2 0 0,-1-2 0 0,1 4 3 15,1-4-2-15,0-2 1 0,-1 2 1 16,0-1-2-16,0-4 0 0,2 5 0 0,-2-3 1 15,0-3-1-15,-1 0 2 0,2 1 0 0,1-1 0 16,-2 0 2-16,1-1 0 0,-1-2 0 0,2-1 0 16,0 1 0-16,0-2 0 0,-1 0 1 0,2-1-1 15,-2-2 1-15,3 3 0 0,0-4-1 0,0 1 1 16,-2-1-1-16,2 2 0 0,-1-2-2 16,-2 0 0-16,2 0-2 0,-3-1 1 0,2 1-1 15,-3 0 0-15,2 1-1 0,-3-2-1 0,-1 3 0 16,2-3 1-16,1 4-2 0,-3-2-1 15,-1 1 1-15,1 1-1 0,-2 0 0 0,0 1-1 0,2 1-1 16,-1 0 1-16,-2 3-2 0,4-3-2 16,-2 2-15-16,0-1-4 0,0 1-10 0,2 2-90 15,-1-1-81-15,2-2 86 0,2 1 120 0,-1-3-119 16</inkml:trace>
  <inkml:trace contextRef="#ctx0" brushRef="#br0" timeOffset="193852.19">19592 10811 414 0,'-1'-3'167'0,"0"1"-23"16,1-1-5-16,-2 0 29 0,2 3-85 0,0 0-18 16,0 0 18-16,0 0-15 0,0 0-3 0,2 0 3 15,-1 0-20-15,0 0 5 0,0 0-2 16,30-7-1-16,-23 10 4 0,1 1-9 0,1 1 2 16,3-1-2-16,-1 3-10 0,3-1-5 15,0 2-2-15,2 1-1 0,1 1-5 0,3 0 0 0,0-2-3 16,2 4 3-16,0-1-2 0,3 1-2 15,0 2 1-15,0-2 1 0,2 0-3 0,2 1 4 16,1-1-1-16,2-1-1 0,0 0 4 0,2-1-1 16,2-4 3-16,0 0-1 0,0-2 1 0,2 1 1 15,-2-4-1-15,-1-1 1 0,-1 0 1 0,-2-1-2 16,-2-4 3-16,1 0 1 0,-3 0-1 16,0-2 2-16,-1-4-1 0,2 1 0 0,-1-3 3 0,2 1-3 15,0-3-1-15,0 1-2 0,-1-1-3 16,0 0-4-16,-3 1 1 0,-2 1 0 0,0-1-5 15,-3 2 1-15,-3 0-2 0,-3 0-1 16,0 0 1-16,-3 2-4 0,-3 0 0 0,-1 2 0 0,-1 2-4 16,0-2-2-16,-3 2-1 0,1 1 1 15,-4 1-2-15,-2-1-7 0,0 3-14 0,0 2-2 16,0 0-14-16,0 0-59 0,0 0-26 0,0 0-10 16,-1 0-75-16,0 0 4 0,-18 2-47 0</inkml:trace>
  <inkml:trace contextRef="#ctx0" brushRef="#br0" timeOffset="195669.49">22259 10940 329 0,'0'-5'128'0,"-2"3"-8"0,2 2-2 15,0 0 0-15,0 0-34 0,0 0-3 0,0 0-9 16,0 0-8-16,0 0-3 0,0 0-1 0,0 0-12 16,0 1 2-16,-6 16 0 0,6-10 1 15,0 1 0-15,1 1 1 0,0 1 0 0,3-3 1 16,0 3-1-16,1 1 2 0,1-1-3 0,1 0 1 16,2-2-1-16,2-1-5 0,0 1-1 0,3 1-1 15,-2-4-7-15,4 1-1 0,0-1 0 0,3 1 0 16,-1 0-2-16,2 0-3 0,1-1 0 15,0 0 1-15,1-3-4 0,0 0-1 0,0-1 0 0,1 2-1 16,0-3 0-16,0-2-1 0,1 1 0 16,-1 0 2-16,1 0-2 0,-2-4 6 0,1 2-1 15,-3-2 0-15,0-2 5 0,-2 2-4 0,0-2-1 16,-4-1 2-16,1 2-7 0,-2-3-6 16,-2 2-1-16,-1 1 0 0,-3-3-7 0,2 3-1 15,-4-1-1-15,-2 3-1 0,1-5 0 0,-3 7-4 16,0-4 0-16,-1 2 0 0,0 4-3 0,-1-4-2 15,-1 2-5-15,-2 1-13 0,0-1-4 0,-1 2-129 16,0-1-86-16,1 4 108 0,-3-2 132 0,2 1-132 16</inkml:trace>
  <inkml:trace contextRef="#ctx0" brushRef="#br0" timeOffset="197640.16">22565 11198 10 0,'-1'-4'63'0,"1"2"4"0,-1 1 1 0,0-3 0 16,1 4 5-16,0 0 1 0,0 0 0 0,0 0-5 16,0 0 0-16,0 0 3 0,0 0-8 0,0 0 3 15,0 0-1-15,0 0 0 0,0 0 1 0,0 0-9 16,0 0 0-16,0 0 0 0,0 0-9 0,0 0-2 15,0 0-3-15,0 2 0 0,-1 0-3 0,1-2 3 16,-12 27-1-16,11-21 1 0,0 4 0 0,-2-3-2 16,2 2-1-16,1 1 0 0,0 1-4 15,0-1-1-15,-1 1-2 0,0 0 1 16,1 0-4-16,2 1-4 0,-1 0-1 0,1-1 2 16,1 0-6-16,1-3-3 0,1 3-1 0,1-1-1 15,-2 1-1-15,1-2-2 0,1 1 1 0,3 0 0 16,-1-3-1-16,0 2 1 0,3-2-1 0,-1-1-1 15,3-1 1-15,2-1-2 0,0 0-1 0,1-2 1 16,1-1-3-16,2-1-2 0,-2 0 1 0,5-3 1 16,-1 0-2-16,-2-2 0 0,0-1-1 0,1 1-1 15,0-1 1-15,0 0 0 0,-1-3 0 16,0 1-1-16,-1-1 0 0,2 2-1 0,-1-4 1 0,-2-1 0 16,1 1 0-16,0-1 1 0,-2 0-3 15,1-3 2-15,1 2-1 0,0-1 2 0,0 0-2 16,3-2 0-16,-2 1 0 0,2 2-2 0,0-2 4 15,1 0-1-15,-2-2-1 0,1 2 1 16,-2 1 1-16,0-2-1 0,-2 0 2 0,2 0 1 16,-3 2 0-16,0-3-1 0,-2 1 2 0,0 2 3 15,0-4 1-15,-2 4 1 0,-1-2 3 0,-1 1-3 16,0 1 0-16,0 1 3 0,0 1-4 0,-3 0-2 16,-1-1-2-16,0 0-2 0,3 5-1 0,-4-2-1 15,0-1-1-15,0 1-1 0,1 0 1 0,-2 1-1 16,2 2-1-16,-1-3 2 0,-3 1-2 0,2 2 1 15,0 0 0-15,-2 0 0 0,1 2 0 0,0-2 1 16,-3 3 0-16,0-2 0 0,1 2 0 16,-1 0-1-16,2 1 0 0,-2 3 1 0,0 0-1 0,0 0-1 15,0 0 1-15,0 0-2 0,0 0 1 16,0 0-1-16,-2 0 0 0,1 0-1 0,0 0 0 16,-25-2 0-16,17 5 0 0,1 2 0 0,-2-2 0 15,1 2 0-15,-3 0 0 0,1-1 0 16,0 1 0-16,-2 0-1 0,2 2 1 0,0-3 0 15,0 4 0-15,0-3-1 0,1 1 0 0,0-1 1 16,0 1 0-16,2 0-1 0,-1 0 0 0,2 1 0 16,-1-1 1-16,3-1-1 0,2 1 0 0,-1-2-2 15,1 2 2-15,3-4 0 0,0 1 0 0,2-2 0 16,-1 0 0-16,4-1 1 0,-1 0 0 0,1-1 1 16,2-3 0-16,0 2 1 0,2-3-1 0,1 0 1 15,0-1 0-15,0 0-1 0,1-1 0 16,0 1 1-16,0-1-2 0,0 2 3 0,0-4-2 15,0 2-1-15,-1 1 1 0,1-3 1 0,-1 2-1 16,2 0 0-16,-2-1-1 0,-1 0 0 16,0 2 0-16,-2-1 1 0,0 2 0 0,1 0 1 15,-2 0 0-15,-1 3 1 0,0-2 0 0,-3 1 2 16,2 1-2-16,-2 1 1 0,-2 1 1 0,0 0-1 16,0 0-1-16,0 0 0 0,0 0 0 0,0 0 1 15,0 1 0-15,2 0 0 0,6 23 1 0,-8-16 1 16,-1 0 1-16,0 1-1 0,-2 1 2 0,2 1-2 15,0 2 1-15,0-2 2 0,1 1-2 0,-2 1 6 16,2-2-1-16,0 1-1 0,3 2 5 0,-3-6-3 16,0 3 1-16,0 0 1 0,0-2-4 0,0 0 0 15,1 1-2-15,-1-5 1 0,-1 2-2 16,1-1-1-16,0 0 0 0,0-1 0 0,0 0-1 16,1-2-2-16,0 0 0 0,2 2 0 0,-1-4-2 15,2 1-1-15,-2-2 1 0,2 0-2 0,1 0 0 16,-2 0-44-16,-2 0-56 0,1-3-34 15,3 2-77-15,0-4 8 0,0 0-98 0</inkml:trace>
  <inkml:trace contextRef="#ctx0" brushRef="#br0" timeOffset="-209706.84">30565 3591 578 0,'-6'6'87'0,"-1"-4"-4"0,-2 3-8 0,-1 2-13 16,-1-1-7-16,-1 2-1 0,-3 1-17 0,-1 1-1 15,-2 0-3-15,-4 1-1 0,3 0-3 0,-6 0-2 16,-1-2-1-16,1 3 2 0,2 2-5 0,-1-2-4 16,1-1-2-16,1 3 2 0,0-2-5 0,1 1-4 15,0 1-2-15,-2 1 0 0,0-3-4 0,1 1 0 16,-2 1-2-16,3 1 0 0,-1 0 0 0,0-1-1 16,1-1 0-16,-1 2-1 0,1 0 1 15,-1-3-14-15,-1 2-12 0,4-1-1 0,-1 1-21 16,4-1-50-16,-1 0-27 0,3-1-11 15,2-2-66-15,2 1 3 0,6-4-40 0</inkml:trace>
  <inkml:trace contextRef="#ctx0" brushRef="#br0" timeOffset="-209026.78">30816 3733 90 0,'0'0'39'0,"-2"0"1"15,1 0 18-15,0 0-1 0,0 0 1 0,-1 0 2 16,1 0-3-16,0 0 1 0,0 1-1 0,-2-1 2 16,1 1-2-16,-38 10-2 0,40-11-1 0,-1 0 1 15,-20 10-3-15,12-6-4 0,-2-2 0 0,0 3 0 16,-1-1-4-16,-4 0-2 0,0 3-2 15,-3-2-1-15,2 4-2 0,-3-2-9 0,-2 3 1 16,-3-2 1-16,0 1-8 0,-5 1 6 0,-1-1-3 16,-1 2-1-16,-1-1 6 0,-1 1-2 15,5-3-6-15,-1 2 3 0,3 1-7 0,2-1-3 16,2 1 1-16,3-2 0 0,2 2-4 0,0-1 1 16,0-1 1-16,-1-2 1 0,2 2 0 0,1 0-2 15,0-2-3-15,-1 0 1 0,1 2-5 0,-2-2 0 16,2 0-2-16,2 2 1 0,-2-2-2 0,2 2-1 15,0-1 0-15,1-1 2 0,2-1-2 16,0 3 1-16,2-4 0 0,-1 1-1 0,3-1 1 0,-1 1-1 16,2-4 1-16,0 2-1 0,0 1-1 15,3-4-1-15,0 1 0 0,3-2 0 0,0 0 0 16,0 0-5-16,0 0-19 0,0 0-8 0,1 0-16 16,16 1-154-16,-7-4 177 0,2-2-58 0,1 0 84 15</inkml:trace>
  <inkml:trace contextRef="#ctx0" brushRef="#br0" timeOffset="-205298.65">1161 8624 963 0,'0'0'64'0,"0"0"-5"0,0 0-7 0,0 0-5 15,0 0 3-15,0 0-9 0,0 0 3 0,0 0-6 16,-5-16-4-16,9 8 2 0,-1-3-7 16,2-2 1-16,3-1 4 0,-1-4-10 0,1 1 0 15,-1-3-2-15,2-1-1 0,-1 3-2 0,0-7-2 16,0 5 0-16,0-2 0 0,-1-1-3 0,-1 2 2 16,0-1 1-16,1 2 0 0,-2 0 3 0,-2 5-2 15,2 2-2-15,0 3 3 0,-1 2-4 0,1 6-2 16,0 2-2-16,-2 6 1 0,2 4-4 0,0 2 0 15,0 4-1-15,0 7 0 0,0 1 0 0,-1 3 0 16,1 1-2-16,0 2-1 0,-3-1 0 0,3 0 1 16,-1 1 0-16,-1-3-7 0,1-1 0 0,1 0-70 15,-1-4-31-15,1-2-7 0,0 0-88 0,-2-6 5 16,0-1-67-16</inkml:trace>
  <inkml:trace contextRef="#ctx0" brushRef="#br0" timeOffset="-204902.86">1478 8306 1117 0,'3'-11'63'15,"1"0"-9"-15,-2-1 18 0,4 1-14 0,0-3 8 16,0 3 4-16,2-1-19 0,-1 2-1 0,-1 3-7 16,2-1 1-16,-1 5-5 0,2-2-15 15,-2 5-2-15,3 2 0 0,-3 3-17 0,-1 4 0 16,3 3-3-16,-4 0 0 0,0 3 0 0,-1 3 1 16,1 2 1-16,-5 2-1 0,0-1 1 0,0 1 1 15,-3-1 3-15,1 0 1 0,-1-1 2 0,1-3 7 16,-1 1 0-16,2-6-1 0,0-1 8 0,1 1-3 15,0-2-1-15,0-4 0 0,1 2-6 0,0-3-2 16,2-2-2-16,-2 0 1 0,3-1-4 16,1-2-3-16,-2 0 1 0,3-2 0 0,1 1-3 0,0-3 1 15,0 2-2-15,3-3-5 0,1 0-2 16,1-2-72-16,0 4-36 0,0-5-7 16,3 1-93-16,0 1 5 0,-2-4-72 0</inkml:trace>
  <inkml:trace contextRef="#ctx0" brushRef="#br0" timeOffset="-203603.33">1993 8129 1301 0,'0'-13'94'16,"-2"3"-3"-16,1 3-21 0,-1 2-20 0,2 5-3 15,0 0-1-15,0 0-23 0,-2 0-1 0,-16 5-5 16,12 5 0-16,-2 2-2 0,2 3-5 0,-3 2 0 16,1 4-1-16,0 1-6 0,5 1 0 15,-1-4 0-15,0 4-2 0,3-2 1 0,1-4-2 16,0 0 2-16,4-3 0 0,-1-1-1 0,5-2 0 16,-3-3 1-16,1-2 0 0,0-1 0 0,3 0 2 15,-2-4-2-15,-1-1 2 0,2-1 1 0,-3-4-1 16,3 0 1-16,0-1 1 0,-3-2-1 0,0-2-1 15,-3-1 2-15,3 0-2 0,-1 0 2 0,-4-1-2 16,2-1 0-16,-2-3 0 0,3 2-1 0,-1 0 1 16,-1-2-2-16,1 0 0 0,-1 2 1 0,1-2-3 15,1 4 1-15,-1 1 0 0,-2 1-1 0,0 4-3 16,1 1 0-16,-1 5 1 0,0 0-2 16,0 0 0-16,2 0 0 0,9 7 0 0,-7 1 1 15,-2 2 1-15,2-2 0 0,1 3 0 0,-2 0 2 16,1 2-1-16,2-2 0 0,-1 0 1 15,1-1-1-15,3 0 1 0,0-2 0 0,-1-1 0 16,1 0 0-16,-2-3 4 0,2-1-3 0,0-1 1 16,-1-2 0-16,0 0 1 0,-2-3 0 0,0-2 1 15,0 0-1-15,0-2 0 0,-1-1 2 0,-1 0 0 16,-2-2-1-16,1-2 0 0,-2 0 2 0,-1 1-2 16,0 0 1-16,-2-1-2 0,-1-3 0 15,1 2 0-15,-2-1 0 0,1 2-2 0,0-2 0 0,0 2 1 16,1-2-1-16,1 2-1 0,-2 0 0 15,2 2 0-15,0-1 0 0,1 2-1 0,0 0-1 16,1 2 0-16,-1 1 0 0,2 0-2 0,1 2 1 16,-1 1 0-16,2 0-1 0,0 1 0 15,-1 2 0-15,2 2 0 0,1 1 0 0,-1 1 0 16,2 3 0-16,-1 0 1 0,0 0 0 0,0 4 2 16,2 0 0-16,-2-1-1 0,0 1 2 0,1 0 0 15,2 2 0-15,-2-2 0 0,2 0 0 0,0 0 0 16,-1-2 0-16,1 0 0 0,-2-1 1 0,-1 1 0 15,1-3 0-15,-1 0 0 0,-1-2 0 0,0-1 2 16,-2 1 0-16,0-4 0 0,0 0 1 0,-3 0 0 16,0 0 1-16,0 0 0 0,0 0 1 0,8-21-2 15,-8 14 1-15,0-3 0 0,-1 0-2 0,-1 0 1 16,-1-4-1-16,0 2 0 0,0-2-1 16,-1 1 0-16,-1-2 1 0,1-1-1 0,-1-1-1 15,2 0 0-15,-1 0 0 0,0 1 0 0,0-1-1 16,2 5 0-16,1-2-1 0,0-1 0 0,-1 4-1 15,2 4 1-15,0-4-1 0,2 1 0 16,0 3 0-16,0 0-2 0,1 0 1 0,-1 5 0 16,2-2-2-16,1 3 0 0,-1 1 0 0,1 0 0 15,0 5 1-15,0-2 1 0,-1 3 0 0,3-1-1 16,-2 3 3-16,1 3-1 0,0-3 0 0,1 2 2 16,-1 1-2-16,2 2 1 0,-1-1 1 0,-1 3-1 15,1-4 1-15,0 0 0 0,0 1 0 16,0-2 0-16,-2-1 0 0,2 0 0 0,-1 0 1 15,0-4-1-15,0 2 1 0,1-2 2 0,-2-2-1 16,1 1 0-16,-3-4 0 0,1 0 2 0,-1-1-1 16,2-2 0-16,-3-2 1 0,-1-1 1 0,2-3-2 15,-2 1 1-15,3 0 0 0,-3-3 0 0,0 1-1 16,0 1 0-16,-1-2-1 0,2-1 0 16,-4 1-1-16,1 0 1 0,1 0-1 0,0 1-1 15,-4 0 0-15,4 3 0 0,-2 1-2 0,1 2-2 16,1 4 0-16,0 0 1 0,0 0-2 0,0 0 0 15,0 0 1-15,0 0 0 0,5 15 0 0,-3-8 2 16,2 3 0-16,-2-1 0 0,3-1 2 0,-1 2 0 16,-2-1 0-16,2-4 0 0,1 1 0 0,1-3 0 15,0 0 0-15,2 1 1 0,-1-3 1 0,1-1 0 16,-1-1-1-16,0-4 1 0,0 1 1 0,0-1 1 16,-2-2-1-16,1 1 0 0,0-4 1 0,-1 1 1 15,0-1 1-15,-1 1 1 0,-2-3 0 16,-1 1 14-16,-1 0-4 0,-1-2-1 0,-2 2 10 15,-2-1-9-15,-2 0 2 0,0 0 3 16,-2 1-12-16,2 1-3 0,-2-1-1 0,1 3 0 16,-1 3-3-16,2 0-3 0,-2 4 0 0,2 1 0 15,0 3-3-15,1 2 0 0,-1 1-1 0,3 4 1 16,-1-1-1-16,4 3 2 0,1 0 0 0,0-1-1 16,-1 1 2-16,2 2-27 0,3 0-9 0,-1-6 1 15,1 3-31-15,1-5-39 0,0 3-16 0,4-4-6 16,-1 2-42-16,0-7-56 0,-1 2 146 0,3-2-79 15,0 0 159-15</inkml:trace>
  <inkml:trace contextRef="#ctx0" brushRef="#br0" timeOffset="-200872.53">2685 7662 796 0,'0'0'116'16,"0"0"-21"-16,0 0-29 0,0 0-6 0,0 0-1 15,0 0-33-15,-5 15-5 0,5-5-7 0,1 2-2 16,1 1-6-16,1-1-1 0,-1 1-1 0,2 1-1 16,0-2-1-16,2-1 1 0,0-3 1 15,0-2 0-15,2 0 1 0,0-2 2 0,1-2 0 16,0-2 1-16,-1 0 1 0,1-2-1 0,-1-2 1 15,1 0 1-15,-1 1 0 0,-2-6 12 0,1 3 1 16,-2-3-2-16,0 1 12 0,-3-2-8 0,2 1 1 16,-1 3 5-16,-2-4-12 0,0 4-3 0,0 0-6 15,-1 3 0-15,0 3-5 0,0 0-4 16,0 0-1-16,0 0 1 0,2 11-4 0,-2-3 0 16,0 0 1-16,1 4-1 0,0-3 2 0,1 1 0 15,1 1 0-15,1-2 0 0,-1-2 1 0,2 1 0 16,0-2 4-16,1-1 1 0,-1-4 3 0,1 2 8 15,1-3 1-15,-1-2 0 0,1 0 11 0,-1-2 0 16,1-1 2-16,-1 2 0 0,-1-5 2 0,-2 1 0 16,0-1-3-16,-2 0 2 0,-1-2-3 0,0 1-7 15,-2-1-3-15,-1-1 1 0,-2 3-10 0,2-3-2 16,-1 2-2-16,-1 2 0 0,0 0-3 0,1 1-1 16,-1 1-11-16,0 4-11 0,2 0-7 15,-1 1-100-15,0 0-37 0,4 0-19 0,0 0-125 16,0 0 7-16,0 0-86 0</inkml:trace>
  <inkml:trace contextRef="#ctx0" brushRef="#br0" timeOffset="-200562.54">3082 7496 813 0,'-6'7'78'0,"0"2"-29"0,-2-1-8 0,2 2-4 16,-1 1 0-16,0-1-8 0,1 0 10 0,0-1-5 15,5-2-1-15,-3-1 10 0,4-1-7 16,0 0 3-16,4-2 0 0,0-2-7 0,1-1 10 16,3 1 0-16,-2-1-2 0,3 0 9 0,1 0-2 15,-2-1-2-15,2 1 3 0,-1 0-8 0,-2 1-5 16,1 1-4-16,-3 2 2 0,-2-1-9 0,-1 0-6 15,-1 4 0-15,-1 0 0 0,0 0-5 0,-5 4-3 16,1 1 0-16,-2 1-1 0,-1 3-1 0,-2-2-27 16,0 1-22-16,1 2-9 0,0-4-37 15,-2 1 1-15,3-2-39 0</inkml:trace>
  <inkml:trace contextRef="#ctx0" brushRef="#br0" timeOffset="-190127.44">4148 9551 343 0,'-1'-10'163'0,"2"8"-24"16,0-4-6-16,0 1-12 0,2 0-75 0,4 2 20 15,3 0-46-15,2 3-6 0,2 0-8 0,3-2-2 16,4-1-5-16,4 3-1 0,3 0-1 16,4 0 1-16,4 0 0 0,2 0-1 0,4 0 2 15,5 0-1-15,4 0 1 0,4 0-1 0,2-3 0 16,4 1 3-16,1 0 1 0,6 1 20 0,3-3 0 16,1 1-3-16,4 0 21 0,1 2-4 15,6 1 3-15,2-4 2 0,3 2-7 0,3-1-4 16,3 2-5-16,5 1 1 0,1 0-8 0,3 0-5 15,2 0-1-15,2 0 0 0,4 0-7 0,2 0 0 16,0 0-1-16,1 0 0 0,3 0-2 0,-1 0 1 16,2-1-1-16,3 1 0 0,-1 0 0 0,1 0-1 15,0-4 1-15,2 4 0 0,-1 0-1 0,2-2 0 16,-2 1 1-16,1-1 0 0,2 1-1 0,-2 0 2 16,0-3-1-16,2 2 0 0,1-1 1 15,-1 1-1-15,0 1 1 0,0-4 17 16,0 1-1-16,0 1 12 0,-1 0-7 0,3 0-1 15,-1 1 17-15,0 1-18 0,-2-1 9 0,1 0-19 16,1 2-8-16,1-1-2 0,-1 1 1 0,-4 0 0 16,-1-3 0-16,0 2 0 0,-1 1-1 0,-1-1 1 15,-2-1 0-15,2 1 1 0,-5 0-1 0,-1-4 0 16,1 3 0-16,2-1 1 0,-3-2 0 0,-2 0-1 16,-2 3 1-16,1-6-2 0,0 5 2 0,0-2-1 15,-3 1-2-15,-2 0 1 0,-1-2 0 0,-2 2-1 16,2 0 1-16,-6 0 0 0,-3 0-1 0,0-1 2 15,-2 0-2-15,-2 2 0 0,-3-2 1 0,-4 2 0 16,-2-1 0-16,-1-2 0 0,-1 4 1 16,-4-3-1-16,-1 2 1 0,0 1 1 0,-5-1-1 15,-2 0 0-15,-2-1 1 0,-2 2 0 0,-2 0-1 16,-1-1 0-16,-3 0-1 0,-2 1 0 0,0 2 0 16,-3-2 0-16,-1 2 0 0,-3 0-1 15,-1 0 0-15,0 0 0 0,-1 0 0 0,-1 0-1 16,1 0 1-16,-3 0-1 0,2 2 0 0,-1-1 1 15,0 1 0-15,-3 3-1 0,0-1 2 0,-3 0-1 16,-1 2-1-16,-3-1 1 0,0 1-1 0,-5 0 0 16,0 0 0-16,0 1 0 0,-2-1 0 0,-1 2 0 15,-1-3 1-15,0 3-1 0,-3-2 0 0,2 2 0 16,-3 1 0-16,-3 0 0 0,-1-3 0 0,0 3-1 16,-4 0 0-16,0 1 0 0,-3-1-1 15,0 1 0-15,-2-3 0 0,-1 6 0 0,0-5 0 16,-1 3-1-16,-1 2 0 0,-1-3 0 0,0 2-1 15,-1-1 1-15,1 3 0 0,-1-1-1 0,-1 4 1 16,1-1 0-16,1 3 2 0,0 1-2 16,-1 1 2-16,2 6 0 0,-1-1-1 0,0 1 2 15,1 2-1-15,1 2 0 0,-1-1 0 0,2-1 1 16,-1-1-1-16,1 0 1 0,1-2 2 0,3-1-1 16,-3-1 2-16,0 0 1 0,0-2-1 0,1 4 2 15,1-1-1-15,0-1-1 0,-4 2 0 0,3 2 0 16,-1 0-1-16,2 2 0 0,0 3 1 15,-1-3-2-15,1 2 1 0,0-1 1 0,3 1-1 16,-5-3 0-16,3 0 1 0,-3-6 0 0,0-1 1 16,-2-2 0-16,0 0 1 0,-2-1 2 15,-3-4 0-15,0 2 1 0,-2-3 1 0,-1-1 2 16,-2 2 0-16,-4 0 1 0,-1-7 0 0,-5 2-2 16,0 1 2-16,-3-3-1 0,-4 0-1 0,0 0-1 15,-3-2 0-15,-2 0 0 0,-3-2-2 0,-2 0-1 16,-3-1 0-16,-3 0-1 0,0-2 0 0,-6-1-1 15,-1 0 0-15,0-1-1 0,-5-2 1 0,1 2-1 16,-1-1-1-16,-1-1 0 0,-6 2 0 0,0-3-1 16,-2 2-1-16,-6-2 2 0,0 3-1 0,-2 0-1 15,-3-3 1-15,-4 1 0 0,0 0-1 0,-4 0 1 16,-1 1-1-16,-1 1 0 0,0-1-1 0,-6 0 0 16,-1 1 1-16,-4-1-1 0,-1 2 0 0,0 0 0 0,-4 0 1 15,-3 0 0-15,-2 0 0 0,0 0 0 0,-2 0-1 16,-1 0 1-16,-3 0-1 0,-6 2 1 0,2 0-1 15,-3 1 0-15,-3 0 0 0,-3-2 1 0,-3 1 0 16,1 0 0-16,-2 2 0 0,-1 0-1 0,-4-3 0 0,1 3 1 16,-1-2 0-16,-1 3 0 0,-1-4 0 0,1 3 0 15,0 1 2-15,1-3 1 0,1 2 0 0,1 1-1 16,2-3 2-16,-1 2-1 0,1 2 0 0,2-2 1 16,0 1-1-16,-1 0-1 0,0 0 0 0,-4 0 0 15,4-2 0-15,-1 4 0 0,2-4-1 0,-2 1 0 16,0 1 0-16,0 0 1 0,1 1-1 0,-1-1 0 15,3 2 0-15,-4-1 1 0,2-1-1 0,0 3 0 16,3-2 1-16,0 0-1 0,4 2 0 0,-1-2 0 16,1-1 0-16,6 2 0 0,4-1 0 0,0-1 0 0,1 0 0 15,2 1 1-15,4-1-1 0,2 3 0 0,1-6 1 16,-2 2-1-16,2 1 1 0,2-3 0 0,5 2-1 16,1 0 0-16,-1-3 1 0,3 1-1 15,0 1 0-15,1 2 0 0,4-4-1 0,1 0 3 0,-2 2-2 16,2-1 0-16,1 1-1 0,-1 0 1 0,5 0 0 0,1-1 0 15,1 1 1-15,2 0-2 0,1-3 1 0,2 2 0 16,3 1 1-16,5-3 0 0,0 2-1 0,2-2 1 16,4 0 0-16,4 0-1 0,2-2 1 0,0 2 1 15,4-2-2-15,3 1 0 0,2-1 0 0,1-1-1 16,-2 1 1-16,3 1 0 0,0 0-1 0,1 1 0 16,0 0 0-16,0 0 0 0,3 2 0 0,2 2 0 15,0-3 0-15,-1 2 0 0,4-1 0 0,-3 1 0 16,4 0 0-16,1-1 0 0,-2-1 0 0,1 0 1 15,2 0 0-15,0-1-1 0,1 0 0 0,2 0 0 16,2 0 1-16,1 0-1 0,2 0 0 0,1-1 1 16,1 1-1-16,2 0 2 0,-2-2 0 0,2 0 0 15,1-1-1-15,1-1 1 0,0 0 0 0,-1-1 2 16,1-1 1-16,2-2 2 0,-1 3 3 0,0-5 8 16,2-1 4-16,1-2-1 0,1-1 10 0,4-4-2 15,1 0 1-15,-3-3 0 0,3-3-3 0,0 0-4 16,3-1-2-16,-1-1-1 0,2-1-6 0,-3 0-1 0,0-2-3 15,3 0 2-15,-2-2-4 0,1-4-1 0,1-3-1 16,-2-5 0-16,3-3-1 0,1-2-1 0,-1-2 1 16,3-2 0-16,-2 0 1 0,-1 1 4 0,0 5 1 15,-2 1-2-15,0 2 6 0,-3 4-3 0,0-1-1 16,-3 3 3-16,0 1-5 0,-2 0-6 0,-2 2 1 16,1 3 0-16,-1 1-4 0,1 5-18 0,0 2 6 0,1 5-74 15,0 3-1-15,-1 5-247 0,2 6 288 0,1 4-100 16,-2 0 147-16</inkml:trace>
  <inkml:trace contextRef="#ctx0" brushRef="#br0" timeOffset="-188626.39">9101 8811 455 0,'-5'-6'231'0,"1"1"-37"0,1-3-7 0,-2 3 26 0,4-2-114 16,-3 2-9-16,3-2 2 0,1 0-15 15,0 1-4-15,5 0-2 0,0 0-18 0,3 0-4 0,2 0-5 16,1-2 1-16,2 3-8 0,0-2-6 0,3 1-2 15,-2 1 1-15,2 1-9 0,1 0-3 0,2 2 0 0,1 1 0 16,-3 1-4-16,4 0 0 0,-1 1-1 16,1 3-1-16,-4-1 0 0,0 3-3 0,-3 1-1 0,-1 1-1 15,-2-2-4-15,-3 4 0 0,-2 0 0 0,-5 0 1 16,-1 1-1-16,-4 1 2 0,-2 1-1 0,-7 0 1 16,-1-2 1-16,-2 2-1 0,-4 0 0 0,1 0 0 15,-2-2 0-15,1-1-1 0,0-2 1 0,5 1-1 16,2-3-1-16,0 0-1 0,6-2 0 0,2-2 0 15,3 2-2-15,-2-1 0 0,3 0 0 0,2 1 0 16,5-3 0-16,-1 3 0 0,5-2 0 0,-4 3 0 16,5-3 0-16,1 1-1 0,3 1 0 0,1 1 0 15,-2 1 0-15,3 2 6 0,-3-1 1 0,3 2-2 0,-1 0 7 16,-2 1-1-16,-1 3-1 0,-2-2 3 0,-2 0-4 16,-3 2-2-16,-1 2 1 0,-2-1-1 0,-3-1-1 15,-4 2 1-15,-2 0 0 0,-3-1 0 0,-3-2 2 0,-2 0 3 16,-1-2-1-16,-4-1 10 0,0-2 1 15,2-1 14-15,-2-2-3 0,2-3 0 0,3-1 15 0,1-2-9 16,2-2 3-16,3-3-6 0,3 1-8 0,2-4-6 16,0-1-1-16,3-1-1 0,-1-2-7 0,1 0-5 15,0 0 0-15,4 1 0 0,-2 1-4 0,2-1-2 16,2 2 0-16,-2-4-1 0,3 7-1 0,4-3-4 16,-1 1-17-16,2 0-9 0,3 1-14 0,1 1-129 15,4 3-77-15,2 1 102 0,0 0 152 0,1 2-156 16</inkml:trace>
  <inkml:trace contextRef="#ctx0" brushRef="#br0" timeOffset="-187263.16">9576 9056 272 0,'0'0'68'0,"0"0"6"0,0 0 0 16,0 0-4-16,0 0 12 0,0 0-3 0,0 0-1 15,-1 2-1-15,0 0 2 0,0-1 3 16,1-1-1-16,0 1 8 0,0 1-4 0,0-2 0 16,0 0 5-16,0 0-10 0,0 0-4 0,-5-13 0 0,7 6-15 15,2-3-11-15,0 3-3 0,-1-4 0 0,4 1-13 0,-4-1-4 16,3 0-3-16,-1 1-1 0,0-1-5 0,0-1-4 16,0 3-2-16,-1 0 1 0,0 0-5 0,-1 3-2 15,0 1-3-15,0 1 0 0,-3 4-3 0,0 0-5 16,0 0 0-16,0 0-1 0,0 0-5 0,0 0 3 15,7 15-1-15,-7-9-1 0,1 7 4 0,-1-2 0 16,0 4 0-16,0-2 2 0,0 1 0 0,1 2 0 16,-1-1 1-16,3-2 0 0,-2 1 0 0,0 1 0 15,0 1 1-15,-1-5 0 0,0 2 1 0,0 0 0 16,0-2 1-16,0 0-1 0,-3-1 1 0,3 0 1 16,-3 0-2-16,2-3 1 0,0 2 1 0,-3-2 0 15,-1-2-1-15,2 1 2 0,0-2-1 0,-3-1 0 0,-1-1 0 16,3 1 0-16,-1-3 0 0,1 0-1 15,0 0 0-15,0 0 0 0,4 0-1 0,0 0-1 0,0 0-1 16,0 0 0-16,0 0-1 0,0 0 15 0,0 0-1 16,0 0-3-16,0 0 15 0,0 0-5 0,13 5 4 15,-7-3 4-15,1-1-8 0,3-1-6 0,1 0-1 0,2 0 2 16,-3-1-7-16,1-1 0 0,0 0-2 0,1-1-1 16,2 0-1-16,-2-1-102 0,0 0-109 0,4-1 116 15,2 3 92-15,3-2-94 0</inkml:trace>
  <inkml:trace contextRef="#ctx0" brushRef="#br0" timeOffset="-186811.89">9594 8335 768 0,'0'-7'137'0,"0"1"-135"0,0 4 109 16,-2-4 69-16,2 3-68 0,0 3-4 0,0 0-26 0,0 0 1 16,0 0 4-16,0 0-31 0,-9 10 7 0,5-1-6 15,-1 0-3-15,0 6 7 0,0 0-8 0,-1 1-4 0,0 0 2 16,0 3-13-16,1 2-11 0,1-2-2 0,1 2-2 15,0 2-13-15,2-6 0 0,-1 4-1 0,2-1 1 16,3 1-1-16,-1-7-2 0,3 5-21 0,1-6-16 16,2 1-14-16,0-3-162 0,2-1-84 0,1 0 118 15,2-4 176-15,-1-1-189 0</inkml:trace>
  <inkml:trace contextRef="#ctx0" brushRef="#br0" timeOffset="-186469.7">9757 8486 1183 0,'-2'-6'82'15,"6"-2"27"-15,-3 4-68 0,5-5 231 0,-2 3-186 16,5 1-12-16,2 4-7 0,-2-4 10 0,0 1-19 16,1 2-11-16,0-2-5 0,-1 3-5 0,-2 0-11 15,-1 1-5-15,-2 0-3 0,0 2 4 0,-2 3-7 0,-2 0-4 16,0 2-2-16,-4 2-1 0,0 1-4 0,-5 0-1 15,2 1 2-15,-5 0 6 0,3 0 1 0,-1 3 10 16,0-5-5-16,2 5-1 0,1-5 13 0,1 1-9 16,1-1 5-16,2 0-8 0,2 1-5 0,0-3-1 15,0 1 1-15,1-1-1 0,3 0-1 0,1 0 1 16,0-1 0-16,1-1-1 0,1 0 0 0,0 0 0 16,3-4-1-16,-1 1 1 0,-1 0-1 0,2-2 0 15,1 0-1-15,-1 0 1 0,1 0-1 0,0 0-17 16,1 0-16-16,-3-2-6 0,2 2-27 0,-1 0-110 15,0 0-55-15,-1 0-42 0,1 2-139 0,-1 3 7 16,0-4-110-16</inkml:trace>
  <inkml:trace contextRef="#ctx0" brushRef="#br0" timeOffset="-186111.42">10000 8252 996 0,'5'-4'153'0,"-1"3"-21"16,3 1-2-16,-1 0 25 0,0 0-70 0,1 5-17 15,2-3 17-15,-2 5-23 0,1 0 5 0,0 2 0 16,0 2-24-16,-1 0 9 0,1 0-3 0,-2 1-1 0,0 2 9 15,1-1-11-15,0 3-2 0,-2-3 1 0,1 0-13 16,-1 1-5-16,-2 3-1 0,1-3-2 16,-2 1-4-16,-2-1-3 0,2 1-1 0,-2-1 1 0,-3 1-4 15,1-2-1-15,-2 2-2 0,0-3 2 0,-1-1-2 16,1 2 0-16,-1-2-1 0,0 0 0 0,-2 0-1 16,3-5 1-16,-1 3-1 0,0-2 0 0,0-1 0 15,1 1-1-15,0-3-6 0,2 1-9 0,-2-2-5 0,3 1-109 16,0 1-65-16,1-4 87 0,-2 4 102 0,1 0-109 15</inkml:trace>
  <inkml:trace contextRef="#ctx0" brushRef="#br0" timeOffset="-184562.66">4086 12515 561 0,'0'-15'39'0,"1"-1"17"0,-2 1-34 0,1 0 86 16,1-2-50-16,2 3 14 0,-2-1-7 0,2 3-5 15,-2 1 17-15,1 0 2 0,2 2-2 0,-2 6 0 16,0-4-2-16,-2 7-29 0,0 0 2 0,0 0 3 16,1 14-29-16,-2 2 1 0,1 2-8 0,1 8-2 15,-1 3 2-15,1 7-1 0,0 3-4 0,2 2-1 16,-1 4-2-16,1 6 1 0,-3 2-2 0,0 7 1 16,1 3-2-16,-2-1-1 0,1 0 1 0,1 1 1 0,0-4-3 15,1-4 1-15,0-4 1 0,2-4 0 16,-2 0 2-16,3 1 2 0,1-2 0 0,-1-6 1 0,1 1 2 15,1-4 3-15,0-2 4 0,0-5-1 16,1-6 4-16,-3-6 5 0,-4-2-7 0,0-5-12 0,2 1 0 16,-5-6-84-16,0-1-41 0,2-5-33 0,0 0-112 15,-6-11 6-15,6-5-86 0</inkml:trace>
  <inkml:trace contextRef="#ctx0" brushRef="#br0" timeOffset="-182132.07">10577 13716 451 0,'-10'-2'103'0,"0"1"-102"0,2 1 94 0,-1-3 20 0,0 3 16 16,1-1-19-16,0-2-10 0,1 3-6 0,2-3-2 16,0 1-13-16,5 2-20 0,0 0-4 0,0 0-2 15,0-1-22-15,6-10-4 0,2 9-2 0,3-2-4 16,1-1-3-16,3 3-7 0,2 0 0 0,0 0 0 15,3 2-7-15,1-1-1 0,1 1-3 0,-2 0 1 16,1 2-3-16,-4 1-1 0,1 0-1 0,-5 2 1 16,1 0-2-16,-2 2 1 0,-5 0-1 0,1 0 0 15,-4 0 2-15,1 0 1 0,-4 1 0 0,-1 0 1 16,0-1 2-16,-4 2 0 0,-1-1 2 0,0 1-1 16,-2-2 1-16,-1 2-1 0,-3 0 0 0,1-4 2 15,-2 2-2-15,0-2-1 0,2 0-1 0,0 0 1 0,1 1-1 16,2-5-1-16,2 2 0 0,4 0-1 0,1 1 0 15,0-1 0-15,3-1 0 0,4 2 0 0,-2-1 0 16,6 1 0-16,-4 0 0 0,5 0 0 0,0 0-1 0,1 3 1 16,-3-2-2-16,-1 2 1 0,3 0 1 0,-2 2 0 15,2 0-1-15,-3 2-1 0,-1-1 1 0,-1 2 1 16,0 0 0-16,-2 1 0 0,-4-1 0 0,2 2 1 16,-7-2 1-16,-3 1 1 0,-1 0 1 0,-1-2 2 15,0-2-1-15,-4 0 2 0,2-1 0 16,-4 0 23-16,1-3 0 0,0 2-5 0,-1-5 19 0,2-1-11 15,-1 0 4-15,2-1 8 0,-2-1-18 0,2-2 0 16,3-2-4-16,1-2-1 0,0 0-1 0,2-2-4 16,2 0-1-16,2-3 1 0,2 4-6 0,2-5-3 15,3 0-3-15,1 1 1 0,4 0-4 0,1 0-2 16,2 1 0-16,0 1 0 0,2 1-2 0,-1 0-1 16,0 1-10-16,4 3-14 0,-2 0-5 0,0 2-108 15,2 1-40-15,2 1-32 0,1 1-132 0,0 4 6 16,1 2-98-16</inkml:trace>
  <inkml:trace contextRef="#ctx0" brushRef="#br0" timeOffset="-181132.22">11085 14007 301 0,'-3'0'86'0,"0"0"1"15,1 0-1-15,-2 0 10 0,2-1-4 0,-2 0 0 16,1 0 7-16,1-1-6 0,1-1-2 0,-1 0 1 16,1 1-11-16,0-2-20 0,1 0-4 0,0-1-1 15,2 3-23-15,1-2-9 0,1 1-5 0,-1-1-1 0,2 3-10 16,-1-4-2-16,3 2-1 0,-1 2-1 16,1 0-2-16,0 0-1 0,0-2 0 0,1 3 0 0,-1 0-1 15,1 0 0-15,-1 0 0 0,0 0 0 16,1 3-2-16,-4-2 0 0,2 0 1 0,-3 2-2 0,0-1 0 15,-2 3 1-15,-1-1 1 0,0 2-1 0,-1-1 1 0,-2 2 1 16,-1-1 0-16,-3 2 1 0,2 0 0 0,-1-2 1 16,0 1 1-16,1 0 0 0,-2-2 2 0,2 0 6 15,1 0-1-15,2-1-1 0,-1-1 5 16,1 1-4-16,2-2 1 0,0 1 1 0,1 1-6 16,1-1 0-16,0-1-1 0,1 1 1 0,0 2-1 0,2-2 8 15,0 0 0-15,0 4-2 0,1-4 8 0,-1 2 1 16,2 3 2-16,-4-2 3 0,3 0 0 0,-3 0-2 15,2 1 0-15,-2 0 4 0,-3 1-4 0,0-3 3 16,0 3-4-16,0-2-1 0,-1 1 3 0,-1 1-3 16,-1-3 1-16,-2 1-3 0,-1-4-1 0,-1 3-2 15,0-2 1-15,-2-1 0 0,-1-1-3 0,1 2 1 16,-1-3-2-16,0 1 0 0,0 0-2 0,-1-1-38 16,2-1-22-16,1 1-7 0,-1-4-49 0,2 1 2 15,0-1-45-15</inkml:trace>
  <inkml:trace contextRef="#ctx0" brushRef="#br0" timeOffset="-180844.36">11082 13452 769 0,'0'0'90'0,"0"0"-28"15,0 0 0-15,-10 15 15 0,5-9-22 0,0 5-20 16,-1 2 20-16,0 1 3 0,-2 0 2 0,1 1 6 16,-1 2-4-16,2-5-17 0,0 3-4 0,1-1 1 0,1-1-21 15,2 2-5-15,1-4 0 0,1 0-2 0,0-2-4 16,2 2 2-16,2-1 0 0,2-3 0 0,0 2 2 15,2-4-40-15,0 1-26 0,3-1-12 0,-1-1-54 0,3-1 4 16,-1-3-54-16</inkml:trace>
  <inkml:trace contextRef="#ctx0" brushRef="#br0" timeOffset="-180502.78">11214 13582 691 0,'0'0'98'0,"0"0"-8"0,0 0 1 0,0 0 3 16,0 0-13-16,0 0-4 0,0-1 2 0,0 1-7 16,0-2 0-16,1 0 2 0,0 1-11 0,20-11-8 15,-15 11-3-15,4 1 1 0,-1 0-12 0,1 1-8 16,-1 4-3-16,-2-3-1 0,4 3-9 0,-4 0-6 16,1-1 0-16,-2 1-1 0,-3 0-5 0,2 4 2 15,-1-3-1-15,-3 2-1 0,-2 0 2 0,-1 2-3 0,-3-1 3 16,0 3-2-16,-3-2 0 0,-2-1-3 0,1 0 2 15,-3 0 0-15,6 2 0 0,-4-7 2 0,2 4 8 16,-1-3 0-16,2 2 8 0,1-4-3 0,1 1-1 16,2 0 2-16,-2-2 0 0,5-2-1 0,0 0-7 15,0 0-2-15,0 0-1 0,0 0 1 0,15 9-2 0,-8-12 3 16,3 2-2-16,1-1-1 0,1-2 0 16,0 3 0-16,1-6-1 0,1 3-19 0,3-1-19 15,1 1-8-15,-2 1-29 0,0-3-99 0,1 1-57 0,-2 0 69 16,0 3 154-16,-1-2-146 0</inkml:trace>
  <inkml:trace contextRef="#ctx0" brushRef="#br0" timeOffset="-180230.76">11469 13393 865 0,'5'-4'110'0,"1"2"3"16,0 1 0-16,2-3 4 0,-2 3-14 0,2-1 3 15,0 2-2-15,1 4-16 0,-1 1-4 0,1 2-3 16,-1 2-20-16,0 2-6 0,0 2-5 0,0 1-1 16,-1 2-10-16,1 0-4 0,-2 2-1 0,-1-1 0 15,0 0-7-15,-2 3 0 0,1-3-3 0,-3 1 1 16,-1-4-3-16,0 0-6 0,-2 2 1 0,-3-4 1 16,0 2-7-16,-1-3 2 0,-3-1 2 0,1 1-2 15,-2-1 4-15,0 0 2 0,-1-2-2 0,0 0-2 16,0 0 2-16,1 0-114 0,0 2-90 0,1 1 104 15,2 4 84-15,2-6-91 0</inkml:trace>
  <inkml:trace contextRef="#ctx0" brushRef="#br0" timeOffset="-177770.22">11459 14104 219 0,'0'0'16'0,"0"0"28"16,0 0-5-16,0 0-5 0,0 0 48 0,0 1 2 15,-1-1 2-15,-16 18 3 0,8-10-2 0,-2 0-10 16,1 4-6-16,-2-3 1 0,-1 2-14 16,0 1 1-16,0-1-2 0,0-4 0 0,-1 3-3 15,3 0-4-15,1-2-4 0,0 2 4 0,1-3-11 16,0 0-8-16,0-2-3 0,3 1 0 0,2 0-10 16,-2-1-4-16,1 0-2 0,2 1 0 15,-1-2-5-15,1 1-1 0,2-1 5 0,-1-2-6 16,2-2 2-16,0 0-1 0,0 0 1 0,0 0 1 15,0 0-2-15,0 0 3 0,0 0-6 0,1 0 5 16,18-9-1-16,-12 3-1 0,-1-2 0 0,3-1-1 16,-1-1-1-16,5 0-1 0,-3 2 0 0,2-4 1 15,-3 1-2-15,2 0-1 0,2 1 0 0,-3 1 0 16,0-1-1-16,-1 1 0 0,-2 3 0 0,0 0 0 16,1 1 0-16,-3 2 0 0,-2-2-1 15,-1 4-1-15,-2 1-1 0,0 0 0 0,0 0 0 16,0 0 0-16,0 0-2 0,-13 11 2 15,6-3 0-15,-3-1 1 0,1 3 1 0,-2 2 0 16,-1 3 1-16,-2-3 1 0,0 1 1 0,1-1 2 16,1 0 6-16,0-1-3 0,-2-1 7 0,3 0 2 15,2-4-1-15,2 2 1 0,1 0 2 0,0-3-2 16,2-1-4-16,1 0 3 0,3-4-4 0,0 0 1 16,0 0-2-16,0 0 2 0,0 0-1 0,0 0-2 15,7-10 1-15,-4 2-2 0,3 2-1 0,2-5-2 16,2 0 0-16,-3 0-2 0,2 0-3 0,-1-1 4 15,2 0-1-15,3 1 0 0,-4-1 0 0,1 0-1 16,1 1-2-16,-1-1 6 0,-1 1-5 16,0 2-1-16,-5 1 0 0,1 2-3 0,0 2 1 15,-5 4-2-15,0 0-1 0,0 0 0 0,0 0-2 16,0 0 8-16,-6 13-1 0,-1-5 0 16,-4 1 5-16,0 2-2 0,-1 3 1 0,-1-1 4 15,-1-1-5-15,0 1 0 0,1 0-1 0,2 0 1 16,0-1 0-16,0-2 2 0,0-3 0 0,2 2 0 15,2 0 2-15,1-3 1 0,-2-1 0 0,4 0-1 16,2 0 1-16,2-5 2 0,0 0 1 0,0 0-2 16,0 0 3-16,0 0-3 0,12-7 0 15,-5 0 2-15,1 0-4 0,4-3-1 0,0 0 0 16,1-1-1-16,1 0-1 0,-1-2-1 0,2 2-1 16,2 1 1-16,-1-1-1 0,-2 0-1 0,0 1-1 15,-2 3 0-15,-1-1 0 0,-2 5-2 16,-2-1 0-16,-3 2 2 0,-4 2-1 0,0 0 11 15,0 0-3-15,-8 11-1 0,0-5 10 0,-3 0-8 16,-3 3 5-16,0 2 0 0,-2-1-11 0,2 2 1 16,0-1 0-16,-1-1 1 0,0 1 0 0,4-1-1 15,-1-3 1-15,2 2 1 0,3 0 0 0,-2-3-18 16,3 1-57-16,1 2-26 0,3 1-51 0,-6-2 5 16,2 1-77-16</inkml:trace>
  <inkml:trace contextRef="#ctx0" brushRef="#br0" timeOffset="-176215.53">1980 13347 239 0,'10'-5'71'0,"0"3"21"0,-4-1-17 15,0 2 0-15,-2 1 5 0,-3 4-22 0,-1 0 3 16,0 2-7-16,-4 2-2 0,-2 4 1 0,-2 1-1 15,-5 3 0-15,-3-1 1 0,-2 3-4 0,-2 0-1 16,-2 0-1-16,-2 0 0 0,1 0-4 0,-2-2-7 16,3-1-3-16,1 0 1 0,1-3-10 15,2 0-4-15,2-1-2 0,0-1-1 0,2-1-4 0,4-4-1 16,2 0 0-16,2-3-1 0,1 1-1 16,5-3-1-16,0 0-1 0,0 0 2 0,0 0-3 15,0 0 0-15,12-9-2 0,-2 3 1 0,1-3-1 16,1 1-1-16,6-2 0 0,-1-1 0 0,0-2-1 15,4-1-1-15,-1 0 1 0,1 0 0 16,1-2-2-16,-2 2 2 0,-2-1 0 0,1 0-2 16,-3 0 2-16,-1 2-2 0,-2 0 0 0,-1 2 1 15,-2 1-2-15,-2 2 0 0,-2 1 0 0,-4 1 0 16,3 3-1-16,-5 3-1 0,0 0 0 0,0 0 1 16,-8 3-2-16,0 5 15 0,-2 2-2 15,-2 2-4-15,-5 0 14 0,-3 4-9 0,-1 2 4 16,-1-1 5-16,0 1-12 0,-2 1 6 0,1-1 0 15,1 1 0-15,2-4 7 0,3-1-4 0,-2 1 1 16,4-2 2-16,2-2-5 0,2-4-2 0,1 1-2 16,4-1-1-16,-1-5-3 0,7-2 1 15,0 0 0-15,0 0 0 0,0 0 0 0,0 0 0 16,7 2 0-16,1-5 0 0,3-4 0 0,0-1-1 16,5 1-2-16,2-4 1 0,-2 0-2 0,3-2 0 15,0 2-1-15,-1-5 1 0,1 3-1 0,0-1-1 16,-2 1 0-16,-4 0-1 0,1 2 0 0,-4 0 0 15,-2 0 12-15,0 5-1 0,-3 0 9 0,-5 6-4 16,0 0-2-16,0 0 5 0,0 0 0 0,-4 6 2 16,-1 2-9-16,-5 2-7 0,-1 1 4 15,-1 3 1-15,-2-1 1 0,-2 4 1 0,1-5 0 16,-1 1-1-16,0-1 0 0,2 1 2 16,0-3-3-16,0 1-2 0,3-1 0 0,1-3-1 15,2 1-2-15,2-1 0 0,2-1 1 0,0-1 0 16,3 0 1-16,1-4 3 0,0 4 0 0,2-3-1 15,2-1 5-15,1-1-106 0,0 0-118 0,2 0 121 16,0-1 89-16,-1-4-92 0</inkml:trace>
  <inkml:trace contextRef="#ctx0" brushRef="#br0" timeOffset="-172634.47">10857 13415 193 0,'-2'3'-2'0,"-2"2"22"16,0-4 4-16,-2 3-10 0,4-1 79 0,-3-2-9 16,2-1 10-16,-1 2-7 0,4-2-5 0,0 0 5 15,0 0-15-15,0 0-18 0,0 0-3 0,0 0 0 16,0-2-22-16,0 2 0 0,15-16-1 0,-10 10 0 16,4 1-1-16,-2-1-3 0,2-1 0 0,2 1 2 15,1-3-4-15,1 2-1 0,-2-2-1 0,6 1 0 16,-2 0-1-16,1-2-1 0,1 1-1 15,2 2-1-15,0-4-1 0,2 2-1 16,0 1-1-16,3 0 1 0,-1 0-2 0,-1 1-1 0,2 1 0 16,-2-1 0-16,2 3-1 0,-2-1-2 0,-1 1 0 15,0 1-1-15,0-2 0 0,1 2-3 16,0 2 0-16,0 0 0 0,0 0-2 0,1-1-1 16,-1 2 0-16,-1 0-1 0,0 2 0 0,-4-1 0 15,0 1 1-15,1 5-1 0,-2-5 2 0,0 3 3 16,-1 1 2-16,-1 0 1 0,1-1 4 0,0 3-1 15,0-1 1-15,-2 2 2 0,1-2-2 0,-1 0 4 16,-1 1-1-16,-3-2 0 0,1 1 3 16,-1 1 0-16,1-3 2 0,-4-2 1 0,0 2 0 15,-1-2-2-15,1 1-2 0,0-1 1 0,-2-2-5 16,0-1 0-16,-2 0-1 0,1 2-1 0,-3-2 0 16,0 0 0-16,0 0 0 0,0 0-1 0,0 0 0 15,0 0-159-15,0 0 146 0,0 0-30 16,0 0 34-16</inkml:trace>
  <inkml:trace contextRef="#ctx0" brushRef="#br0" timeOffset="-168951.42">2422 12169 93 0,'4'0'32'0,"-4"0"25"0,0 0-9 15,0 0 6-15,0 0 7 0,-18-5-10 0,8 5 9 16,-2-1-8-16,-1 0-1 0,-4 1 7 16,0 0-6-16,-3 0-1 0,-3 0-1 0,0 0-7 15,-6 1-12-15,0 1-1 0,-5 2 1 16,0-3-13-16,-5 4-4 0,-2 0-2 0,-4-2 0 16,-2 0-4-16,-2 0 1 0,-2 1 3 0,-1 0 0 15,2 3 3-15,-2-5 8 0,0 6-2 0,4-5 0 16,0 2 7-16,5 1-8 0,-2-1 0 0,6 0 2 15,1-1-12-15,3 0-1 0,4-1-2 16,3 0-1-16,2-1-2 0,0 1-2 0,5 0 1 16,1 1 0-16,2-1-1 0,3 0 0 0,2 0 0 15,1 0-1-15,3 0 0 0,2 1-1 0,4-1 0 16,1 2-1-16,2 1-1 0,4 2 0 0,1-2-1 16,1 3 1-16,3 0 0 0,1 4 0 0,-2-1-1 15,4 4 0-15,-1 0 0 0,-2 3 1 16,1 2-1-16,-2 0 1 0,-1 2 1 0,1-1-1 15,-4 3 2-15,0-3-1 0,-1 0 1 0,-2 1 0 16,-1-1 0-16,0-1 0 0,0 1 2 0,0-1 0 16,-1 1-1-16,-2-3 0 0,1 2 0 0,0-2 1 15,2 2 0-15,0-1 0 0,0-1 0 0,0-1 0 16,3 1 1-16,1-1 0 0,1 1 0 0,2-5 0 16,-1 1 0-16,3-1-1 0,1-2 0 0,3-2 1 15,2 0 0-15,1-1-1 0,4-2 1 0,2-2-1 16,1 1 1-16,3-5 1 0,3 2-1 0,-1-3-1 15,4 0 0-15,3 0 1 0,-1-3-1 16,5-2 1-16,-2 2-2 0,5 0 0 0,-2-2 1 0,5 3-1 16,-1-2 1-16,0-1-2 0,0 0 1 15,0 4-1-15,0-5 0 0,0 1 1 0,-1-1-1 16,-4 1 2-16,0 2-2 0,-2-2 1 16,-2 2 1-16,-1 1 0 0,-2-1-1 0,-4 2 4 15,1-2-2-15,-4 2 32 0,-2 0-12 0,-4-1-8 16,2-1 25-16,-5 0-9 0,-3 1 18 0,-2-1 5 15,-5-2-10-15,-1 0 4 0,-1 2 0 0,-2-5 2 16,-3 2 3-16,-3-1-7 0,3-3-6 0,-4 0 0 16,0-1-10-16,-2-3 2 0,-3 2-4 15,-3-5 0-15,2-1 0 0,-2 0-5 0,-2-2 0 16,0 0 1-16,0-2-6 0,-1-1-4 0,3-3-2 16,0 1 1-16,0 2-5 0,2-4-1 0,-2-2-1 15,4 1 0-15,0-3-3 0,3 1-1 0,0 0 0 16,3 0 0-16,2 2-2 0,1 2 0 0,4 2-3 15,0 7-18-15,4 0-3 0,-1 7-191 16,2 4 197-16,-2 6-52 0,0 2 71 0</inkml:trace>
  <inkml:trace contextRef="#ctx0" brushRef="#br0" timeOffset="-137642.78">29072 2583 970 0,'5'-4'66'0,"1"2"36"0,3-2-59 16,1 0 195-16,2-1-147 0,1 2-13 0,4-5-1 16,3 3 13-16,1-3-21 0,1-1 4 0,4-1-6 15,5 1-5-15,1 1 2 0,5-1-7 0,-2 2 2 16,5 1 2-16,-1-1-10 0,5 3-11 16,-5-1-4-16,3 1 0 0,-4 1-14 0,4 0-2 15,0 0-3-15,5 2 2 0,0 0-2 0,1 1 2 16,1 0-1-16,-1 2-4 0,1 1 4 0,-4 2-4 15,-2 0 1-15,-4 0 0 0,-5 1-6 0,-5-1 0 16,0 0-4-16,-2 1 4 0,0 0-3 0,-3 1-1 16,-1-1-1-16,0 1 1 0,-1 0-1 0,2-1 1 15,-3 2 1-15,-1 1-3 0,-1-4 1 0,-1 3-2 16,-3-3 0-16,-1 1 0 0,-2 0-2 0,-2 0-29 16,-3-1-27-16,-1-1-14 0,-2 0-42 0,-2-2 3 15,-2-2-48-15</inkml:trace>
  <inkml:trace contextRef="#ctx0" brushRef="#br0" timeOffset="-131585.18">6228 2110 56 0,'0'0'-6'16,"0"0"6"-16,0 0-9 0,0 0-31 0,0 0 40 15,0 0 0-15,0 0 0 0,0 0 0 0,0 0 0 16,0 0 0-16,0 1 0 0,-2 17 0 0,-1-7 1 15,-1-1-1-15,1 0 1 0,-1 4 0 0,-1 0 0 16,0 3-1-16,-2 1 1 0,1 1 0 0,-4 0-1 16,2 7 0-16,-3-5 0 0,4 3-1 0,-3 0 0 15,-1 0 0-15,2 1 1 0,1-1-1 0,3 0 0 16,-3-2 1-16,3 2-1 0,-2-2 1 16,2-1 0-16,1 0 0 0,-1 0 0 0,-1-2 0 15,-1-1 0-15,2 2 0 0,-3-2 0 0,3 0 1 16,-2-1 1-16,2 1 0 0,-1 1 1 0,0-2-1 15,1 2 0-15,0-1 1 0,-1-1-1 0,0 1-2 16,1-1-1-16,0-1-1 0,1 0-1 16,-1-1-1-16</inkml:trace>
  <inkml:trace contextRef="#ctx0" brushRef="#br0" timeOffset="-118554.89">7229 5965 527 0,'-10'0'102'15,"1"3"-101"-15,3 0 95 0,-1 3 34 0,-2 0-35 16,0 3 18-16,6 2-22 0,-6 0-1 0,1 2 5 16,5 5-29-16,-3-3-6 0,1 3-7 0,3-2 1 15,1 3-11-15,-1 0-12 0,3 0-3 0,0-1 0 16,2-2-15-16,3 2-3 0,-1-4-1 15,-2 0-2-15,5-2-2 0,2 1-29 0,-2-2-38 0,2-3-13 16,1 1-50-16,0-4 5 0,2 0-59 16</inkml:trace>
  <inkml:trace contextRef="#ctx0" brushRef="#br0" timeOffset="-117458.71">7338 5995 257 0,'-1'-2'127'0,"0"-1"-5"0,-2 1-7 0,3-3-8 16,0 3 14-16,2-2-37 0,0-2 8 0,2 2-19 15,1 0 0-15,1-2 4 0,1 2-25 0,2 1 0 16,-2-2-5-16,3 2 1 0,-1 0-3 0,0 1-10 15,0 1-2-15,0 1-1 0,-2 3-12 0,0 0-6 16,0 2-2-16,-3 4 0 0,-1 0-7 16,-3 2 0-16,0 1-2 0,-1 2 1 0,-3 0-1 15,0 2 1-15,-4-1-1 0,0 0 1 0,-1 2-1 16,-1-3 1-16,1-1 0 0,1 1 0 0,-1-3 0 16,0-1-1-16,5 0 1 0,0-3-2 0,-1-2 1 15,4-2-1-15,1-3 1 0,0 0-1 16,0 0 0-16,1 0 0 0,14 0 0 0,-7-3 1 15,3 1-1-15,1-1 0 0,0 0 2 0,1 0 1 16,0 1 0-16,-1 0 11 0,2 1-2 0,-3 1 0 16,0 1 8-16,-1 2-4 0,0-1 2 0,-2 3 3 15,0 1-8-15,-2 1 4 0,-1 0-1 0,-2 0 1 16,0 1 1-16,-3 2 1 0,0-3-1 16,-1 3 2-16,-3 0-2 0,-1 0-4 0,0 0-2 0,-2-1 1 15,-2 0-5-15,0 0-2 0,0-1 0 16,-1 1-1-16,-3-2-2 0,2-1-1 0,-1 1-1 15,2-1-8-15,-1-2-5 0,2-2-75 16,2 0-38-16,2-2-13 0,1-3-100 0,3-3 7 16,1-3-77-16</inkml:trace>
  <inkml:trace contextRef="#ctx0" brushRef="#br0" timeOffset="-117191.41">7573 5829 1140 0,'13'2'110'0,"1"6"6"0,0-6-1 0,-2 7-2 15,3-4-10-15,-2 7 4 0,2-1-10 0,-1 1-14 16,0 5-2-16,-1-1-2 0,-1 3-16 16,-1 0-4-16,0 4-3 0,-3 2 1 0,-1 0-7 15,-3 3-13-15,-3 0-3 0,2 3 0 16,-5-1-16-16,-3 1-1 0,-3-2-1 0,-2 0-2 15,0-2-1-15,-2-4-40 0,-3 1-53 0,-2-3-27 16,3 1-70-16,-5-1 6 0,-2 0-88 0</inkml:trace>
  <inkml:trace contextRef="#ctx0" brushRef="#br0" timeOffset="-116469.54">4115 6868 492 0,'0'0'33'0,"0"0"41"16,0 0-33-16,0 0 68 0,0 0-13 0,-2 0 0 15,-17 9-6-15,12 0 1 0,1-1-3 0,1 3-2 16,-2 1-3-16,1 4-2 0,-2-1-6 0,3 5-10 16,0-2-3-16,2 4 2 0,0 0-16 0,1 1-14 15,1 1-5-15,-1 1 0 0,4 0-17 0,0-3-1 16,1 0-3-16,1-2 1 0,-1 0 0 0,3-2-22 15,0-2-37-15,0 0-13 0,1-6-42 0,1 0 5 16,3-3-56-16</inkml:trace>
  <inkml:trace contextRef="#ctx0" brushRef="#br0" timeOffset="-116070.13">4185 7014 1050 0,'10'-2'95'0,"0"-4"3"15,-2 2 0-15,1 2-19 0,-2-3-5 16,2 5 12-16,-2 0-31 0,-2 0 6 0,3 2-11 16,-3 3-4-16,0 1 0 0,0 3-14 0,-2 1 2 15,0 1 5-15,-1 2-20 0,-1 5-3 0,-1-5-3 16,-2 5-1-16,-1 0-4 0,-3 1 0 15,0-2-1-15,-1 0 1 0,-3-1-1 0,0 1 0 16,0-3 0-16,-1 0-1 0,1-3-1 0,1-1 0 16,1-1 1-16,2-2-1 0,-2-2-1 0,6-2 3 15,-2 0 9-15,4-3 0 0,0 0 6 0,0 0 3 16,0 0 2-16,0 0 3 0,1 0 5 0,15 1 1 16,-8-4-7-16,0 2-1 0,2-1 0 0,0 1-5 15,0-2-2-15,1 1-1 0,-1-1-6 0,1 2-4 16,0 1-1-16,0 0-1 0,0 0-4 0,1 0-1 15,-1 0-1-15,-2 0-6 0,1 2-2 16,-1 0-87-16,0-2-39 0,-3 0-11 0,0 0-108 16,0-3 7-16,-2-1-86 0</inkml:trace>
  <inkml:trace contextRef="#ctx0" brushRef="#br0" timeOffset="-115792.83">4327 6776 1287 0,'7'0'85'0,"2"2"11"15,-2 1-1-15,1 1-9 0,0 1-2 16,0 4 9-16,0 2-17 0,1 2-5 0,-2 6-2 0,1-3-8 16,-1 3-4-16,1 4 0 0,-2 1-1 15,1 2 1-15,1 3-2 0,-2-2-10 0,0 2-3 16,-1 5 3-16,-1-3-14 0,-2 1-4 0,-1-2-4 15,-2 3 2-15,0-3-6 0,-4-1-3 0,-1-3 0 16,-1-2-1-16,-2-3-3 0,0-1 1 16,-1 0-2-16,0-5-4 0,-1-2-1 0,1 1-101 15,2-1-101-15,-1 1 107 0,4-1 90 0,0-1-93 16</inkml:trace>
  <inkml:trace contextRef="#ctx0" brushRef="#br0" timeOffset="-112428.9">26147 13181 290 0,'3'-3'20'0,"0"6"9"0,0-6-7 16,-3 3 15-16,0 0 13 0,0 0 1 0,0 0-8 16,0 0 4-16,-16-2-1 0,1 2 6 0,-5 0-5 15,-2-1-4-15,-5 1 4 0,-4 0-3 16,-4 0 3-16,-5 0 1 0,-4 0-5 0,-4-2-9 16,-1 2 0-16,-7 3 0 0,-3-3-10 0,-4 0-2 15,-1 0-2-15,-6 0-2 0,-2 0-4 0,-4 1-3 16,-4-3-1-16,-3 0 1 0,-1 1-5 0,-5 0-2 15,-1 1 0-15,-4-4 1 0,1 3-2 0,-2 0 2 16,-2 1-1-16,0 0 1 0,-2 0 1 16,-1 0-2-16,-2 0 1 0,-1 1-1 0,0-1 0 0,-2 1-1 15,-1 2 0-15,-1-2-1 0,0-1 1 16,4 1-1-16,-5 2-1 0,4-2 2 0,-1 4-2 16,2-4 0-16,1 1 0 0,1 0 1 0,2-1-1 15,-1 0-1-15,5 0 1 0,6 3 0 16,-1-4-1-16,3 0 0 0,0 0 1 0,6 0 0 15,1 0 0-15,-3 0 0 0,3 0-1 0,0-5 2 16,2 4-2-16,-1 0 1 0,2-1-1 0,1 1 1 16,1 1-1-16,2-1 0 0,3 1 0 0,-2 0 0 15,3-1 0-15,0-2 0 0,2 1 0 0,4 2 0 16,2-3 1-16,1 3 1 0,2 0 0 0,8 0 1 16,0 0 2-16,5 0-2 0,3 0 1 15,2 2 2-15,7-2-1 0,0 0-1 0,3-2-1 16,4 2-1-16,3 0 1 0,2 0-2 15,1-1 0-15,3 1-1 0,0 0 0 0,0 3 2 16,3-1 0-16,-1 2 0 0,1-3 2 0,2 3-3 16,0-2 1-16,1 3 0 0,1-2-2 0,1 2 0 15,0-1-1-15,2 0-2 0,1 4 1 0,0-5-2 16,-1 5 2-16,1-3 0 0,1 1 0 0,-1 1 2 16,1 1-1-16,-1 1 0 0,1 1 2 15,0 1 0-15,-2 3 0 0,1 2 0 0,1 1-1 16,0 5 0-16,0 1 0 0,2 1 0 0,-4 4 0 15,3 0 0-15,4 0 0 0,0 2 1 0,-5-2 0 16,3-1 2-16,2-1 1 0,0-1-1 0,1 0 4 16,-2-2-2-16,-2 2 0 0,3-2-1 15,0 1-1-15,-2 3 0 0,-3 2-1 0,1 5 0 16,-1 2 0-16,2 3 0 0,-2 2-1 0,-1-1 1 16,3 2 0-16,-1-1 0 0,1-5 0 0,0-3-1 15,-2-2 1-15,3-1 1 0,1-1-1 0,1 0 1 16,-4 0 0-16,3 1 0 0,1 3 0 15,-3 0 1-15,3 2 0 0,0 0 2 0,0-2-1 16,-2-1 1-16,3-1 2 0,0-3 4 0,0-4 1 16,3-5-1-16,0 0 5 0,0-3 0 0,0-3 2 15,6 1 1-15,-2-4 0 0,2-3 2 16,2 3-2-16,4-5 0 0,2 1 2 0,6-2-4 16,2-3-3-16,2-1 2 0,4-1-5 0,2 0-5 15,1-2 0-15,6 2 0 0,-1-4-5 0,2 3 0 16,1 0 1-16,1 0-1 0,3-1 0 0,1 0 0 15,3-1-1-15,1-1 0 0,1-1 0 0,6 1 0 16,1-2-1-16,6 0 1 0,-1 1-1 0,4-2 1 16,4-1 1-16,2 4 0 0,4-1 1 0,-2 0 0 15,3-3-1-15,1 3 2 0,2 1-2 16,-2 3 1-16,3-2-1 0,-4 1 0 0,2 1 0 16,0-1-2-16,0 3 1 0,1 3 0 0,-1 1-1 15,2 2 0-15,-2-3-1 0,3 5 0 16,-1-2 1-16,1 3 0 0,0-1-1 0,-1 2 1 15,1-2 0-15,1-2 0 0,1 2 1 0,-2 0-1 16,1 0 1-16,-4 0 0 0,-1 0 0 0,2 1 0 16,-3-2 1-16,-2 3-1 0,-3-2-1 0,-1-1 3 15,-1 2-2-15,-1-4 0 0,0 1 0 0,-3-1 0 16,0 1 0-16,0-2 0 0,0 2 1 0,-1-2 0 16,0 1-1-16,1-2 0 0,-1 0 2 15,0-1-1-15,0 2 1 0,-2-2 0 0,1-2 0 16,-4 2 0-16,1-2 2 0,-4-4 0 0,1 1-1 15,-1 1 1-15,-2-2 0 0,0 1 55 16,-2-2-17-16,-3-3-11 0,0 3 41 0,-1 0-38 16,-3 0 9-16,-4 2 21 0,-1-5-57 0,-1 1-1 15,-1 3 0-15,-1 0 0 0,-3-4-1 0,-2 0 0 16,-3 1 1-16,-1-3-1 0,-1 2 1 0,-5-1 0 16,-1-1 1-16,-4 1-1 0,0-2 1 0,-2 0 1 15,0 0 0-15,-4-5 0 0,1 1 1 0,-3 0 2 16,-2-7-2-16,-2 0 1 0,1-1 1 15,-3-3 2-15,-5-3 1 0,0 3-1 0,-2-4 2 0,-2 2-1 16,0-2-1-16,0 0 1 0,-2 0-3 16,-1 2-1-16,3 0-1 0,-1-3 0 0,2 0-1 15,0-2-1-15,0-2 0 0,1-2-1 16,-2-2 0-16,1-5-1 0,0 1 0 0,-2 1 0 16,2 0-1-16,0 2 0 0,0 1 0 0,-2 6-1 15,0-2 0-15,3 5 1 0,-2-2-1 0,1 3 0 16,0-3-1-16,1 1 0 0,0 2-2 0,1-3 1 15,0 2-1-15,2 2 0 0,-1 0-2 0,1 5 1 16,0 1-1-16,-1 4-2 0,0 5-11 16,-1 2-10-16,-1 1-10 0,0 4-150 0,0 6-114 15,0 0 135-15,-14 8 166 0,2 1-168 0</inkml:trace>
  <inkml:trace contextRef="#ctx0" brushRef="#br0" timeOffset="-103405.63">4676 14332 428 0,'0'-11'81'0,"0"3"-79"0,1 6 63 0,-1-4 24 16,0 6 10-16,0 0-24 0,0 0-8 0,0 0-2 15,0 0 5-15,0 0-9 0,0 0-5 16,3 16-5-16,-3-6-1 0,0-2-5 0,1 8-6 16,-1-2-2-16,1 6-1 0,0-1-7 0,1 7-6 15,0 0-2-15,1 4 0 0,-1-2-7 0,3 3-1 16,0 2-1-16,0-4-1 0,-2 2-1 0,1-1 4 16,0-1-1-16,0 0 2 0,-2-1 2 15,-1 0-6-15,1 0 2 0,-1 3 0 0,-1 1-5 0,1 0 0 16,1 4-1-16,0 0-3 0,-1 0 0 15,3 1 1-15,-2-2-2 0,2 1 2 0,0-3-2 16,0-2 1-16,0-1 0 0,1-4-1 0,-1 0 1 16,1-2 0-16,0 2 1 0,-2-2-2 0,2-1 1 15,0 1-1-15,-1 2 1 0,2 2 0 16,-1-2 0-16,0 0 0 0,0 3-1 0,1-3 1 16,-1 1-1-16,0-1 1 0,1-2-1 0,-1-2 0 15,1 1 1-15,0-5-1 0,1-1 2 0,0-1 0 16,0-2 0-16,2-2 2 0,0-1 0 0,0 0-1 15,1-1 2-15,1-3 0 0,1-2-1 0,1 0 1 16,2 1 0-16,-1-1-2 0,2-1 1 0,1-1-1 16,3 0 0-16,1-2 0 0,-2 2 0 0,3-3-1 15,-1 0 0-15,5-1 0 0,0-1-1 16,3-4 0-16,-2 3 0 0,4-2-2 0,2 1 1 16,0-1 0-16,3 4-1 0,-1-5-1 0,0 3 0 15,4 2 0-15,0-4 0 0,-2 1 1 16,4 2-2-16,1-2 0 0,2 2 0 0,2-2-1 15,-1 3 1-15,2-3 0 0,1 2 0 0,6 0 0 16,-3 0 0-16,1 2-1 0,0-1 1 0,2 1 0 16,1-2 0-16,3 0 0 0,-2 1-1 0,4-1 0 15,-1 2 1-15,1 0-1 0,3 0 0 0,1 0 0 16,2 0 0-16,2 0 1 0,-1-1 0 0,5 1 0 16,-3 0 0-16,5-3 0 0,1 3-1 15,2-3 1-15,-1-1 0 0,3 3 0 0,1 0 0 16,1-2 0-16,3 1 0 0,1-4 0 0,0 2 1 0,4 3 0 15,-2-4-1-15,2 0 1 16,2-2 0-16,1 0 0 0,0 0 0 0,2 3-1 16,-3-4 1-16,2-1-1 0,3 2 1 0,-1-1-1 15,0 1 1-15,1-2 0 0,2 1 0 0,-1-2 0 16,4 0 0-16,-2 1 0 0,0-2 0 0,-1 0 1 16,5 0-2-16,-2 1 1 0,1 1-1 0,-3-1 1 15,2-1 1-15,3 0-1 0,2 0-1 0,-2 3 1 16,-3-2 1-16,1 1-2 0,-1 2 1 0,1-3-1 15,-2 4 1-15,-2-2 1 0,-2 1-1 0,1-1 1 16,0 2 0-16,-1 0 0 0,1 1 0 16,-5 0 2-16,2-1-2 0,1 1 0 0,-1 0 0 15,-2 1 0-15,-3 1 0 0,1-1 1 16,-1 0-1-16,0 1 0 0,-2 0 0 0,1 2-1 16,-3-2 1-16,-2 2 0 0,3 0-1 0,-1-1 0 15,2 0 1-15,-2 2-1 0,-4 0 1 0,1-1-2 16,1 1 1-16,1 0 1 0,-2-1-1 0,-1 1 0 15,-1 1 1-15,-2-1-1 0,2 0 1 0,3 0 0 16,-5 1 1-16,-1 1-1 0,2 1 1 0,-2-3 1 16,1 1 0-16,-1 2 1 0,1-2 0 0,0 4 4 15,-2-4 1-15,1 2-1 0,-3-1 4 16,-1 1-4-16,1 0 2 0,-2 1 0 0,1 0-3 16,-2 2-3-16,-1 0 0 0,-3 0-1 0,0 3-1 0,2-3 0 15,-3 2-1-15,-1 0 0 16,-1 0 1-16,3-1-1 0,-2 2 1 0,-2-2-1 15,0 2 0-15,-4-2 0 0,1 3-1 0,0-3 1 16,1 2 0-16,-1 0 0 0,-2-1 1 0,1-2-1 16,-1 2 2-16,1-3 0 0,-5 1 0 0,0-4 0 15,-1 1 0-15,-1-1 3 0,1 1 27 0,-3-3-9 16,1 0 19-16,2 1-15 0,0-1 2 0,-2 0 9 16,-3 0-9-16,0-1 0 0,0-4-23 0,-2 1-2 15,-1 2-1-15,0-6 1 0,-1 3 0 0,-2-5-4 16,0 3 2-16,0-2 2 0,-5 2 1 15,-1-3-1-15,-2-2 2 0,-2 1-1 0,-3-2 1 16,-2-3 1-16,-1 2-1 0,-2 0 0 16,-1-3 1-16,-2 1-1 0,0 0 0 0,-3-2 0 15,2 4-1-15,-2-5 0 0,0 4 0 0,-5-3-3 16,1-1 2-16,-3 2 0 0,-1-2-2 0,-2 1 0 16,0-4 0-16,-3 0-1 0,0-1 1 0,-3-4 0 15,1-1-2-15,-1-3 1 0,-1-2 0 0,0-1 0 16,-1 1-1-16,2-2 0 0,-1 2 1 0,0 1 0 15,0-1-1-15,1 2 0 0,0 0 1 0,1 1-3 16,-1 1 4-16,1-2-4 0,-2 1 1 0,1-3-1 16,-1 0 0-16,-1-3-1 0,0 3 0 0,-1-2 0 15,-1 1-2-15,-2 3 2 0,0 2 0 16,-1 0-1-16,-1 4 1 0,0 3-1 0,-1 2 0 16,-1 3 3-16,0-2-3 0,-2 5-1 15,0-2 1-15,-1 2-1 0,0 3 1 0,0 0 1 0,-2-2-4 16,1 5 0-16,-2 2 3 0,0-4 0 15,0 2 0-15,0 2 0 0,1-1-1 0,-2 2 0 16,-1-1 0-16,-3 1 0 0,2 0 0 0,-4 0 0 16,-2 1 0-16,-2 2-1 0,-2-1 2 0,-4 2-1 15,-1-1 0-15,-1 2 1 0,-3-2 0 0,-2 2-1 16,-2 0 1-16,0 0 0 0,-4 2 0 0,-3-2 0 16,-1 1-1-16,-2 0 1 0,-5 1-1 15,-1 0 1-15,-1-1-1 0,-6 4 1 0,0-4 0 16,-2 2 0-16,-2 0 1 0,-4 1-1 15,-1 0 1-15,-3-1 0 0,-1 1 0 0,-1 0 0 16,-3-2 1-16,-3 3-2 0,-1-2 2 0,-1 3 0 16,0-2 0-16,1-2-1 0,-4 3 1 0,-3-1 0 15,1-2 0-15,0 3 1 0,0 0-1 0,-2-3 0 16,0 5 1-16,-4-6 0 0,-1 3 0 0,4 2-1 16,-2-4 1-16,-3 2-1 0,-2-2 0 0,0 3 1 15,0 0-1-15,2 1 0 0,-2-2 0 0,-3 2 1 16,0-1-1-16,3 3 0 0,-1-2 0 0,2 0 1 15,-1-1-1-15,-1 0 1 0,2 1-1 16,2 0 0-16,0-1 0 0,0 1 0 0,2-1 0 16,-1 1 0-16,2 0 0 0,3 2 0 0,-1-3 1 15,-1 1-1-15,1 0 0 0,0 0 0 16,4 2 1-16,1-3 0 0,-2 2 0 0,2-3 0 16,0 3 0-16,0-2-1 0,5 3 1 0,-1-4 0 15,-1 3-1-15,2-2 0 0,-1 2 1 0,0-2-1 16,4 2 1-16,0-1 0 0,-1 1-1 0,0 1 0 15,0-3 0-15,-2 3 0 0,1-1 1 0,3 2-1 16,-3-2 1-16,-4 2-1 0,2-4 1 16,0 3 1-16,-1 0 0 0,7-1-2 0,-2 0 1 15,-5-3 1-15,2 2-2 0,-2-2 2 0,3 1-1 16,2-1-1-16,0-1 2 0,0-1-1 0,0 0 0 16,1-1 1-16,2-1-2 0,-1 3 0 0,3-3 2 15,0 0 0-15,2 0 0 0,-4-3-1 16,4 2 0-16,-4 0 0 0,2 0 0 0,-1 1 0 15,3-3 0-15,-2 1 0 0,2 2 0 0,0-4 0 16,2 1 0-16,2 1 1 0,-1 0-1 0,5-2 0 16,-2 0 1-16,3 0-1 0,2 0 2 0,0 0-1 15,2 0-1-15,2-2 2 0,0 1-1 0,-2-2 0 16,4 2 0-16,4-1 0 0,1 1 0 16,0-3 0-16,1 2 0 0,2 0 0 0,1-2 1 15,1 2-2-15,-1-2 1 0,-2 0-1 0,0 2 0 16,2-3 0-16,3 2 0 0,1 1 1 15,0 0-1-15,1 0 1 0,1-2 0 0,0 1-1 16,2 1 1-16,1-2 0 0,-3 2 0 0,2-1 0 16,-1-2-1-16,2 4 0 0,0-2 0 0,2 2 0 15,2-3 0-15,-2 3-1 0,3-1 1 0,-4-2 0 16,4 1 0-16,0 1 0 0,-2 0 0 0,-1-1 0 16,-1-1 0-16,3 3 0 0,-3 0-1 0,2 0 1 15,-3 0-1-15,1-1 1 0,0 1-1 16,2-1 1-16,-2 1-1 0,-1-1 0 0,0 0 0 15,1 0 0-15,2 1 0 0,-1 0 0 0,-1-1 0 16,0 2 0-16,2-1 0 0,1 4 0 16,-1-2 0-16,1 0 0 0,1 1 0 0,1 0 0 15,3 2 0-15,-2-1-1 0,3 1 1 0,-1-1-1 16,3 1 1-16,3 1-1 0,-2 0 1 0,1 3-1 16,-1-1 0-16,5 0-1 0,-2 1 0 0,3 3 0 15,0-1 0-15,2 2-1 0,0 1 0 0,1 1 0 16,1 1-1-16,2 0 0 0,2 4 0 0,0-1 0 15,3 3-1-15,2 0 1 0,0 1 0 0,3 4 1 16,2 1 0-16,0 4-1 0,2 2 2 16,0 0 2-16,3 5-1 0,3 0 0 0,0 1 1 0,2 1 0 15,1-2 2-15,2 3-18 0,0-2-2 16,2 2-278-16,1 6 277 0,0-2-67 0,0-1 88 16</inkml:trace>
  <inkml:trace contextRef="#ctx0" brushRef="#br0" timeOffset="-102425.91">10340 16022 732 0,'-11'-5'50'0,"-1"-2"50"15,2 3-54-15,-3-3 130 0,4 2-66 16,0-4 3-16,-1 3-6 0,4 0-4 0,-3-3 1 16,6 4-12-16,-1-3-6 0,5 1 3 0,-1 0-20 15,5-2-18-15,4 3-6 0,3 0 0 16,3 0-23-16,5 1-4 0,2 2-3 0,1-1-4 16,3 4-3-16,3 0-4 0,-2 1-1 0,-3 2 0 15,3 5-3-15,-3 0-1 0,-2 4-2 0,-3 1 1 16,-2 4-2-16,-4 2 4 0,0 3 0 15,-6 2 0-15,-2 1 4 0,-4 1 2 0,-3-1 0 0,-5 1 0 16,-3-1 1-16,-4-6-2 0,-3 2 2 0,-2-2 0 16,1-3-2-16,-3-4 0 0,2 2 0 15,1-3 0-15,1-1-1 0,2-3 0 0,1 1-1 16,4-6 0-16,2 1-2 0,3-1-1 16,5-2 0-16,0 0 0 0,0 0 0 0,0 0-1 15,10 6-1-15,-1-3-1 0,1-1 1 0,4 3 0 16,1-2-1-16,1 3 0 0,1 1-1 0,0 0 1 15,2 5-1-15,-1 1 1 0,1 3 0 0,-2 1-1 16,-2 2 2-16,-3 2 0 0,2 2 0 0,-6 5 2 16,-1-5 0-16,-5 4 1 0,-2 1 2 0,-2-3 2 15,-3 1-1-15,-4-2 1 0,-2-2 0 0,0-4 2 16,-2 0-1-16,0-6 1 0,-2 0 0 0,2-4 0 16,-2-1 2-16,1-6-1 0,1 0 1 0,1 1 2 15,0-4-2-15,2-4 2 0,0-1 0 16,4-4-2-16,0-2 1 0,2-3-1 0,2-1-2 15,1-5-2-15,1 0 1 0,3 0-2 0,2-2-1 16,3 1-2-16,2 0-1 0,2 2 1 16,0 2-2-16,6 1-70 0,-1 4-45 0,4 0-15 15,0 3-92-15,0 5 7 0,-2 0-91 0</inkml:trace>
  <inkml:trace contextRef="#ctx0" brushRef="#br0" timeOffset="-102101.1">10895 15726 987 0,'2'-5'113'0,"-2"5"-111"0,0 0 40 16,0 0 47-16,0 0 3 0,0 0-44 0,0 0 27 16,-15 12-4-16,7-2-2 0,2 3 28 0,-2-1-26 15,-2 2-4-15,1 4 1 0,2 1-32 0,-3 0-10 16,4 3-6-16,1-1-1 0,1 0-11 0,4 3 3 16,2-2 0-16,2 0-1 0,2 1 5 0,5-3 1 15,3 3-28-15,1-5-9 0,1 2-17 16,2-5-183-16,2-2 199 0,2-4-62 0,-2-2 85 15</inkml:trace>
  <inkml:trace contextRef="#ctx0" brushRef="#br0" timeOffset="-101628.41">11074 15804 1058 0,'6'-9'122'0,"3"3"-119"0,1-1 66 0,0-1 38 16,1 2-12-16,1 0-15 0,1 0-4 16,0 4-5-16,1-3 7 0,-1 4-12 0,0 1-24 15,-2 0-5-15,0 3 0 0,-4 0-29 0,1 2-2 16,-2 1-2-16,-3 2-2 0,-1 1-2 0,-2 0 2 15,0 3 1-15,-6-1 0 0,1 0 4 0,-4 0-1 16,0 0 0-16,1 0 2 0,-1-1-2 0,0 1 0 16,1-5 0-16,-1 2 1 0,5-1-1 0,0-2-1 15,0 0 1-15,3 0-2 0,1-5 0 0,0 0-1 16,0 0 2-16,0 0-2 0,11 5 0 16,-4-5-1-16,3 0-1 0,0-2 2 0,1 1-2 15,1 1 0-15,1-1-1 0,0 1-1 0,-2 0 0 16,5 0-3-16,-2 2 1 0,-2 2 0 15,1 1-3-15,-1 1 0 0,-2 0 2 0,-4 3 1 16,0-2-1-16,-5 2 2 0,1 0 1 0,-2 1 0 16,-7 1 2-16,1-4 4 0,-2 3-1 0,-2 1-1 15,-1-1 5-15,0 0 0 0,-2 1 2 0,1-1-2 16,0 0 1-16,-1-4-3 0,1 1-2 0,1-2-6 16,-3 0-7-16,3-5-89 0,-1 1-55 0,3-1-29 15,2-1-121-15,-1-5 7 0,2 0-109 16</inkml:trace>
  <inkml:trace contextRef="#ctx0" brushRef="#br0" timeOffset="-101283.09">11312 15698 1030 0,'9'2'102'0,"3"3"-99"0,-1 0 69 15,3 0 21-15,2 1-8 0,-1 0 16 0,2 2-19 16,2 2 10-16,-2 1 12 0,-1-2-28 0,2 3-11 16,-2-1-11-16,-2 1 0 0,1 0-17 15,-3 3-3-15,-1 0-6 0,-1 1 2 0,0 0-8 16,-4 3-6-16,-2 3 3 0,-2-4 1 0,0 3-4 0,-5 1 5 16,-2 1 0-16,-2 0-3 0,-3-1 6 15,-2-1-3-15,-2-1-1 0,-1-1 1 16,0-1-5-16,1-3-3 15,-1 0 0-15,0-5 0 0,1-1-2 0,3-2 1 0,0-1 0 0,4-3 1 16,1 1 2-16,6-4 3 0,0 0-2 0,0 0 1 16,0 0 2-16,0 0-51 0,0 0-32 0,0-1-12 15,9-14-66-15,1 9 4 0,1-1-65 0</inkml:trace>
  <inkml:trace contextRef="#ctx0" brushRef="#br0" timeOffset="-96975.58">2549 17857 1217 0,'6'-15'95'16,"-3"-6"-2"-16,-1 2-4 0,-2-2 0 0,0-1-4 15,-2-1 6-15,-3 1-6 0,-3-2-17 0,1 2-5 16,-3 0 1-16,-4 3-20 0,3 3-12 0,-4 3-2 16,-4 2-4-16,-1 1-11 0,-2 6-1 0,-2 1-2 15,1 6-1-15,-2 2-2 0,1 6-8 16,-1 4-2-16,4 3 1 0,0 5-9 0,1 4 0 16,2 2-2-16,3 1-1 0,1 1 1 0,3 2 4 15,3-1 2-15,1-1-2 0,4-1 5 0,3-5 1 16,1 3 1-16,4-4 1 0,1 0 2 0,4-5 1 15,0 0 0-15,2-2 0 0,2-1 2 0,1-5 1 16,1-1 0-16,1-2 0 0,0-3 2 0,2-4 0 16,0-1 1-16,2-4-1 0,2-2 1 15,-5-3-1-15,4-2 0 0,-2-5-1 0,2 1 0 16,-2-2 0-16,-2-1-1 0,-3-2 0 0,-2 0-1 16,0 2 1-16,-2-3-2 0,-3 2 2 15,-2 1-2-15,-1-1-1 0,-2 3 0 0,1-1 0 16,0 2-2-16,-2 3 11 0,-2 1 1 0,2 2-4 15,-1 5 11-15,-1 4-9 0,0 0 2 0,0 0 4 16,0 0-11-16,0 0 0 0,0 0-1 0,0 1 0 16,-10 15 0-16,10-7 4 0,-5 1 0 0,5 1 0 15,0 0 5-15,-1 0-2 0,2 2 0 0,3-2 1 16,-2-1-1-16,1-2-4 0,2 0 0 16,-1-1 1-16,3 0-2 0,-1 0 1 0,2-4-1 15,0 2-1-15,2-3 2 0,2-1 2 16,-1 1 1-16,2-2-2 0,0 0 2 0,-1 0-93 15,1-1-57-15,-3 1-30 0,1 1-124 0,-3 0 9 16,2 1-126-16</inkml:trace>
  <inkml:trace contextRef="#ctx0" brushRef="#br0" timeOffset="-95250.33">2841 17047 1107 0,'-14'31'2'0,"1"1"0"16,3-2-1-16,4 0 2 0,1-3 0 0,5-4 0 16,1-2 2-16,4-2-10 0,3 0-43 0,0-6-20 15,4-1-35-15,2 3 5 0,0-4-57 0</inkml:trace>
  <inkml:trace contextRef="#ctx0" brushRef="#br0" timeOffset="-94889.6">3091 17107 1016 0,'4'-2'38'0,"5"4"-9"0,-3 1 4 0,3 2 3 15,-4 1 1-15,0 2 4 0,0-1 0 0,-2 2-11 16,0 2-2-16,-3 0 1 0,1 0-14 0,-1 0-2 16,-1 0-2-16,0-2-1 0,1 2-1 0,-3-4-1 15,1 0 0-15,-1-2 0 0,3-2 0 0,-1 1-1 16,1 0 0-16,0-4 1 0,0 0-1 16,0 0 1-16,0 0 5 0,0 1 0 0,1 0 3 0,1 0 2 15,21 11 0-15,-14-9 1 16,-1-2 2-16,1 3 1 0,-1 2-1 0,1-3-1 15,0 3 1-15,-2-1 2 0,-1 4-1 0,-2-5 1 16,1 5 2-16,-4-4-4 0,2 2 0 0,-3 2-1 16,-2-3-3-16,0 2-1 0,-2-1 0 0,-1-1 0 15,-2 2-1-15,2-3 0 0,-4 2-1 0,-1-3 0 16,1-1 0-16,-1 1-38 0,0-4-34 0,0 1-14 16,3-1-55-16,-1 0 4 0,5-1-61 15</inkml:trace>
  <inkml:trace contextRef="#ctx0" brushRef="#br0" timeOffset="-94638.91">3297 16910 1492 0,'11'7'60'0,"0"2"-5"0,1-1 35 0,0 4-25 15,2 3 6-15,0 1 3 0,-3 3-27 0,2-1-10 16,-2 4-6-16,-1 2-4 0,-1 3-11 0,-2-2 0 16,-1 0-3-16,-3 4-1 0,-1-5-2 15,-2 1 0-15,-2-1-1 0,-3-2 3 0,-1 0-2 16,0-2-24-16,-2 3-58 0,2-4-34 0,0 2-58 16,0 3 5-16,1 2-86 0</inkml:trace>
  <inkml:trace contextRef="#ctx0" brushRef="#br0" timeOffset="-94409.54">3789 17736 2011 0,'23'-9'15'0,"3"2"8"0,0-1-8 16,1-2 3-16,-1 2 6 0,-1 0-10 0,1 2 1 15,-3 1-5-15,1 2-10 0,-3 0-1 0,0 3-141 16,0 0-100-16,-2 3 124 0,1 3 120 0,-3-4-124 16</inkml:trace>
  <inkml:trace contextRef="#ctx0" brushRef="#br0" timeOffset="-94262.59">3885 17953 1495 0,'11'-1'50'0,"4"1"-47"16,4 0 1-16,0 0 1 0,6-2 2 16,2-1-2-16,5-2-63 0,4 0-118 0,7 1 106 15,0 1 71-15,4-5-72 0</inkml:trace>
  <inkml:trace contextRef="#ctx0" brushRef="#br0" timeOffset="-93871.32">5050 17625 1623 0,'-11'11'46'0,"1"1"-18"0,1 3 1 0,2 1 7 16,2-2-2-16,4-1 3 0,1 2 4 0,1 0-14 15,5-3-1-15,1 0-3 0,4 1-15 0,3-3 2 16,1 0 0-16,2-4-1 0,4-1 3 0,4-2 7 16,-2-3 12-16,3 0-3 0,0-3 12 0,1-4-6 15,-1 1 1-15,-1-4 6 0,-3-1-7 0,-2-2 2 16,-3-3-11-16,-2 0-2 0,-4-4-2 15,-2-1 4-15,-5-1-3 0,-4-2-1 16,0-2 0-16,-6 2-6 0,-1 2-1 0,-5-1 4 16,-3 2-10-16,-1 7-3 0,-3 1-3 0,-3 3 0 15,-3 3-3-15,2 6-4 0,-2 1-1 0,1 3 0 16,-1 5-3-16,4 4 1 0,-1 2 1 0,4 3 0 16,6 2 1-16,2 3-11 0,0 0-18 0,7 1-3 15,1 3-22-15,5-5-68 0,4 1-34 0,2-1-15 16,3-1-87-16,7-4 4 0,2-1-53 0</inkml:trace>
  <inkml:trace contextRef="#ctx0" brushRef="#br0" timeOffset="-93493.34">5377 17501 1759 0,'-3'-8'76'0,"2"3"-6"0,1 5 0 0,0 0-29 15,0 0 2-15,0 10 2 0,1 1-34 0,4 11-2 16,0 0-5-16,4 9 0 0,-1 4-1 0,3 2-1 16,2 7-2-16,0 2 0 0,1 1-1 0,2 3 0 15,0 4 1-15,-1 3 0 0,1 4 1 0,0 0 1 16,-1-1 0-16,1 0 1 0,-1-1 0 16,-3-3 1-16,-2-3 1 0,0-5 0 0,-4-2 2 0,0-4 2 15,-4-2-1-15,-2-2 1 0,-1-4 1 16,-4-5-4-16,-2-1-3 0,-3-10 2 0,-1-2-6 15,-4-9 5-15,-1-5 1 0,-2-7-4 16,-1-5 8-16,1-6 1 0,0-4 4 0,1-5 1 16,0 1 0-16,2-6-2 0,3 2 1 0,2-3 1 15,1 0-3-15,5 4 10 0,1-4-4 0,3 3-1 16,2-2 7-16,3 4-12 0,2-3 2 0,3 3 3 16,3 1-14-16,2-2-2 0,2 3-1 0,3 2-2 15,-1 0-2-15,5 2-99 0,-1 1-83 0,4 6 95 16,7 1 93-16,0 1-90 0</inkml:trace>
  <inkml:trace contextRef="#ctx0" brushRef="#br0" timeOffset="-93103.57">6094 17257 1645 0,'-9'14'46'0,"-5"8"7"0,1 4 1 0,-3 7 6 15,-3 4 4-15,2 12-7 0,-4 1-4 0,1 5 0 16,2 5-11-16,4-2-3 0,2 1-5 0,4-1 3 16,3-4-8-16,5-2-4 0,5-5-1 15,5-3 0-15,6 1-7 0,4-3-2 0,5-3 1 16,4-2 1-16,5-2-3 0,5-7 9 0,4-3-31 15,3-8-28-15,1-5-11 0,1-6 3 0,-5-7-40 16</inkml:trace>
  <inkml:trace contextRef="#ctx0" brushRef="#br0" timeOffset="-92169.35">10457 16897 805 0,'2'4'55'0,"0"-1"46"16,1 1-48-16,3-2 151 0,2 1-90 0,5-1 8 15,4 0-5-15,5-6 5 0,5-1-2 16,8-2-32-16,1-2-8 0,7-2 1 15,2-3-42-15,5 1-10 0,2-2-8 0,2 0-1 16,-1-2-12-16,1 2-2 0,1 3-2 0,-5-3 0 16,-2 4-3-16,-7 1-31 0,-2 1-40 0,-9 4-10 15,-4 3-52-15,-10 3 3 0,-6-1-59 0</inkml:trace>
  <inkml:trace contextRef="#ctx0" brushRef="#br0" timeOffset="-92018.15">10731 17007 1331 0,'14'-3'67'16,"6"-1"-6"-16,2 1 0 0,0-5 20 0,5 3-23 15,5-3-5-15,1-1 11 0,3-1-27 0,1 2 0 16,2-2 9-16,-1 2-37 0,0 5-31 16,-1-2-76-16,-4 5-57 0,-3 1-74 0,-10 8 8 15,-8 0-118-15</inkml:trace>
  <inkml:trace contextRef="#ctx0" brushRef="#br0" timeOffset="-91347.82">6755 17580 1586 0,'-8'-3'105'0,"2"-1"-16"15,5-1-3-15,5 1 2 0,6-2-21 0,2 1-14 16,5-1-9-16,5 1-1 0,4 0-20 0,4 1-7 16,2 2-3-16,0 2-1 0,0 0-9 0,-2 1-3 15,-1 4 0-15,-1 3 0 0,-6 0-2 0,-4 5 2 16,-2-1 0-16,-6 4 0 0,-4 1 1 0,-6-1 3 15,-6 3 1-15,-6-2 0 0,-3 2 2 0,-5 0-2 16,-2-1 2-16,-5-1-1 0,1-2-2 0,1-2-1 16,1-2 0-16,4 0-1 0,1-1-1 15,7-2-1-15,2-1 0 0,5-1 0 0,5-1 0 0,4 3-2 16,3-1 1-16,4-1-1 0,3 3-1 16,2 1 1-16,3 0 0 0,0-2 1 0,2 6-1 15,-1-2 0-15,3 3 0 0,-4 1 1 16,-3 0-1-16,-1 5 1 0,1-5 1 0,-7 5-2 15,-3 0 2-15,-5 2 3 0,-6 0 1 0,-1-1 0 16,-3 0 4-16,-6-4 0 0,-4 1 2 0,-2-3-1 16,-2 0 2-16,-1-5 4 0,0-2 21 0,-2-4-7 15,2 0 16-15,0-2-5 0,1-3 3 0,3-3 6 16,0-2 0-16,3-1-3 0,2-2-18 0,4-3 1 16,3 0-6-16,3-5-6 0,3 1-4 0,5-1-1 15,3-4-7-15,5 1-4 0,3-1-1 16,4-1-1-16,3-1-4 0,3-1-74 0,2 1-37 15,4 0-8-15,4 0-92 0,3-2 7 16,1 0-81-16</inkml:trace>
  <inkml:trace contextRef="#ctx0" brushRef="#br0" timeOffset="-91144.41">7514 17200 1929 0,'-20'13'88'0,"-1"4"-26"0,0 1 19 0,0 3-23 16,1 2 1-16,3 0 9 0,2-1-30 0,4 2-9 15,4 0-6-15,3 0-3 0,4 1-9 16,5-3 1-16,3 1-19 0,6-2-13 0,5 0-9 16,2-4-171-16,1-2 182 0,4-2-55 0,-2-4 74 15</inkml:trace>
  <inkml:trace contextRef="#ctx0" brushRef="#br0" timeOffset="-90790.42">7721 17297 1864 0,'11'-4'88'0,"1"1"-1"15,2 1 3-15,-1 2-31 0,1 0-6 16,-3 2 1-16,-1 1-39 0,-1 3-2 0,-3 1-6 15,-1 2 0-15,-5 2-5 0,0 2 2 16,-6-1 1-16,-3 1 0 0,-1 1 2 0,-2 1-1 16,-3-3 2-16,0-1-2 0,2 0 1 0,0-2 0 15,0-2-2-15,3 1 1 0,2-4-2 0,6 0 1 16,2-4-1-16,0 0 0 0,0 0 1 0,11 7-3 16,0-7 1-16,3 0 0 0,0 0-1 0,1 0-2 15,3 0 0-15,-2 2-2 0,-2 1-1 0,-1 0 7 16,-2 3 3-16,-1 1-2 0,-4 2 8 15,0 1 0-15,-3 0 0 0,-3 1 5 0,0 3-3 16,-5-2-1-16,-2 2-3 0,0-2 1 0,-3 2-2 16,-1-1 2-16,0 0 1 0,-1-4-3 0,2 1 3 15,0-3-62-15,1-3-49 0,2-2-24 0,4-2-87 16,6-6 7-16,4-3-95 0</inkml:trace>
  <inkml:trace contextRef="#ctx0" brushRef="#br0" timeOffset="-90153.38">8370 17042 1561 0,'10'2'162'0,"0"6"-159"0,2 5 60 0,-1-2 75 15,3 7-48-15,0 3-36 0,2 6-3 0,-1 1 3 16,1 2 6-16,0 4-6 0,0 1-14 16,0 1-7-16,-1 7 1 0,1 2-17 0,-1 7 0 15,-1 3-3-15,-1 7-2 0,-3 0 0 0,-3 4-2 16,0-2 0-16,-4 3 0 0,-1 0-2 0,-1-1 2 15,-2 0-2-15,-6-6 1 0,1 2 1 0,-1-7 5 16,-3-2 1-16,-5-6-1 0,0-5 5 0,-1-7 1 16,-2-7 3-16,-3-3 0 0,0-3 2 0,0-2-2 15,-1-2-3-15,1-4-6 0,1-3-5 0,0-1-74 16,0-5-40-16,2 0-24 0,1-4-98 16,3-1 5-16,5-4-83 0</inkml:trace>
  <inkml:trace contextRef="#ctx0" brushRef="#br0" timeOffset="-89057.51">7811 17094 933 0,'1'-7'148'0,"2"1"-145"0,0 2 79 16,2 3 114-16,1 0-93 0,2 1-33 0,0 2 12 16,5 4-11-16,0 3-1 0,3 2 9 0,3 1-20 15,1 4-6-15,2 2 2 0,0 0-26 16,4 4-9-16,1 3-3 0,-1 0-1 0,0-1-9 15,-5-2 0-15,-1 4-1 0,-3 0-1 0,-1 0 1 16,-6 0 6-16,-4 1 0 0,-2-1 0 16,-3 3 7-16,-4 1-47 0,-3 2-66 0,-4 1-44 15,-3 0-84-15,-6-5 7 0,-3-4-116 0</inkml:trace>
  <inkml:trace contextRef="#ctx0" brushRef="#br0" timeOffset="-88256.53">25847 15767 563 0,'27'-5'308'0,"12"0"-81"0,8 4-15 0,3-6 57 15,9 3-208-15,15-1-5 0,7 0 7 0,12 2 0 16,6-2-2-16,8 0 3 15,3 3-4-15,6-1-20 0,-1 6-6 0,2-3 2 0,2 1-24 0,-7 3-1 16,0-1-3-16,-8 5-2 0,-2-2-1 0,-9-2 0 16,-5 4 0-16,-11-5 1 0,-6 5 0 0,-8-4-17 15,-7 5-16-15,-9-5-2 16,-8 5-24-16,-9 1-53 0,-7-4-19 0,-10 3-12 0,-7 0-61 16,-10-1 1-16,-9-3-27 0</inkml:trace>
  <inkml:trace contextRef="#ctx0" brushRef="#br0" timeOffset="-88055.88">25979 15844 998 0,'4'0'71'0,"8"0"14"16,8 2-1-16,5-2 21 0,3 0 2 15,15 0-6-15,7 0 24 0,9-2-19 0,6-1-3 0,9 3 1 16,4-1-25-16,5-1-16 0,4 2-8 15,2-1 0-15,1 0-21 0,0 2-9 16,-3 2-3-16,-6-2-1 0,-1-1-12 0,-9 3 2 16,-5-1-2-16,-9 0-2 0,-5 2 1 0,-12-2-82 15,-3 2-89-15,-9 2 93 0,-10 4 71 0,-9-1-73 16</inkml:trace>
  <inkml:trace contextRef="#ctx0" brushRef="#br1" timeOffset="-211342.95">8742 11508 245 0,'0'0'17'0,"0"0"17"15,0 0-9-15,0 0 3 0,0 0 31 0,-1 0 8 16,0 0-1-16,0 0-1 0,-1 0 8 0,1 0-5 16,0 0 1-16,-1-3 2 0,-1 2-7 0,-35-11-4 15,38 12-5-15,0 0 1 0,-1 0-8 0,-1 0-10 16,1 0-2-16,-32-3-2 0,24 3-11 15,-2 0-3-15,-2 2 0 0,-2 0 0 0,-3 2-4 0,0-3-3 16,-2 1 0-16,-2 2 0 0,0 0-3 16,-3-1-1-16,0 0-2 0,0 2 3 15,-1-3-1-15,-3 2 9 0,2-3-1 0,-1 3-3 16,-1-3 9-16,1 0-2 0,0-1 1 0,0 0 2 16,0 0-6-16,2-1 11 0,-1 1-3 0,0-1-2 15,2-3 7-15,2 3-10 0,-1-1 1 0,1-1 2 16,2 3-15-16,1-1-3 0,2-2-1 0,2 3-1 15,0-1-3-15,2 0 0 0,2 1-1 0,2 0 2 16,1 0-1-16,1 0 0 0,1 0-1 0,1 1 1 16,0 0 0-16,2 2-1 0,2-1-1 15,-1 2 0-15,0-1 0 0,0 1-2 0,1 1 0 16,0 3 0-16,1 0-1 0,-2 1 1 0,0 0 1 16,-1 2-2-16,3 2 2 0,-1 2-1 15,-1 0 0-15,1 5 1 0,-2-4-1 0,2 5 1 0,-2 0 0 16,0 3-1-16,-1 2 1 0,2 3 1 15,-2-1 0-15,-2 2 0 0,4 2 1 0,-3-4 0 16,2 2 0-16,0-2 0 0,-1-1 0 0,3-3 1 16,-1-2-1-16,3-2 1 0,-2-2 1 0,-1-3 0 15,1 1 0-15,2-4-1 0,-1 2 1 0,1-3 0 16,2-1 2-16,-1 0-2 0,2-4 2 0,3 3-1 16,0-2 2-16,3-3 1 0,1-2 0 0,0 1 4 15,2-2 0-15,3-1-1 0,1 0 5 0,2 0-4 16,1-1 0-16,2-1 1 0,1 0-4 0,1 1-2 15,1-1-1-15,2 1 0 0,1 0-2 0,2-3-1 16,1 4 1-16,-3-2 0 0,4 2-1 16,-1-1 0-16,1-1 0 0,1 2 0 0,0-1-1 15,0 1 0-15,-1 0 0 0,3 0 0 0,-3 0 0 16,1 0 0-16,-1 1 0 0,-4-1 0 16,4 2 0-16,-3-1 0 0,-1 0 1 0,1-1 1 0,-1 0-1 15,-3 1 1-15,0-1 0 0,-1 0 0 16,-4-1 0-16,1 0 1 0,-1 0-1 0,-1 1 2 15,-1-3-1-15,-2 2 4 0,1-3 1 0,-3 2 0 16,3-1 4-16,-3 2 5 0,-2-3 0 0,-3 1 0 16,1-1 4-16,-3-1 0 0,0-1 0 0,-2 0 1 15,0-1-2-15,-3 1 2 0,0-2-1 0,-1-1 0 16,-1-2 1-16,-2 0-2 0,0 0 0 0,-1 0 0 16,-2-7-3-16,-2 1-3 0,2-1 0 15,0-5 0-15,-2 0-3 0,-1-4-1 0,1 0-2 16,0-3 1-16,2 2-3 0,1-1 1 0,-3 0 1 15,2 1-1-15,2 4 0 0,1-1 3 0,-2 2 0 16,2 4 0-16,0-2 2 0,-2 4-5 16,2 1 1-16,0 2 0 0,0 2-5 0,1 1 1 15,-2 0-3-15,1 2 1 0,-1 2 0 0,2 1-2 16,0-1 0-16,1 4 1 0,-3 0-1 0,4 3-3 16,0 0 0-16,0 0 0 0,0 0 0 0,0 0 3 15,0 0-3-15,0 0 1 0,0 0 2 0,0 1-42 16,11 20-51-16,-10-16-21 0,4 8-70 0,1 4 5 15,0 1-83-15</inkml:trace>
  <inkml:trace contextRef="#ctx0" brushRef="#br1" timeOffset="-210094.8">11983 11509 321 0,'0'0'94'0,"0"0"-21"16,0 0 1-16,-1 0 13 0,-17-11-31 15,8 11-7-15,-1 0 6 0,-3 0-7 0,-3-1 2 16,-2 1 1-16,0-3-9 0,-4 6 1 0,0-2-2 16,-2-1-3-16,1 1-1 0,-3 2-7 0,-1-2 0 15,-2-1 4-15,1 5-11 0,-3-4-1 16,1-1-4-16,-1 1 1 0,-1-1-2 0,1 3-2 0,-3-2-2 16,4 5 0-16,-1-5-2 0,-1 4-1 15,2 0-1-15,2 0 0 0,-1 1-2 0,2-3 2 16,2 2 0-16,0-4 1 0,2 3 1 0,3-2 1 15,2-1-1-15,-1 1 1 0,4-1 0 0,2 0-2 16,3 3 0-16,1-4-2 0,2 1 0 0,1-1-4 16,1 2 0-16,3 1-1 0,-1 1-3 0,3-3 0 15,1 3 0-15,0 1-2 0,0-3 1 0,2 4 0 16,-1-1-2-16,3 2 2 0,0 1-1 16,-2 2 0-16,1 0 1 0,-1 2-1 0,1-1 0 15,-2 4 1-15,0 1 0 0,-1-1 0 0,0 2 0 16,-2 2 1-16,-2 1 0 0,0 1 0 15,-1-1 0-15,-1 2 0 0,-1 2 1 0,1-2 0 0,-2 0 0 16,1 0 0-16,-1-2 2 0,1 1-2 16,1-4 0-16,0 1-1 0,2-2 2 0,0 1-1 15,1-5 0-15,1 1 2 0,0 0-3 0,2-3 2 16,0 1 0-16,2-2 1 0,2 2-1 0,1-5 1 16,1 2-1-16,4 0 2 0,0-3-1 0,2 4 1 15,2-4 0-15,2 1 1 0,1 0-1 0,3-1 1 16,2 1-1-16,4-1-1 0,0-1 0 15,0-1 2-15,1 2-3 0,4-1 0 0,1 2 1 16,1-4 0-16,0-2 0 0,2 2 1 0,1-1-1 16,3-1-1-16,1 0 0 0,-1-1 1 0,-2-1-1 15,4 2 0-15,-3 0-1 0,-2-4 1 0,1 3-1 16,-1-2 0-16,-1 2 1 0,-1-2 1 16,0 2 2-16,-3-4 0 0,-1 2 3 0,-1 0 28 15,-1-2-5-15,-3 1-5 0,-2 2 23 0,-4-4-11 16,-1 1 7-16,-4 0 10 0,1 1-20 0,-5-1 0 15,-1-1 0-15,-3-2 2 0,0 0-1 0,-3-2 1 16,-2-1-4-16,-1 0-2 0,-1-1-1 0,-3-4-6 16,-1-3-1-16,0-2 1 0,-2 0-8 0,-2-5-3 15,2-3-1-15,-2-5 0 0,0 1-4 16,2 0-2-16,1-2-1 0,-2 6 0 0,2-3-3 0,2 3 0 16,0 3-1-16,1 5 1 0,1 0-1 15,-1 4-1-15,1 0 0 0,-1 1 0 0,2 1-1 16,-1 4 1-16,0 0-3 0,0 3-2 0,-1 1-1 15,1 3-128-15,-2 2-79 0,-1 4 104 16,0 6 111-16,2 3-110 0</inkml:trace>
  <inkml:trace contextRef="#ctx0" brushRef="#br1" timeOffset="-205637.01">9056 12041 189 0,'0'0'-58'0,"0"0"17"0,0 0 3 15,0 0-8-15,0 0 62 0,0 0-2 16,1 0 10-16,0 0 5 0,0 0 3 0,1 0 2 15,-1 0 6-15,29 5-3 0,-23-5 0 0,2 0 0 16,2 1-4-16,-1-1-2 0,-1 0-2 0,1 0 2 16,0 0-5-16,3 0 0 0,-1 0-1 0,-1 0-2 15,-2-3-1-15,3 3 0 0,0 0 1 0,1-1 0 16,1-1-1-16,0 1-5 0,1-2 1 0,2 2-1 16,0 0-5-16,-1-1 1 0,3 1 1 15,-2 0-1-15,0-3 2 0,-1 2 4 0,1 1 1 16,-1-2-3-16,-2 2 5 0,2-3-8 0,-1 3 0 15,0 0 2-15,0-1-11 0,-2 0 2 0,1 2-4 16,-2-1 2-16,1 1-1 0,-4-3 0 0,3 2 1 16,-4 0-1-16,1 0 0 0,-2 1 1 15,-1 0 1-15,-2-2-1 0,-4 2 2 0,0 0-1 16,0 0 0-16,0 0-2 0,0 0-1 0,0 0-108 16,0 0 101-16,0 0-21 0,-11 3 25 0</inkml:trace>
  <inkml:trace contextRef="#ctx0" brushRef="#br1" timeOffset="-205155.85">9203 12106 16 0,'-8'-1'1'0,"3"1"23"0,3-1-3 0,-1-1 4 15,3 2 19-15,0 0-3 0,0 0-1 0,0 0 4 16,0 0-6-16,0 0 3 0,0 0-5 15,0 0-4-15,0 0 1 0,0 0-6 0,0 0 0 16,2 0 4-16,-1 2-9 0,0-2 2 0,0 1 3 16,1-1-1-16,0 1 3 0,34 9 0 0,-29-10 0 15,4 1 1-15,0-1 0 0,3 0 3 16,-2 0-4-16,3 2-3 0,-1-2 2 0,0-2-3 16,1 1 2-16,0 0 3 0,1-2-5 0,0 3 0 15,0-1-3-15,-1-3 2 0,0 1-2 0,0 1-2 16,-1 1-2-16,-1 0 1 0,0-3-4 0,-2 3-1 15,1-1 0-15,-3 0-1 0,1 0-1 0,-1-2-2 16,-2 3-1-16,-1-2 0 0,1 2-2 0,-2-1-1 16,-2 2 1-16,0-1-2 0,-3 1 1 15,0 0-1-15,0 0 1 0,0 0-2 0,0 0 0 0,0 0-71 16,0 0-40-16,-2 0-9 0,-15 11-91 16,9-10 6-16,-1 4-83 0</inkml:trace>
  <inkml:trace contextRef="#ctx0" brushRef="#br1" timeOffset="-203541.09">2242 11732 321 0,'-1'0'83'0,"-23"-1"-8"0,15 6 10 0,-2 0-9 16,-3 4 1-16,-1 0 3 0,-4 3-14 15,2 0-15-15,-3 1-4 0,-1 2-2 0,0 1-16 16,-1 3-8-16,2-2-5 0,-1 0 0 0,2 1-8 15,-2-2 0-15,1 0-2 0,-1 1 0 0,1-1 1 16,3-2-1-16,-2-2 1 0,3 0-1 0,3-1 1 16,2-1-1-16,3 0 0 0,2-4-8 15,4 0-1-15,2-1-67 0,1 0-26 0,4-3-4 16,2-1-83-16,2-1 4 0,3 0-57 0</inkml:trace>
  <inkml:trace contextRef="#ctx0" brushRef="#br1" timeOffset="-198108.43">12540 12094 21 0,'9'-1'16'0,"-2"-2"1"16,3 2 16-16,-2-4 1 0,4 1 5 0,-3 2 6 16,4 1-4-16,-1-4-4 0,2 2-5 0,-1 1 2 15,1-3-7-15,3 1-8 0,2 2-3 0,-2-3 1 16,0 0-10-16,-1 0 1 0,3 1 0 0,-3-1 1 16,1 1 1-16,-1-2 4 0,-1 1 2 0,1 2-2 15,0-1 7-15,0-1-2 0,-2 0 1 0,-1 0 0 16,1 0-1-16,-6 3-3 0,1-1-1 0,-2 0 0 15,-2 1-3-15,-5 2-1 0,0 0-2 0,0 0 0 16,0 0-3-16,-10 5 0 0,1-4-2 16,-7 3 0-16,1 1-1 0,-5 1-1 0,-2 2 1 15,-2-2-1-15,0 1 0 0,-5-1-1 0,2 3 1 16,1 0-1-16,-2-1 0 0,-1-1-1 16,2 1 1-16,1 1 0 0,1-3-1 0,4 4 1 15,-2-3-1-15,5-2 0 0,1 1 0 0,2 1 0 16,2-3 0-16,5 0 0 0,0 0 1 0,3 0-1 15,2-3 1-15,3-1 0 0,0 0 1 0,0 0 0 16,1 0 1-16,16 3-1 0,-7-5 1 0,2 1 0 16,3-4-1-16,3 0 0 0,-1 2 0 0,1-3 0 15,3 1-1-15,0-2 1 0,1 3-1 0,2-3 1 16,-2 1-1-16,2-2 1 0,-1 1-1 0,-2 1 1 16,1-2-1-16,-1 3 2 0,0-2 0 15,-1 1 5-15,0 0 2 0,-3-2 1 0,0 2 5 16,2 1 4-16,-3 1-1 0,-4 1 0 0,2-2 3 15,-5 1-7-15,1 3-1 0,-3 1 0 0,-3 0-9 16,-4 0 2-16,0 0-2 0,0 0-1 16,0 0 1-16,-13 4-3 0,3-1 2 0,-5 1 0 15,-1 1-2-15,-2 1 0 0,-5-1 0 0,2 2-1 16,-2 0 2-16,0 1-1 0,-6 0 0 0,2-2 1 16,-1 1-1-16,-3 2 0 0,1-4 1 0,-2 2-1 15,3 3 1-15,0-4-1 0,3 0-1 0,3 2 2 16,-1-2-2-16,6-1 1 0,2 2-1 0,2-3-1 15,2 1 1-15,3-4-1 0,3 2 1 0,6-3 0 16,0 0 0-16,0 0 0 0,0 0 0 16,10 6 0-16,0-9 1 0,1-2-1 0,1 3-1 15,3-3 1-15,1 1-1 0,3-4 2 0,2 1-1 16,-2 1-1-16,2 1 2 0,2 0-2 0,-1-1 1 16,-1 0 1-16,0 0-2 0,1 1 0 15,-2-1 0-15,-1 1 0 0,-1-1 0 0,-2 1 1 16,-1 0-1-16,-1 0 1 0,0 0 0 0,-4 1 0 15,1-1 0-15,-3 2 1 0,1 0-1 0,0-1 0 16,-2 2 1-16,-3 1-2 0,0 0 1 0,-4 1 0 16,0 0 0-16,0 0 0 0,0 0 0 0,-15 0 0 15,7 3 0-15,-4 2 0 0,1-2 0 0,-5 0 0 16,0 3 1-16,-3 1-1 0,-2-1 1 0,-1 2-1 16,-1-4 0-16,-1 4 0 0,-2-4 0 15,3 3 0-15,-3-2 0 0,4 0-1 16,2-2 1-16,3 2 0 0,1 1 0 0,1-2 0 15,1-1 0-15,6 1 0 0,-1-1-1 0,3-1 1 16,1 1-1-16,5-3 1 0,0 0-1 0,0 0 2 16,0 0-1-16,10 5-1 0,-3-6 1 0,4-1 1 15,3 0-1-15,2-2-1 0,0 0 1 0,3 1-1 16,0-5 1-16,2 3-1 0,1 0 1 0,-1 3 0 16,0-7 0-16,3 3 0 0,-2 4-1 0,-1-3 1 15,-1-1-1-15,0 1 0 0,-2 0 1 0,1 0-1 16,-2 2 0-16,-4-2 0 0,1 0-1 15,-2 2 1-15,-1-1 0 0,-2 3 0 0,-2-2 0 16,-2 2 0-16,-5 1 0 0,0 0 0 0,0 0 0 16,0 0 0-16,0 0 0 0,-10 5 0 0,2-1 0 15,-4-1 0-15,-1 0 1 0,-2 1 0 16,1 1-1-16,-2-3 2 0,1 3-1 0,0-1 1 16,0-2 0-16,4 3-1 0,-4-1 1 0,4 1-30 15,-1-3-55-15,2 4 48 0,0-2 35 0,0 5-33 16</inkml:trace>
  <inkml:trace contextRef="#ctx0" brushRef="#br1" timeOffset="-195256.91">2231 11748 68 0,'0'0'25'0,"0"0"25"0,0 0 3 0,0 0 7 16,-18 14 0-16,10-5 1 0,-7 0-8 0,0 4 0 15,-2 0 2-15,0 2-10 0,-6 2-12 16,1 3-2-16,0-1-1 0,-1 2-12 0,2-2-4 15,0 0-2-15,0-2-2 0,0-1-4 0,3 0-1 16,1-2-1-16,3-3 1 0,0-1-1 0,4-3-2 16,0 2 2-16,3-2-1 0,0-3-1 0,4 0 0 15,3-4 1-15,0 0 0 0,0 0 1 0,0 0 1 16,0 0-2-16,0 0 1 0,12-3 1 0,-3-1-1 16,3-3-1-16,3-2 1 0,0 2-2 0,2-4 0 15,1 0 0-15,0-2 0 0,-2 1-1 16,2-4 0-16,-2 3 0 0,2-2 1 0,-2-1-1 15,-2 0 0-15,2 2 0 0,0-2-1 0,0 2 0 16,-2 1 0-16,-2 2 1 0,-2 0-1 16,0 2 0-16,-2 3 1 0,-2-2-1 0,-3 5 1 15,0-2 1-15,-3 5-2 0,0 0 2 0,0 0-2 16,0 0 0-16,0 0 0 0,-11 5 1 0,3 0-1 16,-2 2 0-16,1 4 2 0,-4 0 2 0,1 2 2 15,-2 0 3-15,-4 3 12 0,3 0-4 0,-6 2 0 16,4-2 9-16,-3 1-10 0,-1 0 2 15,-2-1 0-15,0 0-12 0,2-2-1 0,-2 1-1 16,2-4-1-16,0 1 0 0,1-2-1 16,4 1 0-16,3-2-1 0,2-2 0 0,3-2-1 0,2-1 2 15,2 2-2-15,2-5 1 0,2-1 1 0,0 0 0 16,0 0 1-16,0 0 0 0,13-1 0 0,-4 0 0 16,2-7 1-16,0 2-1 0,4 0-1 15,2-1 1-15,3-2-2 0,-3 1 0 0,4 0 0 16,-1-2 0-16,0 4 0 0,-2-5-1 0,0 1 1 15,-4-3-1-15,1 4 0 0,0-4 0 0,-3 2 0 16,-1 0 0-16,-1 0 1 0,3 1-1 0,-3 1 5 16,-2 1-5-16,0 0 0 0,-1 2 0 0,-2 3 0 15,0 0 0-15,-5 3 2 0,0 0-3 0,0 0-4 16,0 0 5-16,0 0 0 0,0 0 0 0,-16 1 0 16,7 4 0-16,1 4-1 0,-4 0 1 15,0 2 0-15,2 0 0 0,-3 2 1 0,-3 1 1 16,0-1 2-16,-2 0-2 0,1-1 2 15,1 2 1-15,0-6-1 0,-3 2 1 0,2 0-1 0,4-3 1 16,-1 1-2-16,2-1 0 0,3-1 0 16,-1-3-1-16,4 1 1 0,1 1 0 0,3-5-1 15,2 0 2-15,0 0 0 0,0 0 0 0,0 0 0 16,11-7 0-16,-3 4 0 0,5-6 0 0,3 0 0 16,2 1 0-16,2-2-1 0,2-4 0 15,-2 0 0-15,2-1-1 0,-1-3 1 0,0 1-2 0,-1-1 1 16,0-2 0-16,-2 3 0 0,-1-2-1 15,1 4 0-15,-4 2 0 0,0 0 0 0,-2 2-1 16,-1 1 1-16,-3 3-1 0,-3 2 0 0,-2 0 0 16,-3 5 0-16,0 0 0 0,0 0-1 0,0 0 0 15,0 0 0-15,-9 4 0 0,0 0 1 0,-2 4-3 16,-1 2 2-16,-3-1 0 0,-1 3 0 16,-2 3 0-16,1-3 0 0,-1 2 0 0,2-1 1 15,0 1 1-15,0-3-1 0,3 1 2 0,3-2-2 16,-2 0 2-16,3-1 0 0,-1 1-2 0,2-1 1 15,-1-1-1-15,1-2 1 0,-2 0 0 0,1 2 0 16,-1-2 0-16,2-1 0 0,0 1 0 0,2-4-1 16,0 2 2-16,0 0-2 0,1-1 0 15,1 0 1-15,0-1 3 0,1 0-4 0,0-1 1 0,3-1 1 16,0 0-1-16,0 0 1 0,0 0-1 16,0 0 1-16,0 0-2 0,0 0 2 0,-1 0 0 15,0 0-1-15,-1 0 0 0,1 0 1 16,0 0-2-16,0 0 1 0,0 0-1 0,-1 0 1 15,1 0 0-15,0 0-1 0,0 0 0 0,-1 0 0 16,1 0 0-16,0 0 0 0,0 0 0 0,-1 2 0 16,1-2 0-16,0 0 0 0,0 2 0 0,-1-2 0 15,1 0 0-15,1 0 0 0,0 0 0 0,-1 0 0 16,1 0 1-16,0 0 0 0,0 0-1 0,0 0 1 16,0 0 1-16,0 0-1 0,0 0 0 0,-1 0 0 15,1 0 0-15,-1 0-1 0,-1 0 1 16,1 0-1-16,1 0 0 0,0 0 1 0,-1 0-1 15,1 0 0-15,-1 0 1 0,1 0-1 0,-2 0 1 16,2 0 0-16,0 0-1 0,-1 1 1 16,1-1-1-16,0 0 1 0,0 0 0 0,0 0-1 15,0 0 1-15,0 0-1 0,0 0 0 0,0 0 0 16,0 0 0-16,0 0 0 0,0 0 0 0,0 0 1 16,0 0-1-16,0 0 0 0,0 0 0 0,0 0 0 15,0 0 0-15,0 0 0 0,0 0 0 0,0 0 0 16,0 0 0-16,0 0 0 0,0 0 1 0,0 0-1 15,-1 0 0-15,1 0 0 0,0 0 0 0,-1 0 1 16,1 0-1-16,0 0 0 0,0 0 1 0,0 0-1 16,0 0 0-16,-2 0 1 0,1 0-1 0,1 0 0 15,0 0 0-15,0 0 0 0,-1 0 0 16,1 0 0-16,-1 0 0 0,-1 0 1 0,1 0-1 16,0 0 0-16,0 0 0 0,0 0 0 0,-1 0 0 15,1 0 0-15,0 0 1 0,0 0-1 16,-1 0 0-16,1 0 0 0,1 0 0 0,-1 0 0 15,1 0 0-15,-1 0 0 0,1 0 0 0,0 0 0 16,-2 0 0-16,2 0 0 0,-1 0-1 0,1 0 1 16,-1 0 0-16,0 0 0 0,1 0 0 0,0 0 0 15,-1 0 0-15,1 0 0 0,-2 0 0 0,2 0 0 16,0 0 0-16,-1 0 0 0,1 0 0 16,0 0 0-16,-1 0 0 0,1 0 0 0,0 0 0 0,-1 0 0 15,1 0 1-15,0 0-1 0,0 0 1 16,0 0-1-16,0 0 1 0,-2 0 0 0,2 0-1 15,0 0 0-15,0 0 0 0,-1 0 0 0,1 0 0 16,0 0 0-16,-1 0 0 0,1 0 0 0,-1 0 0 16,-1 0 0-16,2 0 0 0,-1 0 0 15,0 0 0-15,1 0 0 0,-1 0 0 0,1 0 0 16,0 0-1-16,0 0 1 0,-2 0-1 0,2 0 1 16,0 0-1-16,0 0 1 0,0 0 0 0,-1 0 0 15,1 0 0-15,-1 0 1 0,1 0 0 0,0 0-1 16,-1 0 1-16,1 0-1 0,-1 0 0 0,-1 0 0 15,2 0 0-15,-1 0 0 0,0 0 0 0,1 0 0 16,0 0 0-16,0 0 0 0,-1 0 1 16,1 0-1-16,-2 0 0 0,2 1 0 0,0-1 1 15,0 0-1-15,0 0 0 0,-1 0 0 16,1 0 1-16,0 0-1 0,0 0 0 0,0 0 0 0,-1 0 1 16,1 0-1-16,-1 0 0 0,1 0 0 15,0 0 0-15,-2 0 0 0,1 0 0 0,1 0 0 16,-1 0 0-16,1 0 0 0,-1 0 0 0,0 0 0 15,1 0 0-15,-2 0 0 0,1 0 0 0,1 0 0 16,0 0 0-16,-1 0 0 0,0 0 1 0,-1 0-1 16,2 0 0-16,0 0 0 0,-1 0 0 0,0 0 1 15,1 0-1-15,0 0 1 0,-1 0 0 16,1 0-1-16,0 0 0 0,0 0 1 0,-2 0-1 16,2 0 0-16,0 0-1 0,0 0 1 0,0 0-1 15,-1 0 1-15,1 0 0 0,0 0 0 0,0 0 1 16,0 0 0-16,0 0 0 0,0 0-1 0,0 0 2 15,0 0 1-15,0 0-1 0,0 0 0 16,0 0 1-16,0 0 0 0,0 0 0 0,0 0 1 16,0 0 0-16,0 0 0 0,0 0 0 0,0 0 1 15,0 0-1-15,0 0 0 0,0 0 0 0,0 0-4 16,0 0-13-16,0 0-1 0,0 0-12 0,0 1-25 16,0 1-12-16,0-1-2 0,0 0-34 0,0 1-18 15,0 0-7-15,0-2 14 0,0 1 110 0,0-1-82 16</inkml:trace>
  <inkml:trace contextRef="#ctx0" brushRef="#br1" timeOffset="-191990.19">16868 4684 351 0,'-1'-16'102'0,"1"0"0"16,0 1 0-16,-3 0 24 0,3-2-24 0,-2 2-29 15,-4 2 37-15,-1-2-11 0,0 1-4 0,-4 3-4 16,-3 1-16-16,1 4-8 0,-2 1-4 16,-4 4 3-16,3 1-14 0,0 6-6 0,0 3-1 15,-1 2 1-15,1 2-8 0,0 6 1 0,0 3-2 16,1 4 1-16,0 1-2 0,2 6-8 0,-1 2-1 15,3 3 1-15,1 2-11 0,2 4-5 16,1 1-2-16,4 1 0 0,3 0-6 16,0 2-1-16,5-1 0 0,3-1-1 0,3-2-2 0,4-2 1 15,4 0 0-15,2-4-1 0,1-2 0 0,4 0 2 16,2-3-2-16,2-1 1 0,-1-2-1 0,3-3 1 16,-3-1 1-16,4-5 1 0,0 0 0 0,1-6 2 15,0-3 0-15,0-3 0 0,0-3 3 0,2-3 8 16,1-3 2-16,-2-7-2 0,0 0 9 15,-1-3 3-15,-4-6 2 0,3-2 3 0,-4-4 1 0,-2-5 3 16,0 0 1-16,-2-4-2 0,-1-2 3 16,-2-2-3-16,-1-1-2 0,-2-7 2 0,0 3-6 15,-1-6-4-15,-3 0-3 0,-1-3 4 0,-3-2-7 16,-2 0 0-16,-3 1-1 0,-5 2 1 16,-1 1-2-16,-4 3 1 0,-3 1-1 0,-4 1-1 15,-2 1 0-15,-3 1 1 0,-1 1-1 0,-1 1 1 16,-1 2 0-16,-2-1-4 0,-2 2-1 0,-2 5 2 15,-2 0-5-15,0 4-2 0,-3 1-2 0,-2 8 0 16,-2-4-3-16,-2 8 0 0,1-2 0 0,-1 7-1 16,1 0 0-16,-2 3-2 0,1 0 0 0,1 5 0 15,2 0-1-15,1 1-5 0,-1 4 1 0,1 2 0 16,1 4-3-16,2 4-2 0,0 3 0 0,0 4 0 16,1 6-1-16,1 3-28 0,2 7-21 15,3 0-4-15,2 6-38 0,2 0-156 0,4 4 207 16,4 6-87-16,3 0 138 0</inkml:trace>
  <inkml:trace contextRef="#ctx0" brushRef="#br1" timeOffset="-191054.92">17026 4826 329 0,'-3'-8'140'0,"2"1"-5"0,0 1-2 0,-3 0-9 16,1-1-40-16,-1 3 3 0,-2-1-22 0,2 3-5 15,-5-3-11-15,2 4-1 0,-2 2-10 0,-1 3 4 16,4 0-3-16,-2 1 2 0,-2 1 0 0,0 4-9 16,1 1 0-16,3 4-1 0,0 2-10 0,-2-2-4 15,1 5 0-15,2 2-1 0,1-1-4 0,0 1-4 16,2 1 0-16,0 0-1 0,1-2-3 0,1-1-1 16,1-1-1-16,0-2 0 0,0-1 0 15,3-3 0-15,1-2-1 0,2-3 1 0,-1-1 1 16,3-3-1-16,-3-1 2 0,0-3-2 0,4-4 2 15,-1-2 0-15,-3-1 0 0,3-4-1 16,-1-1 1-16,-1-2 1 0,2 0-1 0,1-3 0 16,-2-3 1-16,0 0 6 0,-1-2-4 0,0 1-2 15,-2-1 4-15,0 0-2 0,-1 1 1 0,-2 1 3 16,2 2-4-16,-3 4 7 0,1-1 6 0,-2 4 0 16,2 4 9-16,-2 3-4 0,0 4 1 0,0 0 1 15,0 0-6-15,0 0-4 0,-11 9-3 0,8 0-2 16,1 1-6-16,-2 1-2 0,3 4-1 15,-1 4 0-15,1-4-3 0,1 4 0 0,0-3-2 16,1 2-8-16,1-1-3 0,3 1-91 0,-2-2-51 16,2 2-31-16,1-4-119 0,3 0 8 0,0-2-111 15</inkml:trace>
  <inkml:trace contextRef="#ctx0" brushRef="#br1" timeOffset="-190621.66">17228 4936 524 0,'3'-7'91'0,"0"2"11"0,1 1-1 16,0-3 7-16,1 2-30 0,1 2 2 0,0-3 6 15,1 2 5-15,0-1-16 0,-1 2-6 0,2 2-2 16,-1 0-7-16,-1 1-1 0,0 2 5 16,0 2-17-16,0 1-15 0,-1 5 0 0,0-1-1 15,-2-1-19-15,0 6-2 0,-3-1 0 0,2 1-2 16,-2 2-4-16,-3 1 1 0,1-1-1 0,-3 3 0 16,1-4 0-16,-2 1-1 0,1-2-1 0,-3 0 2 15,2 0-2-15,-2-2 0 0,0-1 1 16,1-1-1-16,-1-1 1 0,2-1 1 0,0-2-2 15,1 2 1-15,1-3-1 0,2 0 2 0,0-3-2 16,0 1 1-16,2-3 1 0,0 0 17 0,0 0-2 16,0 0 1-16,0 0 15 0,2 0 3 0,-1 0 4 15,0 0 3-15,26 7 0 0,-19-7-10 0,1 0 2 16,0 1-1-16,1-1-10 0,1 3-9 16,-2-2-1-16,2 0-1 0,-1 0-8 0,-2 2-3 15,-2-3-11-15,1 0-20 0,0 0-8 0,-3 0-333 16,1-4 338-16,-7-1-88 0,-4-1 121 0</inkml:trace>
  <inkml:trace contextRef="#ctx0" brushRef="#br1" timeOffset="-189512.51">15320 3458 514 0,'25'16'298'0,"4"0"-51"0,0 2-11 15,5 3 20-15,2 1-184 0,3 2 5 16,2 4-26-16,3 2-12 0,3 3-15 0,0 0-4 16,-1 2-14-16,2 2 1 0,-1 1-3 0,-3 2 1 15,0-1-1-15,1 3-1 0,-2 1 1 0,-1 3-3 16,-1-2-1-16,-2 1-66 0,-3-3-37 0,-2-2-12 16,0 4-85-16,-3-5 6 0,-3 2-79 0</inkml:trace>
  <inkml:trace contextRef="#ctx0" brushRef="#br1" timeOffset="-188937.77">15026 4942 1233 0,'20'-2'131'0,"3"-1"-128"0,4 3 73 16,4-3 7-16,5 2-29 0,5 0 38 0,5 0-33 15,5-1 14-15,5 2-2 0,3 0-33 0,4 0 3 16,1 0-6-16,3 0 0 0,-2 0 2 0,4 5-12 15,-1 1-2-15,-2 1-2 0,-1 1-13 16,-4 2-2-16,-3 0-5 0,-2 1-5 0,-6 1-6 0,-4 2-89 16,-6-2-31-16,-8-1-13 0,-5 2-106 15,-5-2 5-15,-4-1-78 0</inkml:trace>
  <inkml:trace contextRef="#ctx0" brushRef="#br1" timeOffset="-188707.78">16094 4770 1460 0,'14'1'53'0,"-2"3"23"16,2-1 0-16,-1 3-22 0,1 2 4 0,0 4 37 15,0-1-59-15,-1 1-4 0,0 4 7 0,-2 3-7 16,0 3-4-16,-1 1-8 0,-1 3-4 15,-2 2 8-15,-2 0-13 0,-3 4-66 0,-2 0-79 16,-2-1-45-16,-3 1-107 0,-3 0 10 0,-3 0-134 16</inkml:trace>
  <inkml:trace contextRef="#ctx0" brushRef="#br1" timeOffset="-188125.32">15186 6009 1368 0,'29'-15'63'0,"3"-1"12"0,1-2 0 0,2 0-20 16,3-4 0-16,4 1 15 0,2-2-27 0,4-1 5 16,-1 1-10-16,6-1-6 0,0 2 4 0,-1-1-10 15,-2-3 0-15,0 2 5 0,1 1-14 16,-2-1-5-16,0 2-5 0,-2 0-14 0,-2 0-7 16,-3 3-104-16,-2 0-20 0,-6 3 6 0,-6-2-115 15,-6 5 4-15,-3 2-62 0</inkml:trace>
  <inkml:trace contextRef="#ctx0" brushRef="#br1" timeOffset="-187951.01">16114 5361 1036 0,'16'0'71'0,"0"3"33"0,1-2-58 15,1 3 118-15,0 1-67 0,3 4-38 0,-1-1 9 0,-2 3 22 16,2 2-56-16,-4 2-3 0,-1 6-12 15,-1-3-1-15,-6 4-6 0,-2 0-10 0,-2 3-48 16,-4 2-24-16,-1 0-40 0,-5 4 4 16,-4-2-58-16</inkml:trace>
  <inkml:trace contextRef="#ctx0" brushRef="#br1" timeOffset="-187611.14">15632 6660 1646 0,'15'-13'53'0,"4"-8"10"16,3-3 1-16,1 2 9 0,5-3-30 0,3-7 3 15,1-1 12-15,3-3 9 0,2 2-11 0,3-7-9 16,2 3 8-16,4-5-16 0,-3-1 4 0,4 4 4 16,0-5-20-16,2 2-8 0,-2 1-3 15,-4 3-2-15,-2 0-9 0,-5 5 0 0,-1 4-3 16,-6-1 2-16,-1 8-2 0,-4 3 0 0,-5 3-5 16,-1 2-7-16,-4 4-3 0,-2 4-61 0,-5 2-25 15,-2 1-5-15,-5 4-75 0,0 0 3 0,0 0-49 16</inkml:trace>
  <inkml:trace contextRef="#ctx0" brushRef="#br1" timeOffset="-187438.83">16392 5758 1143 0,'11'-6'79'0,"4"3"55"16,-1-1-74-16,2 0 124 0,2 2-46 0,0 2-38 15,3 2 11-15,0 4 13 0,-1-1-53 0,-3 4-13 16,0 2-9-16,-3 0 2 0,-2 3-17 0,-4-1-9 15,-2 1-5-15,-4 2 0 0,-2 0-12 0,-2 2-45 16,-3-2-49-16,-4 4-24 0,0 1-71 0,-4 0 5 16,1-2-82-16</inkml:trace>
  <inkml:trace contextRef="#ctx0" brushRef="#br1" timeOffset="-186844.13">16332 4000 612 0,'5'8'242'0,"-1"2"-5"0,1-3 83 16,0 5-231-16,0 3-18 0,0-1 0 0,1 3-16 15,-2 0-8-15,-2 4-5 0,4 0-13 16,-3 0 6-16,1 1-3 0,-2-1 1 0,-1 0 7 16,-1-1-6-16,-1-1-1 0,0-1-1 15,-3 1-8-15,-1-6 5 0,-1 2-2 0,-5-3-4 16,0-1 4-16,-2-1-6 0,0 0 0 0,-3-2 1 16,-1-6-9-16,1-1-1 0,-1-1-3 0,1 0 1 15,2-1-3-15,0-4-3 0,-1-2-2 0,3-1 0 16,1 0-4-16,0 0-67 0,1-2-65 0,0 2-53 15,3-1-102-15,2-1 8 0,1 2-130 0</inkml:trace>
  <inkml:trace contextRef="#ctx0" brushRef="#br1" timeOffset="-184605.73">14393 3156 735 0,'11'-8'111'0,"1"2"-109"16,2 0 96-16,0 1 70 0,2-2-112 0,-2 2 48 16,5 5-38-16,-1 0 18 0,-1 0 3 0,-1 3-43 15,-2 4 0-15,-1 1-8 0,-2 3 0 16,-3 1-3-16,0 4-10 0,-4-1-2 0,-4 1-1 15,0 3-11-15,-4-1-3 0,-1-1 0 0,-4 2-1 16,1-3-2-16,-1 1-12 0,-1-3-7 0,0-1 0 16,0 0-14-16,2-3-12 0,-1-2-3 0,3-3-3 15,1 0-11-15,5-5-4 0,0 0-5 0,0 0-5 16,0-16-4-16,7 9-30 0,1-8 5 0,2 0 4 16,2 0-24-16,0-5 40 0,2 4 2 0,1-6-7 15,0 1 53-15,-1 1 12 0,0 1 12 16,-1 0 4-16,0-1 15 0,-1 6 39 0,-3-5 6 15,-1 8-7-15,0 1 39 0,-4 3-4 0,-2-1 9 16,-2 8 9-16,0 0-11 0,0 0-20 16,-1 9-8-16,-3 1 7 0,-1 0-27 0,-1 5 6 0,0 1-7 15,-2 2-4-15,1-3 4 0,1 3-10 16,0 0 0-16,1-1 3 0,2 0-13 0,1-1-8 16,2-2-3-16,0-2-1 0,3 3-8 0,2-4 0 15,2-1-13-15,1-3-7 0,0 0-7 0,3-3-92 16,0-2-52-16,1-1 69 0,-1-1 103 0,2-1-106 15</inkml:trace>
  <inkml:trace contextRef="#ctx0" brushRef="#br1" timeOffset="-184376.73">14821 3326 390 0,'-4'17'116'0,"1"3"-114"15,0-2 127-15,3 1 41 0,0-1-38 0,0 2 11 16,3-7-33-16,0 3 0 0,4-3 4 0,-1-3-42 15,5-3-5-15,-2-2-6 0,4-3 0 16,2-2-7-16,1-7-9 0,2-2-2 0,2-2-1 16,0-2-10-16,-3-3-5 0,-1-3-2 0,-3-2-1 15,-1 1-6-15,-5 2-1 0,-2-2-1 0,-4 0-1 16,-1 4-1-16,-4 3-8 0,-3 2-2 0,-1 1-1 16,-3 5-9-16,-2 5-56 0,-3 5-32 0,-1 6-7 15,-5 0-73-15,0 10 5 0,-3 2-60 16</inkml:trace>
  <inkml:trace contextRef="#ctx0" brushRef="#br1" timeOffset="-183868.72">14204 4589 1303 0,'0'-9'154'0,"1"1"-150"0,2 0 95 16,-1 1 51-16,5-1-64 0,-1 3 3 16,4 2-44-16,0-1 16 0,2 4 7 0,-2 1-52 15,1 4 6-15,-1 4-6 0,-2 1-1 0,0 3 4 16,-2 2-7-16,-1 5 1 0,-1 3 0 0,0-1-8 15,0 1 0-15,-3-1-1 0,2 3-1 16,-2-3 1-16,-1 0-1 0,-1-3-1 0,1-1 0 16,-1 2-2-16,-2-3-2 0,3-1-8 0,-4-7-1 15,4 1-7-15,0-3-11 0,2-1-2 0,1-3-1 16,2-6-13-16,2-1696 7 0,-1 3386 1 0,5-1697 1 16,-1-4 7-16,1-3 10 0,2 1 3 0,0-2 2 15,-1-2 10-15,3 0 2 0,-3-1 1 16,0 3 1-16,1-3 2 0,-2 3 1 0,-2 0 1 15,-2 4 0-15,-1-2 1 0,-1 6 5 0,-1 3 4 16,-2 0 2-16,-2 7 5 0,0 0 6 16,0 0-1-16,0 0 2 0,-10 12 5 0,5-1-5 0,-1 3-1 15,-1 3-1-15,-1 0-6 0,0 2-3 16,0 2-3-16,3 0 0 0,1-2-6 0,-1 0-4 16,1-1-2-16,3 0 0 0,1 0-4 0,3-3-33 15,1 1-34-15,1-2-10 0,4-2-50 0,1-1 5 16,3 1-55-16</inkml:trace>
  <inkml:trace contextRef="#ctx0" brushRef="#br1" timeOffset="-183673.75">14720 4746 1198 0,'0'0'162'0,"0"0"-1"0,0 0 0 16,0 0-30-16,-6 11-27 0,5-5 18 0,-1 2-46 15,1 5-17-15,0-2-18 0,-2 4-4 16,2 1-21-16,-1-3-5 0,0 2-4 0,1 4-1 16,1-1-6-16,0-1-62 0,0 3-45 0,3-4-17 15,-2 1-83-15,0 0 6 0,-1 2-86 0</inkml:trace>
  <inkml:trace contextRef="#ctx0" brushRef="#br1" timeOffset="-181644.5">14156 5741 1507 0,'14'-2'72'0,"2"-1"14"0,0 0 0 0,0 1-28 16,1 0 3-16,-1 2 18 0,3 1-36 0,-2 3 4 15,-2 1-13-15,1 3-7 0,0 0 4 16,-3 3-7-16,-3 1 1 0,0 4 2 0,-5 0-10 16,0 3-3-16,-1 3-2 0,-4-2-1 0,-5 2-4 15,0 1-1-15,-1 0 0 0,-5-1 0 0,1 0-1 16,-1-3-3-16,-3 0 1 0,3-4-2 15,0 0-1-15,0-5-12 0,2-3-1 0,2-2 0 16,-1-4-11-16,3-2-3 0,3-5-4 0,-1-4-1 16,6-2-3-16,2-4 6 0,1-2 1 0,3-5-1 15,2 0 7-15,-1-5 7 0,3 4 3 0,2-2-1 16,-3 1 9-16,1-2 1 0,0 1 2 0,1 5 0 16,-2-1 1-16,0 5 0 0,-3-2 2 0,-2 6-1 15,2 0 1-15,-3 5 4 0,-1 3 3 0,-2 0 0 16,-3 5 7-16,0 0 6 0,0 0-4 0,0 19 2 15,-4-6 5-15,0 2-2 0,-2 1-2 16,0 2-1-16,1 3-4 0,-1-4-6 0,1 6 0 16,0-6 2-16,1 0-7 0,4 2-3 0,-1-3-1 15,2-3-1-15,2 1-2 0,3-1-38 0,-1 0-48 16,2-3-19-16,3-2-62 0,1 2 5 0,3 0-74 16</inkml:trace>
  <inkml:trace contextRef="#ctx0" brushRef="#br1" timeOffset="-181363.52">14545 6029 1088 0,'-4'-8'186'0,"4"0"-183"0,3-1 144 15,-2 3 126-15,1-4-145 16,3 1-10-16,1 2-52 0,2 0 17 0,0 0 7 0,1 2-61 15,1 2 2-15,-1 0-8 0,-1 3-1 0,1 0 1 16,-3 3-4-16,-1 0 0 0,0 4 0 16,-1 0-5-16,-2 3 1 0,-1 0 1 0,0-2 0 15,-1 6 2-15,0-4 3 0,0 0-2 0,0 2-1 16,2-2 3-16,-1 0-7 0,0-2 0 0,2 1 0 16,0-5-10-16,2 1 0 0,0-2-1 0,1-1 0 15,2-1-2-15,0-1-11 0,2 0-35 0,1-3-15 16,1 3-33-16,-3-1 4 0,1-1-47 0</inkml:trace>
  <inkml:trace contextRef="#ctx0" brushRef="#br1" timeOffset="-180962.39">14198 6757 1200 0,'9'-8'149'0,"-1"-2"-147"15,2 0 103-15,0 2 89 0,4-1-101 16,-2 2-12-16,4 2-43 0,-4 0 11 0,4 4 20 16,0 1-58-16,2 0 4 0,-2 5-5 0,0 4-2 15,-1 1 4-15,-4 5-1 0,0 1 0 0,-1 3 2 16,-4-1-4-16,-2 4 1 0,-3-1-3 0,-1-1 1 16,-4 1-2-16,2 0-1 0,-1 1 0 0,-4-2 0 15,-1-4-2-15,0 1 2 0,-2-4-12 16,2 0-2-16,2 0-7 0,-1-6-44 0,-2-6-16 0,4-1 0 15,3 0-57-15,1-5-99 0,2-1 169 16,0-5-80-16,3-1 143 0</inkml:trace>
  <inkml:trace contextRef="#ctx0" brushRef="#br1" timeOffset="-180531.85">14489 6802 873 0,'3'-10'148'0,"-2"3"11"15,-1 0 0-15,0-2-17 0,0 2-22 0,-1 0 19 16,-2 4-29-16,0 1-11 0,-2-1-17 0,1 3-7 16,-2 3-13-16,0 5-10 0,-2 0-2 0,2 4-1 15,-1 0-11-15,2 4-5 0,0-2-5 0,1 0 1 16,2 0-9-16,2 1-5 0,5-3-3 0,-1-1 0 15,6-2-7-15,1-2-3 0,3 1 1 16,2-3-2-16,1-1-1 0,2-1-29 0,1-1-25 16,-1-2-5-16,1 2-42 0,-1-2-166 0,-2 0 217 15,0 2-92-15,-2 2 143 0</inkml:trace>
  <inkml:trace contextRef="#ctx0" brushRef="#br1" timeOffset="-180150.7">14710 6963 1422 0,'8'-5'99'0,"0"-1"7"16,2 2-60-16,0 0 123 0,1-3-73 16,1 3-45-16,3 0 10 0,-1 1 25 0,-3-1-63 15,1 3-2-15,0 2-11 0,0 0-1 0,-4 3-4 16,0 2 1-16,-2-2-1 0,-4 3 0 0,1 4-1 15,-2 0 2-15,-2-3-2 0,-3 4 1 0,-1 2 1 16,0-2-1-16,-1 0-1 0,0 1 1 16,0-1-3-16,-1-3 0 0,5 2-1 0,0-4 1 15,0 2-2-15,1-3-2 0,1-1 0 0,1-1 1 16,3-1-1-16,2 1 1 0,-2 0-1 0,2-1 2 16,0 0 0-16,2 1 7 0,-1 0 2 0,3 0 0 15,0 1 8-15,-3 1 9 0,3 3 3 0,-4-3 3 16,2 3 8-16,-2 1 2 0,-3-1 2 15,-1 3 1-15,-2-3 3 0,-2 0-2 0,-1 1-2 16,-3-1-1-16,-1-1-4 0,-2 0-11 0,-3 0 0 16,1-2-1-16,0 2-13 0,-1-3-5 0,1-2-2 15,-2 0-1-15,2 1-5 0,2-3-19 16,0-1-28-16,1-1-9 0,1-4-36 0,5-1-297 16,2-2 336-16,0-1-109 0,0 0 163 0</inkml:trace>
  <inkml:trace contextRef="#ctx0" brushRef="#br1" timeOffset="-178033.82">15687 3277 330 0,'1'-6'89'0,"-1"1"8"15,0 0 1-15,2 0 15 0,-2 0-11 16,0 1-27-16,0 1 29 0,0 3-23 0,0 0 0 16,0 0-1-16,0-1-25 0,0-2 0 0,0 2-4 15,0 1 1-15,0 0 0 0,0 0-8 0,-14-1-6 16,10 10-2-16,-1 4-11 0,2 2-7 15,-2 3-3-15,0 3 0 0,0 3-11 0,1 1 0 16,1 3 0-16,0-3-2 0,2 0 0 0,1 1-1 16,0-2 1-16,1-2 0 0,3-1 0 0,0-2 0 15,2-2 0-15,0-1 0 0,1-4 1 0,1-2 0 16,0-3 2-16,1-2-1 0,1-2 2 0,2-3 0 16,-1 0 1-16,2-6 0 0,0 0 0 0,1-6 0 15,1 0 1-15,-2-4-2 0,2 0 1 0,-3-5 0 16,1 0 0-16,0 1 0 0,-3-4 0 0,0 3 3 15,-1-5 0-15,-3 2 1 0,-1 0 2 0,0 0 3 16,-3 2 0-16,-2 0 1 0,0 1 1 16,0 4-6-16,-4-3 1 0,-1 5 0 0,-2-2-6 15,0 4-2-15,-1 2-2 0,0 3 1 0,-5 0-3 16,2 3-1-16,-1 2 0 0,-1 3 0 0,2 0-1 16,-3 1-2-16,0 0 0 0,0 4 1 15,2 0 0-15,0 1-1 0,1-1 1 0,2 4-1 16,3 1 0-16,1-2 3 0,1 6-2 0,3-7 0 15,0 4 2-15,2 2-1 0,1-2 1 0,3-1 0 16,0-2-1-16,1 2 0 0,3-3 0 0,1 3 1 16,0-2-1-16,1-5-2 0,2 4-19 15,1-5-5-15,0 2-12 0,2-2-104 0,-2-1-55 16,5-1 74-16,-1 2 125 0,2 0-128 0</inkml:trace>
  <inkml:trace contextRef="#ctx0" brushRef="#br1" timeOffset="-176859.39">16025 3513 204 0,'0'0'83'0,"0"0"7"0,0 0 1 0,0 0-11 16,-1 0-1-16,0-1 11 0,0 0-15 15,-1-1 3-15,1 1-8 0,0 0-4 0,0 0 2 16,-1 1-11-16,2-2 2 0,0 0 3 15,0 1-12-15,0-2 4 0,8-30-7 0,-1 28 0 16,-1 0 1-16,3 1-7 0,-2 2-2 0,1-3 2 16,-1 2-11-16,1 3-3 0,-1 0-1 0,-2 0 0 15,0 3-4-15,-3 2-3 0,1 0-1 0,-3 2 0 16,0 4-5-16,-1 0-3 0,-4 2-1 0,-1 2 1 16,-1-1-5-16,-1 2-1 0,-2 0 1 15,0 0-2-15,0-2 0 0,0 0 0 0,0-3 0 0,0 0-1 16,2-1 0-16,-1 0 0 0,3-4 0 0,1 0 0 15,1-1 0-15,2 1 0 0,2-6-2 16,0 0 2-16,0 0-1 0,0 0 0 0,0 0 0 16,0 0 1-16,0 0 0 0,1 0 0 0,0 0 1 15,1 0 0-15,-1 0 1 0,1 0 1 0,1 0 0 16,35 4-1-16,-38-4 2 0,15 1-3 0,-8 0 1 16,1 3 0-16,-1-3-2 0,0 0-1 15,1 1-1-15,-2-2-4 0,0 1-1 0,0 1-93 16,-1 0-43-16,0-2-11 0,-1 0-113 0,0-2 7 15,-1 1-96-15</inkml:trace>
  <inkml:trace contextRef="#ctx0" brushRef="#br1" timeOffset="-176475.1">16245 3543 556 0,'0'0'38'0,"0"0"71"0,0 0-64 0,0 0 145 0,0 1-94 16,0 0-40-16,0 0 12 0,0 1 23 15,4 28-54-15,-3-22 23 0,0-2-9 0,0 0-5 16,1 3 21-16,-1-4-14 0,1 2 1 0,2-3 5 16,1 1-20-16,0 0-2 0,1-2-5 0,0 0 1 15,3-1-5-15,-1 0 0 0,0-2 0 0,-1-4 0 16,1 0-1-16,0 0-1 0,1-2 0 0,-2 1 1 15,2-3-2-15,0-1 3 0,-2 2-3 16,-2-3 1-16,2-1 0 0,-3 0-5 0,-3-2 0 16,0 2-1-16,-1 0-5 0,0 0-3 0,-2 1 0 15,0 0 0-15,-5 2-2 0,4 1-3 0,-3-1-2 16,1 4 1-16,-3-1-3 0,-2 1-2 16,0 2-1-16,1 2 0 0,0 0-2 0,-2 2-1 15,2 1 0-15,-2 1-2 0,4 1-1 0,-1-1-33 16,2 3-25-16,0 1-8 0,1-3-46 0,1 4 2 15,-1 1-45-15</inkml:trace>
  <inkml:trace contextRef="#ctx0" brushRef="#br1" timeOffset="-175468.34">15268 4373 578 0,'-11'6'102'0,"1"2"-101"0,1 3 87 0,-2 1 44 15,1 3-62-15,2 2 29 0,-1 4-31 0,1 1 0 16,1 3 1-16,2-2-38 0,1 2 0 0,3 0-7 16,1-3-3-16,0 0-3 0,5-3-1 0,0-2-2 15,2-1 2-15,3-5-5 0,3 0 2 0,-1-5 1 16,2-1 1-16,3-1 1 0,0-4 0 16,0 0 1-16,1-4 1 0,0-3-1 0,-3-2-2 15,1-2-1-15,1-1-1 0,-6-4-1 0,3-2-1 16,-3 1 1-16,-1-5-1 0,-4 1 1 15,2-1 1-15,-4 0-1 0,-4-2 0 0,2 1-1 0,-4-1-3 16,0 2 0-16,-5 0 1 0,3 3-6 0,-7 1 0 16,1 3-2-16,0 3 2 0,-2 1-2 0,1 4 6 15,-2 5-2-15,1 2 0 0,-2 0 5 16,3 4-1-16,-1 3 2 0,2 2 0 0,1 3-2 16,0 2-3-16,2-2-1 0,4 2 2 15,0 0-5-15,2 2 0 0,1-2-3 0,4-2 0 16,1 1 0-16,2 0-4 0,0-3-18 0,2 0-5 15,2 0-14-15,2-3-104 0,0 1-47 0,-1-2 70 16,2-3 124-16,2 1-127 0</inkml:trace>
  <inkml:trace contextRef="#ctx0" brushRef="#br1" timeOffset="-175103.68">15538 4581 868 0,'-1'-3'81'16,"1"-3"11"-16,0-2-1 0,1 2 4 0,1 0-22 16,2-4 3-16,1 3 1 0,0-1-3 0,1 2-9 15,0 0-7-15,2 1-5 0,-2 2-11 16,0-1-1-16,0 2 4 0,-1 2-14 0,0 0-8 16,-1 2-2-16,0 2-4 0,-1 1-7 0,-2 3 0 15,1-1-1-15,-1 3 0 0,-1 0 0 0,0 2 2 16,-1-1-1-16,-1 2 4 0,0 2 0 0,1-3 9 15,-2 0-1-15,1-1 1 0,1-1 7 0,-1 1-5 16,1-3 2-16,1 0 0 0,0 1-6 0,0-2-5 16,1-2-1-16,1 1 0 0,0 1-6 0,-1-5-3 15,2 1-1-15,-1-1 1 0,1-1-4 0,0-1-1 16,1 1-1-16,0-2 0 0,-1-2-3 16,1 0-48-16,0 1-12 0,1-1 1 15,-1-2-51-15,0 2-50 0,0-1-19 0,1-2-17 16,0 2-45-16,0-3 10 0,0 2 123 0,0-3-90 15,-1 1 200-15</inkml:trace>
  <inkml:trace contextRef="#ctx0" brushRef="#br1" timeOffset="-174962.25">15777 4525 396 0,'-2'-4'124'16,"1"2"-122"-16,1 2 124 0,0 0 41 0,0 0-9 16,0 0-12-16,0 0-17 0,0 0-7 0,0 0 0 15,2 13-23-15,-1-3-23 0,1-3-9 16,-1 4 0-16,-1 1-29 0,0 2-12 0,1-1-6 15,-1-1-2-15,0 0-16 0,0 2-102 0,0-2-113 16,2 2 115-16,-2 1 100 0,-1-7-98 16</inkml:trace>
  <inkml:trace contextRef="#ctx0" brushRef="#br1" timeOffset="-174245.36">15305 5487 676 0,'-5'4'107'0,"-1"2"-106"0,-1-1 74 16,0 2 103-16,2 4-111 0,1 2-19 0,-2 0-20 16,1 3 5-16,2 3 10 0,0 1-28 0,1-2 12 15,2 2-2-15,0-2-4 0,0 1 11 0,3-3-5 16,4 0 1-16,1-3 5 0,1-1-9 0,-1-3-1 15,4 1-4-15,0-2-1 0,-1-5-1 0,0 0 1 16,0-2 1-16,0-3-1 0,-1-2 2 0,4-1-3 16,-2-2 2-16,0-4 2 0,1-1-3 0,-1-1 1 15,-1-4-2-15,-3 1 0 0,2-3 1 16,-4 1-3-16,-3-1-1 0,-3-4 0 0,0 0-4 16,-2 0-2-16,-2-1-1 0,-1 2-1 15,-2-4-2-15,-3 7-1 0,0-2 0 0,0 2-2 16,2 4 1-16,-3 3-2 0,-1 2 1 0,0 3 1 15,2 4-1-15,-1 2 2 0,0 0 1 0,0 3 0 16,0 1 3-16,0 3-1 0,5 4 1 0,-1-3-1 16,0 3 0-16,4 1-2 0,1 1 0 0,2 0-1 15,0 0-2-15,2-2 0 0,1 1-1 0,1 0 0 16,3-2-1-16,-1-1 0 0,2 0-1 0,2-1-1 16,-2 0 0-16,2-3-45 0,2 1-18 0,2-1 1 15,-2-2-53-15,3 1-99 0,0-1 161 16,1 2-87-16,0-4 143 0</inkml:trace>
  <inkml:trace contextRef="#ctx0" brushRef="#br1" timeOffset="-173855.37">15556 5517 433 0,'-3'-4'108'0,"0"1"-106"0,2 1 104 16,-1-3 50-16,0 1-46 0,0-1-9 0,2 2-34 15,0-2 9-15,0-1 4 0,0 2-38 0,2-3 16 16,2 2-7-16,0 0-3 0,1 1 15 0,0 0-14 16,-2 1 2-16,2 0 2 0,0 1-18 0,0 2-7 15,0 0-3-15,-1 1 0 0,-1 0-9 16,0 3-4-16,-1 0-1 0,1 0-1 0,-2 4-4 0,0-1-2 16,-1 2 0-16,0 1-1 0,0 1-1 15,0 2 1-15,-1 1-1 0,0 1-1 16,0-2 1-16,-1 2 1 0,2-1 1 0,-1 1 0 15,1-3 1-15,-1-1 3 0,1 0 1 0,0-1 2 16,1-1 3-16,0-2 2 0,2 0 1 0,-2-3 0 16,2 0 1-16,-2 0-2 0,1-3-1 0,2-1 1 15,-2-1-4-15,2-2-2 0,-1 1-1 0,2-2-1 16,-2-1-3-16,2 1-2 0,0-1-1 0,-1-1-1 16,2 1-1-16,-1 0-2 0,0 0-3 0,-1 3-1 15,0-3-3-15,0 2-45 0,-1 2-16 16,0 0 0-16,-3 1-54 0,0 0-151 0,0 0 213 15,0 0-96-15,0 0 158 0</inkml:trace>
  <inkml:trace contextRef="#ctx0" brushRef="#br1" timeOffset="-172489.41">15711 5498 21 0,'0'0'84'0,"0"0"6"0,0-1 0 0,0-2-6 16,0 2 6-16,3-36 5 0,1 29-6 0,0 0 4 15,-1-2-6-15,4 0-4 0,0 1 3 0,0-1-8 16,1 1 2-16,0 2-2 0,1-1-10 0,2 1-12 16,-1 1-4-16,0 2 4 0,-1-1-17 0,-3 4-5 15,1-2-6-15,1 3-3 0,-1 3-7 0,-6 1-1 16,0 2 2-16,2 4-1 0,-3-1 0 0,4 4 1 15,-4 0 1-15,-3 3 1 0,-1 0 2 0,2 0 6 16,0 3 6-16,-3-4-5 0,1 2 9 16,-1-3-4-16,0-1 1 0,1 0 3 0,4-2-7 15,-1-3-4-15,-1 0-8 0,0-2 5 0,2-2-10 16,0-4-5-16,0 0 0 0,0 0-1 16,2 0-5-16,14-7-4 0,-10 1-9 0,2-1-9 15,0-3-9-15,5 0-138 0,0 1 147 0,3 2-43 16,2 1 62-16</inkml:trace>
  <inkml:trace contextRef="#ctx0" brushRef="#br1" timeOffset="-171814.13">15512 6153 585 0,'-4'11'105'0,"2"3"-103"0,-1 2 101 15,1 1 17-15,-3 2-23 0,1 3 39 16,2 0-34-16,-3 0-1 0,2 1 1 0,1-1-40 16,1-4-14-16,1 0-7 0,1-4-3 0,4-1-17 15,1-2-4-15,4-3-2 0,0 1 0 0,0-5-5 16,2-2 2-16,0-2 0 0,2-1 0 16,-2-4 2-16,1-2-1 0,0-3 1 0,0-1 0 15,-1-4-2-15,0 1 0 0,-1-3 0 0,-1 0 0 16,-1-2 0-16,-4-2 2 0,0 3-3 0,-3-4 2 15,-1-1 0-15,-2 1-2 0,-1 1 0 0,-3 0 0 16,-1 4-3-16,-3-2-1 0,0 6 0 0,-1 1 0 16,-1 2-2-16,0 4 0 0,-1 2 1 0,1 4 0 15,-2 0 0-15,1 7 2 0,0-2 0 0,1 4 0 16,1 2 2-16,0 0 0 0,3 1-1 16,0 1 0-16,4-1-2 0,0-1-2 0,3-1-2 15,0 0 2-15,4 1-4 0,1-5 0 0,1 2-1 16,1-4 0-16,2 1 0 0,0 0-1 0,2-2-11 15,-1-1-5-15,1 0-8 0,1-2-89 16,0-2-26-16,1-1-6 0,-1-1-103 0,0 0 4 0,0-2-64 16</inkml:trace>
  <inkml:trace contextRef="#ctx0" brushRef="#br1" timeOffset="-171397.7">15738 6148 851 0,'0'-5'100'0,"1"2"7"0,-1-2-1 0,4-1 6 16,-2 2-39-16,2-1 3 0,1 1 0 15,0 1-8-15,0 1-10 0,1-1-6 0,0 3-12 16,-1 0-9-16,-1 0 2 0,1 1 4 16,-2 3-10-16,2-2-4 0,0 3-2 0,-4 1-3 15,1 0-2-15,-2 0-4 0,1 3 0 0,-1-1 0 16,0 1-4-16,-4 1-1 0,-1-1-2 0,5 2 0 15,-2 0-2-15,1-1 0 0,1 1-1 0,-2 0 0 16,1-3 0-16,2 1 0 0,1 0 0 0,1 0 0 16,0-3 0-16,-1 0 0 0,1 0 0 15,-1-1 2-15,-1-2-2 0,2 0 3 0,-3-3 2 16,0 0 7-16,0 0 4 0,0 0 6 0,0 0-2 16,0 0-1-16,0 0 10 0,0 0-6 0,0 0 4 15,0 0-11-15,0 0 0 0,0 0-4 0,0 0 0 16,0 0 1-16,0 0-3 0,0 0-2 0,1 0-1 15,0 0 0-15,1 0-2 0,-1 0-1 0,0 0 0 16,0 0 0-16,0 0-2 0,1-1-1 16,-1 0-1-16,0 0 0 0,0-1-2 0,1 1 0 15,-1 1-1-15,0-1-3 0,0-2 0 0,2 2-61 16,-1 0-25-16,1 0 0 0,-2 0-73 0,1-1-166 16,1 1 251-16,-1 1-126 0,1-1 205 0</inkml:trace>
  <inkml:trace contextRef="#ctx0" brushRef="#br1" timeOffset="-170931.57">15888 6085 329 0,'0'0'100'16,"0"0"-99"-16,0 0 112 0,2-1 34 0,-2 0-31 16,1 0 9-16,0-1-25 0,0 1 7 0,1 1 3 15,-1-3-30-15,0 0 3 0,27-33-7 0,-20 33 2 16,-2-4-1-16,0 4-13 0,0 0-4 16,2-2 0-16,-3 3-19 0,0-1-10 0,1 2-4 15,-1 0 2-15,-2 1-14 0,2-3-4 0,0 3-2 16,-2 4-2-16,-1-3-4 0,-2 4-1 0,1 3 0 15,-1 2-1-15,0-3 1 0,-1 3-1 16,-4 1 1-16,2-1 0 0,-1 1 1 0,1-1-1 16,2 0-1-16,-1-2 1 0,0-1-1 0,2 0 0 15,2-2 0-15,-1 0-1 0,3-2 1 0,-1 1 0 16,1 0 0-16,2-2 0 0,-2 0 1 0,1 0 0 16,1 1 0-16,0 0 1 0,-1-2-1 0,-1 2 22 15,1 1-3-15,-2-1-2 0,1 2 18 0,-1 1-7 16,-3-2 3-16,0 5 6 0,0-3-12 0,-4 1-9 15,-1 2-1-15,-1-2-1 0,-3 2-9 0,0 1-5 16,0-1-1-16,-1-2-12 0,1-1-7 16,2 3-110-16,-3-6-94 0,6 5 106 0,4-6 118 15,1-2-116-15</inkml:trace>
  <inkml:trace contextRef="#ctx0" brushRef="#br1" timeOffset="-165249.09">17132 5731 695 0,'-2'-2'47'16,"2"2"25"-16,0 0-49 0,0 0 120 0,0 0-87 15,0 0-18-15,0 0-1 0,9 5 0 0,-2 0-23 16,1 3-3-16,2-1-4 0,-1 2 0 0,1 4-5 16,1 2-1-16,-3 2-1 0,-2 3 1 15,1-1 0-15,-4 8-1 0,0 2 0 0,-1 5 0 16,-1 2 1-16,1 6 12 0,-2 4 1 0,0 2-1 16,0 1 12-16,-2 1 7 0,1 3 2 0,1-3 2 15,-1 3 3-15,1 3 5 0,1 2 0 0,0 1 0 16,2 1 2-16,2 2-3 0,0 0-2 0,0 2 3 15,2-1-8-15,1 1-9 0,-1 3 0 0,2-1 1 16,0-2-10-16,1 6 2 0,-1-3-2 16,0 1 0-16,-1 3 3 0,1 1-2 0,-3 0 0 15,-1-2 0-15,-1 3-2 0,-3 0-3 0,0 2-2 16,-1 0 2-16,0 3-4 0,0-1 2 16,0-3-1-16,1-2-2 0,1-3 3 0,0 3-3 15,2-2 2-15,1 1 2 0,2-1-3 0,-1-1 2 16,0-4-1-16,-2 2 1 0,2 1 1 0,-2-3-2 15,0 2 1-15,-2 0-1 0,1-3-1 0,-3 2-2 16,-3-1-1-16,2 2 1 0,-1 0-2 0,-2-2-1 16,-1 2 1-16,-1-2-2 0,-5 1 1 0,3-3 1 15,2 0 0-15,-4-4-1 0,0 1 1 16,2-2-1-16,-2-1 0 0,1 0 1 0,4-3-1 16,-2 2 0-16,-1 0-1 0,2 1 1 0,1-1-1 15,-1-2 1-15,1-1-1 0,2-2 1 0,-4-2-1 16,2 0 2-16,2-1-2 0,-2-1 1 0,2 3 1 15,0 1-1-15,-1-1 1 0,0-1 1 16,2 0-1-16,-2-5 0 0,-1-2-1 0,0-2 1 16,0-4-2-16,2 2 0 0,-2-4 1 0,1 0-2 15,0 0 0-15,3 0 1 0,-2-1-1 0,3 1 1 16,0-2 0-16,2-3 1 0,0 1-2 0,1-4 1 16,2 1 0-16,-2-4 0 0,2-3 0 0,0 0 0 15,-1-3 1-15,0-2-1 0,-1-1 1 0,1-1-1 16,0 2 1-16,-2-4-1 0,1 0 0 15,-1 0 1-15,-1 0-2 0,2-3 1 0,-2 2 0 16,0-2-1-16,0 2 1 0,2-4-1 0,-3 3 1 16,1-2-1-16,0-2 2 0,1 3 0 0,-2-5-1 15,1 4 2-15,-1-5 0 0,0 2 2 16,0-4 1-16,0 0-1 0,0 0 2 0,-1 0-1 16,-1 0 1-16,1 0-1 0,0 0 1 0,-34 6-2 15,26-6-2-15,-5 0 0 0,0-1-1 0,-2 1-2 16,-2-3 1-16,-3 2-1 0,-3 0 0 0,0 1 0 15,-2 0 0-15,0 0 0 0,-1 0 0 0,-2 0 0 16,2 0 0-16,0 0-1 0,0 1 0 0,0-1-1 16,0 1 0-16,-2-1 1 0,1 0-2 0,1 0 1 15,-2 0 0-15,1 0 0 0,2 0 0 16,1-1 0-16,3 0 1 0,0 0 0 0,1-2 0 16,4 2 0-16,1-3 0 0,1 0 0 0,4 1 1 15,1-2-1-15,3-1 0 0,0-2 0 16,5 0 0-16,-1 0 2 0,2-2-4 0,2 0 0 15,3-1 1-15,2 1-1 0,2 1 0 0,2-4 0 16,-1 2-1-16,4 0-1 0,-1-3 2 0,2 2 0 16,-1 0 0-16,0-2 0 0,0 2 0 0,2-3 0 15,0 2-1-15,-2-4 1 0,2 6 0 0,0-5 0 16,0 3 0-16,0-2 0 0,-1 1 0 0,1 0 0 16,0 0 0-16,1 3-1 0,-1 0 0 15,-3 0 0-15,3 1 1 0,-1 2 0 0,0 1 0 16,-4 2-1-16,0-1 0 0,-2 2-2 0,-1 3 1 15,-1 1 1-15,-6 0-2 0,0 0 1 16,0 0 0-16,0 1-1 0,8 16 2 0,-12-7 1 16,0 1-1-16,-2 3 0 0,-3 2 0 0,-2-1 0 15,-4 3 1-15,2 0 0 0,-6 0 0 0,2 1-1 16,-3-1 0-16,1 1 1 0,-2-2 0 0,0 1 0 16,0-1 0-16,-2-1 0 0,2 1 0 0,-1 0 0 15,3-1 1-15,-1 3-1 0,1-2 0 0,1 0 0 16,-2 2 1-16,3-1-1 0,2-2 0 0,-1 2 1 15,1-2-1-15,2-2 1 0,0 0 0 16,2 1 0-16,4-2-3 0,-1-2 2 0,1 2 0 16,4-3 0-16,-2-1 0 0,3 0 0 0,1 0 0 15,1-3 0-15,0 1 4 0,2-1-4 16,-1-1 0-16,2 2 1 0,1-2 1 0,1-2-1 16,2 3 1-16,-2-3 5 0,5 2-1 0,-2 0-1 15,4-3 4-15,-1 2-1 0,2 1 1 0,2-3 2 16,-1 2-2-16,2 1 7 0,-2-4-1 0,4 3 0 15,-1 0 6-15,1-1-2 0,0 0 1 16,-2 0 2-16,2 2-5 0,0-2-1 0,-2 2-1 0,0-2 0 16,-2 1-2-16,1-1-3 0,-1 2-1 15,-2-3 1-15,-1 1-4 0,-1-2-1 16,0 4-1-16,-1-4 1 0,-2 0-3 0,-2 2-3 16,1-1-24-16,-6-2-5 0,0 0-17 0,0 0-126 15,0 0-90-15,0 0 104 0,-16 11 161 0,4-12-161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06:50.2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22852 2178 1078 0,'3'-2'141'0,"6"-1"-139"0,2 1 87 16,1-2 132-16,6-3-177 0,0 0 23 0,4-4-29 15,3 0 7-15,-1-4 11 0,1-2-38 0,0-5 2 16,-1 0-4-16,-2-2-2 0,-4-3 1 16,-2-2 4-16,-1 0 0 0,-1 0 0 0,-7 0 2 15,-2 0-4-15,-1 1-1 0,-5 3 2 0,-1 1-7 16,-4 7 8-16,-3-2-1 0,-2 7-3 0,-1 3 7 15,-2 6-10-15,1 1 0 0,2 5 5 16,-4 4-13-16,1 6 0 0,3 4-4 0,-1 4-2 16,2 5 0-16,1 6-3 0,2 6 1 15,2 3 0-15,1 2-2 0,3 3 0 0,0 2 2 0,1 2 0 16,1 0 2-16,3-2 1 0,0 2 0 0,-2-3 1 16,1 0 0-16,0 0 4 0,0-3 0 0,-1-5-1 15,-1-1 3-15,-1-10 7 0,2-3 2 0,-2-5 0 16,0-5 7-16,0-7 3 0,0-8 1 15,0 0 1-15,0 0 2 0,5-13-8 0,-2-2-2 16,2-7 3-16,1-7-11 0,2-3-2 0,0-4-1 16,0-3-2-16,4-3-1 0,3 4-3 0,0-3 0 15,0 3 0-15,2 3-2 0,1 4 5 16,2 5 1-16,0 4 0 0,0 5 6 0,-3 3 1 16,0 6 2-16,0 5 3 0,-1 2 0 0,-2 1-3 15,-2 5-2-15,1 4 0 0,-5 3-5 0,1 4-2 16,-3-1-1-16,-2 5-2 0,-2 3-2 0,-2-1-18 15,0 4-36-15,-2 1-18 0,-1 0-38 0,2 3 4 16,-1-3-54-16</inkml:trace>
  <inkml:trace contextRef="#ctx0" brushRef="#br0" timeOffset="367.04">23525 2403 1266 0,'-1'17'106'0,"0"4"-2"15,1-3-1-15,0 1 14 0,5-1-44 0,0-2 0 16,0 0 6-16,3-3-27 0,3-3-3 0,2-3 3 16,0-2-30-16,3-4 20 0,-1-2-6 0,4-5-3 15,0-2 19-15,1-4-15 0,0-4 3 16,-2-1 0-16,1-5-17 0,-3-1 0 0,-3 0-3 15,-3 0 0-15,-2-5-2 0,-7 4-1 0,-1-1-1 16,-4 3 2-16,-2 0-4 0,-3 3 2 0,-2 2-2 16,-1 3 0-16,0 6-1 0,-1 1-6 0,1 6-1 15,-3 1 2-15,2 5-8 0,-1 5-2 16,2 2-1-16,-2 2-2 0,-13 48-11 16,20-41 12-16,2 0 0 15,2 0-1-15,2 0-15 0,0-4 9 0,2-1-65 16,4-3-18-16,5-5 0 0,3-2-72 0,6-5-195 15,2-1 272-15,5-3-112 0,2-4 201 0</inkml:trace>
  <inkml:trace contextRef="#ctx0" brushRef="#br0" timeOffset="736.54">24089 1803 1790 0,'-5'22'68'0,"-3"3"6"0,-1 5-33 16,0 3 4-16,1 1 3 0,1 3-39 0,1-2 0 15,0-2-9-15,1-1-13 0,2-2-4 0,4-3-139 16,-1-3-92-16,6-2 117 0,0-1 133 0,4-4-135 15</inkml:trace>
  <inkml:trace contextRef="#ctx0" brushRef="#br0" timeOffset="1102.42">24296 1896 1581 0,'7'-3'146'0,"-2"4"-45"0,-2 4-1 0,2 1 12 0,-2 4-58 15,-1 3-5-15,-2 1-13 0,0 5-5 16,-2 1-6-16,-2-3-9 0,-1 4 0 0,-1-1 0 16,0-2-9-16,1-1-3 0,-1 2-10 0,1-7-5 15,1-1-9-15,1-2-45 0,3-2-6 0,2-4 0 16,1 1-50-16,5-8-30 0,-1-2-11 0,4-3-1 16,2-2-27-16,1-4 43 0,2-2 12 0,0 0-12 15,2-6 59-15,-3 1 31 0,1-1 18 16,-3-1 9-16,0 1 35 0,-4-2 17 0,-1 4 10 15,-3 0 2-15,0 4 19 0,-5 2 30 0,0 3 3 16,-3 3 1-16,-1 4 28 0,0 3 1 0,-3 2 1 16,0 4 3-16,0 0-7 0,-1 8-15 0,0 0-4 15,0 5 4-15,1-1-22 0,-1 4-17 16,3 1-8-16,0 1 0 0,3 2-22 0,2-3-6 16,0-2-4-16,4 1-3 0,2-1-7 0,1-6-22 15,3-1-32-15,0 0-8 0,2-4-39 0,1-5-254 16,1-1 296-16,1-4-105 0,-1-4 157 0</inkml:trace>
  <inkml:trace contextRef="#ctx0" brushRef="#br0" timeOffset="1299.54">24637 1707 1619 0,'7'11'142'16,"2"2"6"-16,-2 4-15 0,1 0-52 0,-1 5 18 0,1 3-46 15,-5 2-13-15,0 1-7 0,-2 4 0 16,-1-2-16-16,-2 2-2 0,-2-1-3 0,0-2-2 16,-1-1-3-16,1-4-76 0,0-3-48 0,-1-2-19 15,3-2-100-15,2-5 7 0,3 1-98 0</inkml:trace>
  <inkml:trace contextRef="#ctx0" brushRef="#br0" timeOffset="1462.4">24992 1888 1873 0,'10'-2'115'15,"0"2"4"-15,1 0-49 0,1-2-21 16,2 2-15-16,-3 0-7 0,-1 0-26 0,-1 2-79 16,-2 0-43-16,0-1-11 0,-2 3-101 0,-3 0 7 15,-2 1-90-15</inkml:trace>
  <inkml:trace contextRef="#ctx0" brushRef="#br0" timeOffset="1581.97">24964 2051 1058 0,'-3'4'71'0,"2"2"68"0,0-5-98 0,1 3 246 0,0 1-184 16,0-4-37-16,2 1-8 0,3 1-1 0,0-3-41 16,3 0-48-16,0 0-75 0,2-1-48 0,4-2-85 15,2-2 7-15,1-2-117 0</inkml:trace>
  <inkml:trace contextRef="#ctx0" brushRef="#br0" timeOffset="1901.46">25441 1947 1565 0,'-2'12'264'0,"2"0"-171"0,2-2-34 0,3 1 5 15,4-4 1-15,2 1-40 0,3-3-1 0,0-2-1 16,4 0 1-16,0-2 1 0,2-2 16 0,0-2 1 16,-1-5 1-16,2-1 17 0,2-3-5 0,-2-2 2 15,1-3-1-15,-3-2-6 0,1 0-7 16,-1-1-2-16,-4 1-1 0,-3-2-7 0,-5 2-7 16,-3 1-4-16,-5 1 0 0,-3 1-8 0,-8 4-7 15,-3-2-2-15,-5 5-2 0,2 2-5 0,-2 7-7 16,-5 0 0-16,2 4 1 0,-1 3-6 0,2 4 2 15,0 3-3-15,2 3 0 0,-1 0 1 16,1 1-59-16,7 1-13 0,1 4 0 0,3-2-62 16,4 0-92-16,4 0-61 0,2-2 60 0,4-3 244 15,4-2-189-15</inkml:trace>
  <inkml:trace contextRef="#ctx0" brushRef="#br0" timeOffset="2261.93">25710 1814 1855 0,'0'0'88'0,"8"15"1"15,-1-4-40-15,3 5-17 0,1 5-2 0,4 3-3 16,1 1-15-16,1 6 0 0,0 0-4 0,2 4 1 16,-2 2 1-16,-1-2-3 0,-1 5-1 15,-1 3-3-15,-3 2-2 0,-3 3-1 0,-1 3 2 16,-4 0 0-16,0 2 1 0,-3 1 0 15,-2-3 2-15,-2-5-1 0,-3-3 3 0,-1-5 2 16,-3-3 2-16,-2-6-1 0,-1 0 3 0,-4-7 6 16,-2-4 1-16,0-2 2 0,-5-3 5 0,1-5 19 15,1-3-1-15,0-5-1 0,2-3 17 0,3-5-9 16,1-3-1-16,3-5 5 0,3-1-14 0,1-2-9 16,2-1-7-16,2-4 2 0,2-2-14 0,1 0-5 15,3-2-2-15,5-1 0 0,2-3-7 0,1 0-4 16,8-1 0-16,2 1-3 0,1 1-3 0,10-1-62 15,-1 0-26-15,4 2-7 0,4 2-71 0,3 3 3 16,0-1-60-16</inkml:trace>
  <inkml:trace contextRef="#ctx0" brushRef="#br0" timeOffset="2492.69">26570 1463 2099 0,'-21'28'87'0,"-1"2"-3"15,0 4-8-15,-2 4-27 0,1 4-6 0,2 8-3 16,1 0-32-16,4 6-2 0,1 0-2 16,4 2 0-16,5-1-3 0,4-3 1 0,2-2 0 15,5-2-10-15,4-5-1 0,5-5-83 0,3-1-39 16,6-3-22-16,2-1-107 0,5-3 6 0,5-5-88 15</inkml:trace>
  <inkml:trace contextRef="#ctx0" brushRef="#br0" timeOffset="3697.95">27071 1786 1524 0,'-7'12'55'16,"-1"2"27"-16,0 7-39 0,-1 2 7 0,-1 7 9 15,-1 1-48-15,2 1 5 0,1 0-4 0,2-3-3 16,1 1 6-16,5-5 4 0,1-2 3 0,4-4 0 16,4-3 4-16,4 0-2 0,2-5 1 0,1-6 2 15,5 0-2-15,1-3 0 0,2-7-3 16,3-1 1-16,1-5-2 0,2-5-2 0,-3-3 1 16,4-3-1-16,-5-1-2 0,-3-7 2 0,-2 2-1 15,-6-6 0-15,-3 1 2 0,-8-3-5 0,-3-2-2 16,-6 2 0-16,-6 0-6 0,-4 6-7 15,-2 1-1-15,-4 7 0 0,-2 0-8 0,-3 10-1 16,0 3-2-16,1 5 0 0,-1 4-2 0,0 4 0 16,3 5 1-16,1 2 0 0,2 5 0 0,3 1 4 15,3 1 0-15,2 2 0 0,3 1 3 0,5 0 0 16,4-1 0-16,2-2-10 0,2 1-1 0,6-3-183 16,5-1 185-16,4 0-46 0,2-4 62 0</inkml:trace>
  <inkml:trace contextRef="#ctx0" brushRef="#br0" timeOffset="3881.13">27504 1588 2284 0,'5'-23'72'0,"1"-1"8"15,2 0-34-15,-2 2-16 0,2 1-10 0,0 5-7 16,-1-3-16-16,1 7-25 0,-1 2-23 0,0 4-14 15,0 1-36-15,-2 7-268 0,0 3 315 0,-4 5-110 16,-1 1 166-16</inkml:trace>
  <inkml:trace contextRef="#ctx0" brushRef="#br0" timeOffset="4466.12">27925 1725 1947 0,'21'0'86'0,"0"5"11"16,1 0-43-16,-2 4-19 0,1 2-9 0,-3 4-6 15,-2 2-20-15,-1 3 2 0,-5 1-1 0,-1 2 0 16,-3 4 1-16,-5-2 2 0,-1 1-4 0,-2-1 2 15,-3 0-1-15,-3-6-18 0,2 1-4 0,-3-4 0 16,1-1-21-16,0-7-27 0,1 1-8 0,2-7-3 16,1 2-27-16,3-4-9 0,1-5 1 15,3-2-4-15,1-4-2 0,6-1 23 0,0-5 8 16,3 0-1-16,1-4 33 0,4 0 22 16,-4-1 7-16,2 0 1 0,1-3 27 0,-4 3 13 15,1-2 12-15,-3 3 4 0,0 2 18 0,-1 1 25 16,-2 2 3-16,-1 5 0 0,-4-1 26 0,-2 6-12 15,-1 6 0-15,0 0 6 0,0 0-18 0,-9 2 3 16,2 7-6-16,-4 2-2 0,1 4-1 0,-2 3-7 16,0-1-2-16,-1 3 1 0,5 2-12 0,0 1-14 15,1-1-3-15,3 0 0 0,3 0-16 0,6-3-1 16,1-1-3-16,4-3-3 0,0-1-2 16,5-6-59-16,4 0-59 0,7-5-25 0,4-1-93 0,1-4 7 15,1-3-106-15</inkml:trace>
  <inkml:trace contextRef="#ctx0" brushRef="#br0" timeOffset="4857.39">28613 1280 2042 0,'21'22'72'0,"0"8"-3"0,1 3-7 0,1 3-26 16,-4 3-3-16,0 5 3 0,-3 1-32 16,-1 5 2-16,-3-1 0 0,-3 3-2 0,-4 1 4 15,-8 1-12-15,-3 3-25 0,-4-2-10 16,-2-3-25-16,-7 0-160 0,-2-3 191 0,-5-2-70 15,-1 0 104-15</inkml:trace>
  <inkml:trace contextRef="#ctx0" brushRef="#br0" timeOffset="5233.03">27159 1818 1665 0,'34'-8'-32'0,"5"0"10"16,-1 3-116-16,0 0-1 0,-2 4-36 0</inkml:trace>
  <inkml:trace contextRef="#ctx0" brushRef="#br0" timeOffset="7459.66">22846 2844 908 0,'0'0'155'0,"0"0"-153"0,0 0 136 15,11 9 92-15,1-5-114 0,3-1 26 16,6 5-46-16,5-6 10 0,3 1 11 0,5-2-56 0,6 1 4 16,5-2-7-16,7-1-2 0,3-3 3 15,8 2-7-15,2-5-3 0,7-2 1 0,6 2-11 16,3-5-10-16,3 0-4 0,1 2-1 15,1-2-12-15,0-3-2 0,0 2-1 0,-1 1 0 16,-2 0-1-16,-7 2 2 0,-3 0 0 0,-6 2 0 16,-3-1 3-16,-7 4-4 0,-6 0 1 0,-4 2 1 15,-7-2-4-15,-2 2-1 0,-5-1-2 0,-3 3 0 16,-5-4-1-16,-4 2-51 0,-3 1-22 0,-9-1-7 16,-2 0-60-16,-7-1-214 0,-6 6 282 0,-6-1-122 15,-8 1 192-15</inkml:trace>
  <inkml:trace contextRef="#ctx0" brushRef="#br0" timeOffset="7754.84">23348 3016 1193 0,'26'-5'197'0,"6"1"-194"0,2 2 149 16,-1-4 127-16,8-1-157 0,4 0 18 0,5-2-44 16,4 1 13-16,2-1 5 0,1-1-51 0,2 0 4 15,1 2-8-15,2-1-1 0,-1 0 3 0,0 0-10 16,0 0-4-16,-2 4 0 0,-4-4-13 0,0 3-3 16,-3 0-4-16,-8 2 1 0,-1 1-7 15,-10 0-3-15,-4 1-2 0,-8-1 0 0,-3 2-5 16,-5 1-2-16,-3 0-4 0,-3 1-1 0,-5 2-4 15,-3-2-60-15,-1 3-29 0,-6 2-4 16,-2-3-74-16,-2 6 4 0,-4-1-61 0</inkml:trace>
  <inkml:trace contextRef="#ctx0" brushRef="#br0" timeOffset="9358.31">24258 3102 600 0,'-2'-10'127'0,"-1"3"6"0,2-2 0 15,-1 1-15-15,0 3-10 0,2-3 11 16,-1 3-27-16,1 4-18 0,0 1-9 0,0 0-3 16,0 0-22-16,1 0-1 0,1 0-1 0,12 14-1 15,-10-8-2-15,1 4-1 0,0 1-2 0,0 2 0 16,1 2-4-16,0-2-6 0,-1 1-1 0,3 2 0 16,-1-1-8-16,0 1-2 0,2-1-2 0,-2 0 0 15,2 1-3-15,0 1 0 0,-1 0-2 0,2 2 1 16,0-2-2-16,1 2-1 0,0 2 3 0,2-3-1 15,-1 2 0-15,3-2-1 0,-1 1 2 16,3-3-1-16,0 0 0 0,1 1 2 0,0-3-1 16,1-2 2-16,1 1 1 0,1-2 1 15,1-1 1-15,2-2 0 0,0-2 0 0,4 1 1 16,0-3-2-16,1 1 2 0,2-3-1 0,1-1-1 16,0-1-1-16,1 0 0 0,0-1-1 0,-1-3-1 15,1-1-1-15,1 0 1 0,-1-4-2 0,1 1-1 16,3-2 0-16,2 0 1 0,-1-2-1 0,0 1 1 15,2-1 0-15,-2 0 0 0,1 1 1 0,0 0 2 16,-2 0 1-16,-3 0-2 0,1 0 4 0,-2 0-4 16,0-2 2-16,2 2-1 0,-1 0-2 0,2 0-2 15,0 0 1-15,1-3-2 0,0 2-1 0,0 0 1 16,1-2-2-16,1 2 1 0,-1-1 1 0,-2-2 0 16,1 4-1-16,-2 0 0 0,1-1 1 0,-1 1-2 15,-1-2 2-15,2 1-1 16,-1-3 0-16,0 3-1 0,0-2 1 0,1 1 0 15,-2-1 0-15,1 1 0 0,-1-1-1 0,0 3 0 16,-1-1 1-16,0-1 0 0,1 2-1 0,-4-4 0 16,0 2 0-16,2 1 0 0,0-2 0 0,0 2 1 15,0-2-1-15,-2 3 1 0,1 0-1 0,0-1 0 16,-1 0 1-16,-1 1 0 0,-3 0 1 0,-2-1-1 16,-1-2 0-16,0 2-1 0,-1 0 1 15,-1-1 1-15,3-2-2 0,-2 2 1 0,0-3 0 0,3 2-1 16,-2 1 1-16,3-1 0 0,1 3-1 15,0-4 0-15,2 2 0 0,-1 0 1 0,1 1-1 16,0-2 0-16,0 1 0 0,-2 1 1 0,-1-3-1 16,-3 1 1-16,0 2 1 0,0 1-2 15,0-3 1-15,-2 3-1 0,0-1 0 0,1 1 1 0,-2-2 1 16,1 2-3-16,-3-1 1 0,1-1 1 16,-2 0 0-16,2 1 0 0,-1-1 0 0,0 1-1 15,1 1 0-15,0-2 1 0,2 2-1 0,-1 0 1 16,2 1-1-16,-4-1 0 0,2 1 1 0,-3 3 0 15,-1-2 0-15,-2 2 0 0,-2-2 0 0,-2 1 2 16,0 0-1-16,-3 3 0 0,1-5 1 0,-1 2-1 16,-1 2 0-16,-1-3 1 0,0 4-1 0,1-1-1 15,-1 0 0-15,0-2 0 0,1 2 0 0,-1 1-1 16,0-1 0-16,0 1 0 0,0 0 0 0,0 2 0 16,-1 0 0-16,-1-1 0 0,1 2 0 0,0-1 1 15,-2 3 0-15,2-2 0 0,-4 2 1 16,0 0 0-16,0 0 1 0,0 0 1 15,0-1 0-15,0-2 1 0,0 2 0 0,0 0 1 0,0 0 1 16,0-1-2-16,0 1 0 0,-1 0 0 16,0 1 0-16,-24-10-1 0,15 10-1 0,0 1-1 15,-1 2 0-15,-1 2 0 0,-2-4 0 0,-2 3 0 16,1-1-1-16,-3 2 0 0,-1-2 0 0,0 3 0 16,-4-4 1-16,2 1-1 0,-1 4 0 0,0-6 0 15,1 4 0-15,2 1 0 0,1-1 0 0,2 2 0 16,1-2 0-16,0 1 0 0,5-3-1 15,2 5 0-15,0-4 0 0,2 2 0 0,0-3 0 16,1 1-1-16,3 1-1 0,-1 0 1 0,2-3 0 16,1 3-1-16,0-3 1 0,0 0 0 0,2-1 1 15,6 2 1-15,-2-3 1 0,3 2 1 0,-1-2 0 16,2-3 0-16,1 0 1 0,5-1-1 16,-1 1 0-16,4-1 0 0,-1-1-2 0,2-1 1 15,2 1-1-15,1-1 0 0,1 1 1 0,-2-3 0 16,0 3 1-16,-3-3-2 0,1 2 1 0,-2-1 0 15,-1 3 1-15,-1-3-1 0,-1 1-1 0,-1 0 0 16,-1 1 1-16,0 1 0 0,-2 1-1 0,-1-1 0 16,0 3 1-16,-3 0-1 0,2-1 1 0,-4 2 0 15,-2 0 1-15,2 0 0 0,-2 0 0 0,-1 3 1 16,-1-2 1-16,1 4 0 0,-2-3 0 0,-2 3 1 16,0 2 1-16,-1 2-1 0,0 1 1 0,0 1 0 15,0 2 1-15,-2 0 1 0,1 3 0 16,0 2 6-16,-1 1 2 0,0-3-1 0,-1 3 6 15,1-1-2-15,1 1 0 0,0 1 3 16,-1-3-3-16,1 1 0 0,1 0-3 0,1-2 0 0,1 0-1 16,-2-1-1-16,2-2 1 0,1-2 0 15,0-1-2-15,-1-2 0 0,1-1-1 0,0-2 0 16,0 1-3-16,0-5-2 0,0-1 0 0,0 0 0 16,0 0-3-16,0 0-2 0,0 0-1 0,0 0 0 15,0 0-2-15,0 0-36 0,0 0-20 0,0 0-6 16,0 0-44-16,0 0-215 0,0 0 265 0,0-1-104 15,-1 1 161-15</inkml:trace>
  <inkml:trace contextRef="#ctx0" brushRef="#br0" timeOffset="17119.28">13016 3255 409 0,'3'-28'29'0,"-2"3"29"16,1-1-24-16,1 2 44 0,-1-2-3 0,1 1-5 16,0 2 6-16,0-1 6 0,-1 3-8 0,2-1 3 15,0 3-4-15,-1 0 1 0,1 1 1 0,0 4-9 16,0-2-4-16,-1-1 4 0,0 4-13 0,-1-1 0 16,1 4-1-16,-1 2-2 0,-1 2-1 15,-1 6-7-15,0 0 2 0,0 0 1 0,3 7-9 16,-4 4-2-16,-1 5-6 0,1 3 2 0,-1 3-6 15,-2 5-6-15,3 6-2 0,0-1-1 16,-1 7-8-16,1 0-1 0,0 2-1 0,1 3-1 16,0 2-1-16,-1 2-1 0,1 0 0 0,0 4 1 15,-2 0-1-15,2 0 0 0,-1 2 0 0,-1-3 0 16,-1 2 0-16,1-4 1 0,-2 3-2 0,-1-4 1 16,0 1 0-16,0-2 0 0,-2 0-1 0,2-3 1 15,0 1 0-15,-1-4-1 0,1-3-1 0,0-4 1 16,0-2-1-16,0-2 0 0,1-5 0 0,-1-4 0 15,0-3 0-15,1-2-2 0,-1-3-5 0,0-4 0 16,0-5-5-16,0 1-12 0,-1-4 0 16,1-2 1-16,-2-3-13 0,1-1 3 0,0-4 1 15,0-3-1-15,0 0 6 0,0-3 9 0,-1-2 1 16,3 1 0-16,-3-4 11 0,1 2 2 0,-1-1 1 16,-1-1 1-16,1 0 2 0,2-1 0 15,0 2 1-15,0-1 0 0,1-1 0 0,2 2-1 16,2 1 2-16,-1-1-1 0,1 5 0 0,-1-5 1 15,-2 5 1-15,2 3-1 0,1-1 2 0,-3 1 3 16,0 3 0-16,3 3 0 0,-5-3 4 0,5 8 2 16,0 0-1-16,0 0 0 0,0 0 2 0,0 0-1 15,-4 14-1-15,4-4 1 0,0 2-4 0,0 5-1 16,0 1 2-16,3 3-2 0,-2 2-1 0,1 2-2 16,3-1 0-16,1 4 1 0,2-2-3 15,-1-1 1-15,2 3-1 0,-2-5 0 0,3 0 1 0,0 1 0 16,-3-2 2-16,3 0-1 0,0-4 1 15,1-1 3-15,-1-1 0 0,2 1 0 0,-1-4 2 16,1-4 1-16,0 0-1 0,0-3 2 0,1 2 0 16,0-8 3-16,1 0 1 0,1-7 0 15,-2 0 3-15,3-2-2 0,-1 0 1 0,0-4-1 16,1-4-2-16,0 0-4 0,-1-2-1 0,-1-1-1 16,0 1-5-16,-2-2-1 0,3-2-1 0,-3 4 0 15,-2 0-1-15,-2 2-2 0,2 3-13 0,-4 0-8 16,-1 4-10-16,0-1-116 0,-4 1-86 0,0 2 101 15,0 3 135-15,-1-1-137 0</inkml:trace>
  <inkml:trace contextRef="#ctx0" brushRef="#br0" timeOffset="34443.82">25672 12158 245 0,'-12'0'85'0,"-2"-4"12"0,1 4 1 0,-3-1-19 16,1 1 31-16,1 0 3 0,-1 0-18 0,1 1-10 15,1-1-5-15,2 3 1 0,2-2-15 0,3 0-14 16,6-1-5-16,0 0 2 0,0 0-18 16,0 0 0-16,11 10-3 0,2-10-3 0,3 0 0 15,4 0-5-15,3 1 0 0,3-2 3 0,3-3-6 16,5 1-1-16,2-1 1 0,2-1-2 0,1 1 1 16,3-2 3-16,1 0 0 0,3 2 2 15,2-3 2-15,0 3-2 0,2-2-2 0,1 1 1 16,1-2-4-16,3 1-5 0,-4-1 0 0,4 1-1 15,-4 1-5-15,3 3-1 0,-4-4-1 0,-2 3 1 16,2 1-1-16,-4-2-1 0,0 2 1 0,-3-1 2 16,-1 1-1-16,-2-5 3 0,-3 2 0 0,-3 2-1 15,-3-2 2-15,-4 1 2 0,-3-3 0 16,-3 2 0-16,-4-1 1 0,-2-2 2 0,-4 2 0 16,-2-3 1-16,-2 0 2 0,-3-4-2 0,-2 1 0 15,-1-3 0-15,-1-3-2 0,-3-3-2 0,-1-2-1 16,-2-3 1-16,1 2-2 0,-3-5-2 15,1-1 1-15,0-1-1 0,-1 0 0 0,2 0 0 16,0-2 0-16,0-2-2 0,0-3 1 0,1-3-1 16,0 1-1-16,0-6 1 0,-1-1-1 0,1 0-1 15,-2 0 0-15,0 0 0 0,0-1 0 0,-1 6 0 16,0-3-1-16,-1 1 0 0,0 1 0 0,1-1 0 16,-1-1-1-16,0 0 0 0,1-2 0 0,-1 2 0 15,2 4 0-15,-2-3 0 0,0 4 1 0,2 3-1 16,-2 2-1-16,0 2 1 0,0 1 0 15,2 0 0-15,-2 1 2 0,-1 2 2 0,1 1 3 16,1-2 0-16,-2 3 1 0,0 0 0 0,0 2 2 16,-1 2-3-16,1 1-1 0,2 2-3 0,-2 2-2 15,-1 0 0-15,1 5-1 0,1-1 0 0,0 4 0 16,2 0-2-16,-2 2 1 0,0 2-1 0,0-1 0 16,3 2-2-16,-3 1 3 0,-1 1-2 15,0-1 0-15,-1 2-2 0,0 2 0 0,-1 0-1 16,-3 0-2-16,-2 1 3 0,-3 3-2 0,-1 0-1 15,-4 0 3-15,-2 3 0 0,-2 0 2 0,-4 0 1 16,-2 3 0-16,-1-2 2 0,1 0-2 0,-3 3 2 16,1-1 0-16,-4 1 0 0,1-1 0 0,-2 1 2 15,1-2 1-15,-2 0-4 0,-3-1 1 0,3 1 0 16,0 0 0-16,5-2 0 0,2 2 0 16,5-1-4-16,4 0 4 0,3-1 0 0,5 2 0 15,3-4 0-15,3 2 0 0,1-3 0 0,2 3 0 16,1-3-1-16,0 2 0 0,0 0 5 15,3 2-2-15,0 1-2 0,-1 0 5 0,4 5-6 16,-1-2 1-16,2 3 5 0,0 3-8 0,0-2-2 16,1 4-1-16,-2 2 0 0,2 2-1 0,1 3 1 15,-1 3-2-15,-1 3-1 0,1 3-1 0,0 8 10 16,0 3 1-16,1 2-2 0,-3 3 8 0,0 0-4 16,-2 1 3-16,0 1 3 0,0-2-7 0,-1 2 0 15,-2 1-1-15,1 3 1 0,-1-2 0 0,1 2 8 16,1-1 5-16,-3-3-3 0,2-1 11 0,-1-3-6 15,2-3 0-15,0-3 5 0,0-2-8 0,2 1 0 16,0 0-4-16,3 1-2 0,1-1-1 0,0-5-2 16,4-2 2-16,1-2 0 0,2-3-1 15,1-5 4-15,3-1-2 0,4-2 1 0,1-1 2 16,3 1-63-16,1-2-63 0,2 0-44 0,5 0-99 16,7 1 9-16,3-5-123 0</inkml:trace>
  <inkml:trace contextRef="#ctx0" brushRef="#br0" timeOffset="35719.04">31457 12172 871 0,'27'1'69'0,"4"-1"-1"16,4 3-5-16,0 1 5 0,6-4 4 16,1 3-8-16,3-1 0 0,0 1-2 0,3-2-2 15,2 1-1-15,-1 0-11 0,2-1-2 0,-2 0-1 16,2 0-13-16,0 3-3 0,1-4-4 0,0 2 2 15,0-2-6-15,1 0 3 0,1-2-2 0,-1 1 0 16,-1-4 1-16,0-1-5 0,-3 2 2 0,-1 0 1 16,-2-4-6-16,-2-1 1 0,-2 3 0 0,-3-4 0 15,-1 0 2-15,-5 0 4 0,0-3 0 16,-3-1 1-16,0-1 2 0,-7-1-1 0,-1-5-1 16,-2-1 2-16,-4-1-4 0,-2-5-3 0,-5-2-2 15,-2-4 1-15,-2 0-5 0,-2-2-1 0,-3 0 1 16,-1-2-3-16,-1-2 0 0,-3 1-2 0,-2 1-1 15,0-2 1-15,-2-2-2 0,-2-3-1 16,-1-2-2-16,1-1 3 0,-1-4-1 0,-2 1-1 16,2-2 1-16,-1 0-2 0,1 1 1 0,2-3 0 15,0 0-2-15,2 0 2 0,0-2-2 0,3 0 0 16,-2 1 0-16,3 3 0 0,2-3-1 0,-2 7 0 16,-2 1 0-16,1 3-1 0,0 2 0 0,0 1-1 15,0 1 0-15,-4 2 0 0,0-1 0 0,1 3 0 16,3 3-2-16,-5 3 0 0,4 4-1 15,-1 3-1-15,-3 2-2 0,0 5-1 0,0 1-1 16,-2 4-3-16,-3 0-2 0,-1 3 0 0,-2 4-4 16,-2 0 2-16,2 1 0 0,-1 3 0 15,-2 1 2-15,-3 2 2 0,2 3 3 0,-4 1-1 16,-2 1 5-16,-2 0 2 0,-1 2 0 0,-3 0 0 16,1-1 3-16,-1 1 0 0,1 0 0 0,1 0 1 15,1 1 0-15,-1-3 0 0,0 1 0 0,2-2 1 16,1 0 1-16,-2-1 0 0,0-1 0 0,0-1 0 15,3 0-1-15,-1 1 0 0,2-3 1 0,-2-1 0 16,1 1-2-16,4-1 0 0,0 0 1 0,3 1 0 16,-1 0-1-16,5 1 1 0,-2-1-1 0,5 3 0 15,-1-3 0-15,0 4 9 0,-1 1-4 16,0 1-2-16,1 2 7 0,0 1-10 0,2 5 0 16,2 2 7-16,-3 0-15 0,3 2 5 0,0 2-2 15,1 1-1-15,0 1 5 0,1 2-3 16,1-2 4-16,-2 5 0 0,-1-1-1 0,1 5 0 15,0-1 1-15,-1 7 0 0,1-1 2 0,0 6 1 16,0 3-2-16,2 1 1 0,-1 3 0 0,2 1 1 16,-1-3 0-16,2 1 0 0,-1 1 1 0,1-3 2 15,1 1 5-15,0 0-4 0,1 0 5 0,1 1-1 16,2 1 0-16,1-4 0 0,3 0-1 0,-1-3-1 16,3-1-1-16,0-6 1 0,0 0-1 0,0-2 2 15,0 2-18-15,-1 4-22 0,-1-2-10 16,0 5 2-16,-2-2-29 0</inkml:trace>
  <inkml:trace contextRef="#ctx0" brushRef="#br0" timeOffset="37042.99">25873 14392 688 0,'19'-5'89'0,"2"-2"-88"0,3 5 52 0,3-3 75 16,2 1-84-16,2 1 9 0,2-2 1 0,2 2 6 15,3-1 4-15,2-1 2 0,1 1 0 16,1 1-7-16,1-5 0 0,2 6-3 0,2-4-13 15,1 2-4-15,0 3-1 0,-1-4-17 0,0 0-3 16,1 2-1-16,-1-3-1 0,-2 1-3 0,0-3 5 16,-2 0 0-16,-2 1 1 0,-2-4 6 0,-2 1-4 15,-2-1 1-15,-2 0 3 0,-1 1-5 0,-2-3 2 16,-2 0-2-16,-2-4 0 0,-3 1 1 0,-2-5-2 16,0-3 0-16,-6-4 0 0,2-2-3 15,-2-6-2-15,-2-2-1 0,-2-3 0 0,0 0-3 16,-1-1-2-16,-1-3 0 0,-1 3 0 0,-3-3-3 15,-3-1-1-15,2 0 0 0,-3-1 0 16,0-2-1-16,1-2-1 0,0 5-1 0,1-4 0 16,0 2 0-16,2 4 0 0,1 0-1 0,2 3 0 15,-1 1 1-15,-1 1-1 0,1-1 0 0,-1 1 1 16,0-1 0-16,-2-1 4 0,-1 3 1 0,1 2-2 16,-3 2 4-16,0 3-3 0,-1 0 1 0,-2 6 1 15,-2 3-3-15,-1 0-1 0,-2 5-2 0,-5 2 0 16,1 1 1-16,-7 2-2 0,1 1 0 0,-4 1-2 15,-2 0-1-15,-5 2-2 0,-1 0 2 16,-5 0-1-16,-3 0-2 0,-1 2 3 0,-2-3 0 16,-2 2 1-16,-3 1 2 0,2 0 0 15,-1-1 0-15,-1-1 0 0,2-1 0 0,1 1 0 16,0 1 0-16,0-2 0 0,1-1 0 0,2 1 0 16,-1-2 0-16,5 3 0 0,-5-3 0 0,2 2-1 15,-2-3 1-15,2 4 0 0,2-1 0 0,1 2-1 16,0-1-1-16,2 3 2 0,-1-1-1 15,4 3 0-15,-2-2-1 0,2 2 1 0,-1 1 0 0,3 0-2 16,-1 2 2-16,2 2 0 0,3 1-1 0,0 4-2 16,3 2-2-16,0 1 1 0,3 5-4 15,0 0 0-15,2 3-2 0,0 5-1 0,0-1-1 16,4 2 3-16,-2 1 0 0,1 1-1 0,0 2 3 16,0 3 5-16,2 1 0 0,1 4-1 0,1 4 4 15,1 4-3-15,1 4 3 0,4 2 2 16,-1 0-2-16,0 2 0 0,-2 0-1 0,1 0 1 15,-2-1 0-15,-3 4 0 0,1 1 0 0,-3 5 0 16,-3-1 1-16,2 2-1 0,-3-2 2 0,-2 1-1 16,1-1 1-16,0-5 3 0,-1-1 16 0,2-1-5 15,0-1 12-15,2-3-7 0,3 2 0 0,1-4 5 16,1-3-6-16,2-3 4 0,2-3-16 0,0-6 0 16,3-1 1-16,2-4-1 0,2-2 1 15,3-1 0-15,2 2-1 0,4-2-2 0,2-3 2 16,6 0-1-16,3-2-1 0,6 1 5 0,-1-3-1 15,5-2-1-15,5-1 4 0,6-4-4 16,6 0-13-16,7-7-1 0,4 0-14 0,7-3-61 16,8 0-42-16,10-5-20 0,4 0-88 0,7 0 4 15,11-1-66-15</inkml:trace>
  <inkml:trace contextRef="#ctx0" brushRef="#br0" timeOffset="38126.75">31473 14469 759 0,'16'2'36'0,"4"3"16"0,2 0 5 15,4 0 4-15,5 1 8 0,0-1 1 0,5 1-1 16,1-1-5-16,2 1-1 0,4-2-4 15,5 2-13-15,2-2-4 0,1 1 3 0,6 0-16 16,1 0-7-16,3 1-2 0,0-1-1 0,1 1-7 0,0-3 10 16,1 2 3-16,-2-2-3 0,0 0 12 15,-3-1-7-15,0 1 1 0,-3 0 5 0,0-3-10 16,-6 0 6-16,0 0-5 0,-2-3-2 16,-1-1 4-16,-2-1 0 0,-1-4 0 0,-3 1 4 15,-2-2-3-15,-2-3 6 0,0 1 1 0,-3-4-1 16,-1-4 6-16,-2-2-4 0,-7 0 1 0,2-4 3 15,2-2-6-15,-9-1-1 0,-1-3-2 0,-4 0-1 16,-6-1-1-16,3-2-6 0,-2 0-1 0,-1-4 1 16,-7-3-6-16,6-5-5 0,-1 1-1 15,-1-6 0-15,0 1-4 0,-3-2-1 0,0 0-1 0,0 0 0 16,1 0-1-16,1-1-2 0,-1 1 1 16,2-4 0-16,5-1-2 0,-3 1 0 15,0 2 0-15,2-1 0 0,2 4 0 0,-7 8 0 0,7 2-1 16,-2 1 1-16,-6 3 0 0,3 2-1 15,-4-1-1-15,-2 1 2 0,-1 3-1 0,-1 0-2 16,-9 2-2-16,-1 3 0 0,2 2-3 0,-2 3-3 16,-1 4 0-16,3 1-2 0,-4 4-4 0,-9 1 2 15,1 2 0-15,-4 4 0 0,-4-2 1 0,-4 2 3 16,-4 2 1-16,-6 0 0 0,-2 1 3 0,-1 0 1 16,-3 1 1-16,1-1 0 0,-5 2 2 0,0-1 0 15,-2-2 0-15,-1 3 1 0,-2-1 0 16,-2 2 1-16,3-3 1 0,-3 1 0 0,3-1 0 0,1-1 0 15,0 1 1-15,4 1 0 0,-1-4 0 16,7 2-1-16,-1-1 0 0,-1 1 1 0,2-1 0 16,4 1-1-16,-2-2 0 0,2 3 0 0,1-3 0 15,1 2 0-15,2 1 0 0,3 0-1 16,0 1 0-16,3 1-3 0,2 4 0 0,4-2 0 16,1 2-3-16,3 3 5 0,3 1-3 0,1 4-2 15,4 2 2-15,0 3-6 0,2 3 1 0,2-1 3 16,0 5-10-16,2 4-1 0,0 2 3 0,0 6-1 15,3 0 3-15,3 7-2 0,1 2 11 0,1 3-3 16,2 1 5-16,1 2 1 0,0-3 0 16,4 2 0-16,-1 0 3 0,0 4-1 0,-2-2 1 15,2 7 0-15,-3-1 0 0,3 3 1 0,-3 0 0 16,-1 1 0-16,3-2 1 0,-2-1 3 0,0-1 0 16,1-3-1-16,2 2 3 0,0 0-1 15,1-1-1-15,0-5 2 0,0 1-2 0,-2-6 0 16,2-1 2-16,-2-6-1 0,-1 0 2 0,-2-5 0 15,0-1-23-15,-1 2-23 0,-1 1-15 16,0 1 3-16,1-1-36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47:15.66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8066 2000 4067,'0'0'1282,"-28"0"-257,28 0-97,0 0 129,0 0 577,0 27-513,0-27-608,0 0-33,28 0 193,-28 0 63,24 0-191,31 0-257,-28 0-192,51 0 32,-24 0-32,24 0-96,29 0 32,0 0 0,25 0 0,0-27-32,0 27 0,0 0 0,1 0 65,-54 0-33,26 0 96,28 0 96,1-27 128,50 27-160,1 0-31,-1 0-97,29-25 64,-27 25-32,24 0 192,-23 0-128,24 0 0,-25-27 97,25 27-129,-26 0-64,-1 0 0,30 0-32,-30 0 0,1-28 128,2 28 96,-29 0 65,0 0-65,-26 0-128,-24 0-64,-30 0 32,28 0-32,-53 0-32,-1 0-352,1 0-577,2 0-736,-31-25-2627</inkml:trace>
  <inkml:trace contextRef="#ctx0" brushRef="#br0" timeOffset="14248.81">11478 15300 128,'-24'0'12620,"-4"0"-12460,28 0-288,-26 25 128,26 3 320,0-1 96,0 0-159,0 26 127,0 26 224,0-26 161,0 26-96,26 1-225,2-28-159,-28 2 31,24-28-64,3 0 32,1 1-127,-1-2 95,-1 3-160,26-1 0,2-27-128,-1 0-64,-28 0-64,29 0-65,-28 0-191,1-27-193,-27 27-159,25 0-642,-25 0-1729,0-28-960</inkml:trace>
  <inkml:trace contextRef="#ctx0" brushRef="#br0" timeOffset="14905.84">11136 15777 4548,'0'0'1986,"0"0"-1154,0-26 290,-27 26-33,27-27-161,0 27 1,-27-27-256,27 27 224,0 0 224,-25-26-224,25 26-289,-27 0-255,27 0 127,0 0-192,0 0 33,0 0-193,0 0 64,27-27-64,-27 27-32,25 0-160,-25-25 513,0 25-161,27-27 128,-27 0-160,0 27 33,0-26-65,27 26-96,-27-27-32,0 0-64,26 2-32,26-2 32,-25 1-64,26-28 64,-26 26-352,25 3 704,-25 0-320,27-3-160,-30 2 96,3 0 32,1-1-64,-28 27 32,0-27 32,27 27-64,-27 0 0,0 27 96,0 0-128,26-1 96,-2 28-32,4-29 0,26 28 32,-1 1-96,-1-28 32,1-26-320,-1 27-673,2-27-1858,0 0-10441</inkml:trace>
  <inkml:trace contextRef="#ctx0" brushRef="#br0" timeOffset="19262.09">3909 15247 8936,'0'0'1345,"0"0"-1153,0 0 481,0 0 544,0 0-864,0 0-257,-27 28 128,27 22 256,0 5 33,0-2-1,0-1-95,27 28-225,-27-26-96,27-2-96,26 1 192,-28-26-128,29-1 64,-28 0-64,2-26-32,23 26-128,30-26-64,-29 0-96,2 0-257,-1 0-480,-28 0-768,2 0-1891</inkml:trace>
  <inkml:trace contextRef="#ctx0" brushRef="#br0" timeOffset="19724.12">3593 15485 9320,'-27'0'897,"27"-25"-288,0 25 576,0 0-32,27 0-256,-3-27-225,3 1-191,27-1-65,-27 0-191,-2-1-129,2-22 0,-27 22-96,27-24 160,-1 25-160,-26-26 96,27 26-96,-27 2 0,0 25 0,0 0 96,0 0-192,25 25 352,2 2 64,-27-1-255,53 28-65,-26-28 32,25 28-32,-25-29 0,27 0-417,-3 3-896,4-1-4196</inkml:trace>
  <inkml:trace contextRef="#ctx0" brushRef="#br0" timeOffset="21791.24">18254 15353 8103,'0'-28'1281,"-24"28"1,24 0 768,0 28-897,-26-1 96,26 0-384,0-1-321,0 26-320,0-25 321,0 26-129,26 1 33,-2-2-33,3 1-256,28 0 0,-29-27 1,53 0-65,-26 2-289,-26-2 129,25-26-96,-25 0-96,-1 0-385,1 0-448,-27 0-832,0-26-2916,-27-2-5155</inkml:trace>
  <inkml:trace contextRef="#ctx0" brushRef="#br0" timeOffset="22130.26">17885 15724 9769,'-52'0'1153,"52"0"-705,0 0 481,25 0 737,-25 0-481,27-27-384,0 27-353,-1-26-64,1-1 33,-27 2-33,25-2-160,2-26-96,0-1 129,-27 29-1,26-28-192,-26 26 288,27-28-352,-2 55 193,-25-25-161,27 25 32,0 0 32,27 0 0,-30 25 160,31 3-128,-2-1-64,-1 26-128,2-26 64,-1-2-256,-1-25-449,1 27-896,-26 0-2916</inkml:trace>
  <inkml:trace contextRef="#ctx0" brushRef="#br0" timeOffset="23769.35">10050 15036 8199,'0'0'1474,"0"0"-321,0 0 128,0 0-384,0 0-289,27 0 257,0 0 0,25 0-288,53 0-1,-24 0-95,51 27 63,0-27-160,55 0-63,-3-27-161,53 27-64,3-27-64,-2 1 96,-28-1-224,4 0 192,-30 2-160,-52 25-64,-24 0-1025,-58 0-705,-50 0-1793,-26 25-5126</inkml:trace>
  <inkml:trace contextRef="#ctx0" brushRef="#br0" timeOffset="25590.46">16694 15063 1185,'-26'0'1857,"-2"0"-127,28 0 32,0 0-417,0 0-288,0 0 96,0 0 160,0 0-96,0 0-160,0 0-512,0 0-225,28 0 1,-2-27-33,1 27 64,0 0 65,51 0-1,-24 0-160,24 0-128,28-27-64,-1 27 32,30-26 33,22-1 63,2 27 0,27-27-64,-2 27 32,2 0-128,27-25 96,-56 25 1,29 0 63,-26-27-96,-2 27 32,-52 0 0,-1 27-128,-26-27-32,-26 0-64,-25 0 160,-28 0-224,27 25-641,-54-25-1633,-1 0-3428</inkml:trace>
  <inkml:trace contextRef="#ctx0" brushRef="#br0" timeOffset="27648.58">22888 15088 7463,'-52'27'1441,"25"-27"-768,27 0 1056,0 0 609,-27 0-192,27 0-512,0 0-705,27 0-577,0-27 33,51 27-1,2 0-288,26 0 128,26 0-224,28-25 192,24 25-160,1 0 33,54-27-65,-2 27 128,27-27-224,-51 27 160,25 0-257,-52-26 97,-2 26 0,-52 0 128,-24 0-704,-57 0-1699,-51 0-4451</inkml:trace>
  <inkml:trace contextRef="#ctx0" brushRef="#br0" timeOffset="32658.86">16694 15141 2786,'0'0'1409,"27"0"-1152,-27 0 63,27-26 577,-2 26-64,28-27-1,1 27 1,24-25-32,1 25 192,29-27 64,-3 27-128,54-27-257,1 1-287,-4-1-193,57 27 64,-29-27-32,3 2-31,-2 25-97,-26-27-32,25 27 0,-24 0-64,-1-26 32,-27 26-64,-27 0 32,-24 0-64,-29 0-577,-25 26-31,-27-26 31,0 0-704,0 0-65,-27 0 65,-25 0-192,-1 0 576,-2 0 608,5 0-2241</inkml:trace>
  <inkml:trace contextRef="#ctx0" brushRef="#br0" timeOffset="41157.35">2824 15829 7142,'-27'-26'1281,"27"26"-448,0 0 1089,0-26-288,0 26-1058,0 0 353,0 26 320,27-26-576,-27 26-161,26 28-31,-26-1-289,27 27-64,0-28-128,-27 55-160,0-29 0,28-24-64,-28-1-129,0-26-95,24-2-321,-24 2-384,0-27-3363</inkml:trace>
  <inkml:trace contextRef="#ctx0" brushRef="#br0" timeOffset="41467.37">3064 16096 13324,'52'79'-32,"-52"-53"96,0 1-192,0 25 224,0-25-96,0-1 64,26 28-64,-26-29 128,0-25 32,0 0 353,0 0-257,0 0-448,0-25-288,0-2-225,27 0-256,-27 1 224,27-28 321,-2 29 192,2 25 128,-1-27 448,1 27 353,0 0-129,-27 27-159,25-2-97,-25 2-224,0 26-96,0-26-673,0 25-1024,0-25-1410</inkml:trace>
  <inkml:trace contextRef="#ctx0" brushRef="#br0" timeOffset="41826.39">3566 16201 12107,'0'52'705,"0"2"-705,27-1-96,-27-1 160,24 29-128,3-29-705,1 28-288,-2-26 128,1 24 737,-2-51 256,2 0 320,-27-1 1282,0-26-833,0-26-577,0-1-128,0-26 32,-27 1-224,2-28-897,-2 0-1217,27 0 1826,0 28 1152,0-2-127,0 1 352,27 53 128,-2-27-32,2 27-544,0 27-481,-27-27-192,26 27 0,-26-1 96,0 1 0,0 0-193,-26-27-447,26 25-994,0-25-1793,0 0-5636</inkml:trace>
  <inkml:trace contextRef="#ctx0" brushRef="#br0" timeOffset="42021.4">3857 16280 7879,'52'0'-64,"-25"0"320,-27 0 1089,26 0-288,1 0-640,-27 0-321,25 27-96,-25-27 64,0 26 32,0 1 0,0-27-64,27 27 0,-27-2-32,0-25-544,27 27-641,-27-27-449,26 0-1345,2-27-736</inkml:trace>
  <inkml:trace contextRef="#ctx0" brushRef="#br0" timeOffset="42121.4">4149 16360 1697,'0'-53'5285,"0"26"-2210,0 27-1570,0 0-704,0 27-705,0-1-128,24 1-416,-24 0-897,27-2-577,1 2-1345</inkml:trace>
  <inkml:trace contextRef="#ctx0" brushRef="#br0" timeOffset="42295.41">4360 16333 12395,'0'-26'1474,"0"-1"-1250,0 27 1890,26 0-705,1-27-544,-2 27-385,2 0-255,26-25-97,-1-2-128,-25 27-353,26-26-768,-25 26-1185,-4 0-3876</inkml:trace>
  <inkml:trace contextRef="#ctx0" brushRef="#br0" timeOffset="42453.42">4624 16016 11050,'0'27'1858,"0"-2"-193,26 3 674,-26 24-386,0 1-1056,28-1-737,-28 2-128,24-1-928,-24 26-2019,0-25-12428</inkml:trace>
  <inkml:trace contextRef="#ctx0" brushRef="#br0" timeOffset="43465.48">23524 15724 864,'-27'-27'7527,"0"27"-6502,1 0 225,-2 0-322,4 0-575,-30 27 287,26-27 225,-22 53-544,22-1 31,28-24 192,0 24-95,28 0-97,-4-24-128,30-1 33,-27-27 191,24 0 289,30 0-65,-2 0-223,26-27-417,-52-1 576,26-24-191,-52-28 127,-27 28 33,-51 26-321,23-28-160,-25 28-128,1 26-64,-2 0-288,1 0-385,28 26-320,25 1-577,0 0-992,25-1-1955</inkml:trace>
  <inkml:trace contextRef="#ctx0" brushRef="#br0" timeOffset="43782.5">23973 15829 13548,'27'0'833,"-27"0"32,0 28 288,0-2-480,26 27-289,-26-28-224,27 3-64,-27-1 32,27-27-32,-2 27 1,-25-2-97,27-25 160,-1 28-192,-26-28 32,27 0 32,0-28-96,-27 3 128,25-29 0,-25 1-96,27 26 32,-27-25-32,0 52 32,0 0-289,0 0 97,0 26 192,0 0 0,0 1 0,26-2-256,-26 3-641,0-28-288,27 0-737,1 27-864,-4-27-161,3 0-3651</inkml:trace>
  <inkml:trace contextRef="#ctx0" brushRef="#br0" timeOffset="43919.51">24422 15961 1473,'-26'-78'3395,"26"52"-512,-27 26 64,27-28-97,0 28-1344,27 0-641,27 0-225,-3-26-384,4 26-127,-2 0-97,26-26-96,-26 26-609,-28 0-1537,29-26-1570,-54 26-320</inkml:trace>
  <inkml:trace contextRef="#ctx0" brushRef="#br0" timeOffset="44071.52">24634 15592 4099,'-25'-53'4837,"-2"53"-3268,27 26-415,27 1 1120,-2 0-673,2 25-223,0 1-738,-27 26-544,26 1-480,1-27-5253,-2 0 1569,2 1-3235</inkml:trace>
  <inkml:trace contextRef="#ctx0" brushRef="#br0" timeOffset="44417.54">24898 15989 8936,'27'0'3651,"-27"27"-3554,0 25 31,27-24 2018,-27 24-417,0 1-1312,0-1-321,0 2 0,0-28 0,0 1 128,0 0 481,0-27-417,0-27-192,0 0 128,0 1 33,0-28-129,0-24-288,0-1-513,0-28-544,28 27 672,-2 28 65,1 24 63,-3 28 321,4 0 289,-1 28 287,-1-2 0,-26 0 65,0 1-129,0-2 97,-26-25 63,26 28-127,-27-28-353,-1 0-64,4 0-288,24 27-673,-27-27-801,27 0-1953,27-27-3172</inkml:trace>
  <inkml:trace contextRef="#ctx0" brushRef="#br0" timeOffset="44734.55">25244 15857 10570,'53'-28'2786,"-53"28"-1601,25 0 1250,-25 0-1186,0 28-801,0-2-192,0 0-127,0 26-33,0-24-353,0-1 386,0 0-674,0-2 0,27 3-63,-27-3-193,27-25-32,-1 0-224,-26 0 96,27 0 993,-27-25 193,0-28-33,25 26-224,-25-28 32,27 30 96,-27-2 128,0 1 417,27 52 288,-27-26-225,28 27-127,-28-2-449,0 3-64,0-1-96,26 0-480,-26-27-642,0 25-1216,24 3-2851</inkml:trace>
  <inkml:trace contextRef="#ctx0" brushRef="#br0" timeOffset="44915.56">25720 15724 17232,'0'0'-96,"26"0"128,1 0 1313,26 0-672,-1 0-321,28 27-352,-28-27-96,2 0-641,0 0-1089,-54 0-3394</inkml:trace>
  <inkml:trace contextRef="#ctx0" brushRef="#br0" timeOffset="45109.58">26010 15460 14990,'-26'105'448,"26"-26"1186,0-26 832,0 27-800,-26 0-930,26-28-640,-26 0 97,26-24-193,0-1-481,-27 25-992,27-24-1410,-27 24-3972</inkml:trace>
  <inkml:trace contextRef="#ctx0" brushRef="#br0" timeOffset="46298.64">10209 16096 7527,'-53'0'4612,"26"0"-4035,2 0-609,-2 0 64,27 0 192,-27 25 384,27 2-191,0 26-193,27-26-64,25 25 128,1 1 129,26-26-1,29 0-192,-3-2-63,54-25 95,-27 27 32,52-27-160,3 0-96,23 0-64,4-27-224,23 27-193,0-25 257,29-2 96,-26-26 128,-3 26 32,0 0 0,1-25-32,-25 26-64,-29-1 64,-25 0-32,1 2-64,-28 25 0,0 0-64,-51 0-32,-2 25 64,-26 29 32,-28-28 0,2 26 128,0 2 128,-27-1 32,0-1 129,0 3 127,0-29 97,-27 0-129,27-26-256,0 26 321,0-26-257,0-26-160,0 26-64,27-26 32,-27-28-96,0 27-32,26-25-32,1 25 32,-2 1 32,2-1 32,26 27-64,-1 0 32,2 0 0,24 0 32,30 0-96,-2 27 96,26-27-32,0 0 32,28 26 0,-28-26 0,52 27-64,-26 0 128,29-2-128,-2 2-289,27 1 97,-1-2 32,1 0-129,27 0 161,-27-26 128,26 0 64,-27 0 128,26-26-32,-23 0 32,-4 0-31,-24-29 127,0 30-32,-2-29-96,-25 1-32,1 1 96,-55-1-128,1 26-64,-26-25 128,-28-1-160,-26-1-64,-52 26 32,-26 28-224,-54 0-1634,0 28-6726</inkml:trace>
  <inkml:trace contextRef="#ctx0" brushRef="#br0" timeOffset="46846.67">11877 16916 12908,'0'-27'1057,"0"27"-1249,0 0 31,0 27 322,0 0 351,0 26-32,25 26-191,-25 1-193,27 26-32,-27-27-32,27 1-128,-27-27-289,28-1-415,-28 2-866,26-28-1537,-2-26-4676</inkml:trace>
  <inkml:trace contextRef="#ctx0" brushRef="#br0" timeOffset="47055.68">12221 16916 16335,'27'-27'64,"-27"27"-224,0 27 192,0 26 128,0 1 160,26 26-95,-26-2-161,0 2-32,0 26-192,26-26-33,-26-27-127,0-1-257,0 1-800,0-26-2018,0-27-3427</inkml:trace>
  <inkml:trace contextRef="#ctx0" brushRef="#br0" timeOffset="47208.7">12010 17367 14317,'-54'0'1505,"54"0"-1537,0 0 449,0 0-33,54 0-320,-3 26-897,4-26-1697,-3 0-641,28 0 1377,-28 0-480,1 0-3363</inkml:trace>
  <inkml:trace contextRef="#ctx0" brushRef="#br0" timeOffset="47322.7">12564 17261 6245,'0'54'1314,"0"-29"-450,0 28 514,0-26-609,0 26-641,0-26-353,26 25-1792,-26-25-2500</inkml:trace>
  <inkml:trace contextRef="#ctx0" brushRef="#br0" timeOffset="47452.71">12617 17340 6470,'-53'-53'4356,"53"27"-3043,0 0-512,0 26-737,0 26-545,0-26-1505,0 26-1697</inkml:trace>
  <inkml:trace contextRef="#ctx0" brushRef="#br0" timeOffset="47790.73">12962 17287 15983,'0'28'416,"-26"-28"-512,26 25 96,-27 2 0,0 26 0,1-26-256,26 26-577,0-28 128,0 2-512,26 0 192,28-27 481,-28 0 63,26 0 481,-25-27 64,0 0 545,1-25 288,-4-1 256,-24 0-192,0 1-385,0-2-416,-24 0 513,-4 2 160,1 25-545,0 2-256,1 25 96,26 25 64,-26 28-64,26 1 1,0-2-65,26 1-64,0 0-193,1 1-799,0-1-1154,25-28-2147,2 29-5572</inkml:trace>
  <inkml:trace contextRef="#ctx0" brushRef="#br0" timeOffset="48122.75">13465 17473 12107,'-27'-26'32,"27"26"-160,-26 0 640,-1 0 1,27 26-449,-25 1-96,25-2-224,0 2 128,25 0-33,2-27 161,-1 0 0,28 0 96,-29-27 673,2 0 128,-1 2 64,1-28 96,-27 26-128,0-26-545,0 1-192,0-28-192,-27 26-256,1 1 160,-1 0 96,2 1-320,25 25 384,-27 27-96,27 27 288,-27-2-96,27 30-32,27-3 32,-27 0-128,27 28-64,-2-27-512,2 0-1442,-1 1-2915</inkml:trace>
  <inkml:trace contextRef="#ctx0" brushRef="#br0" timeOffset="48599.77">13730 17525 9064,'0'0'7367,"0"27"-7367,0-27 96,0 0 513,27 0-449,-3 0-96,3-27 0,1 27-32,-2-25 32,1 25 32,-2-27-64,-25 1-64,0 26-224,-25-27 0,25 27-257,-53 0 33,25 0 416,1 0 64,3 0 64,-3 27 0,27-1 32,0 1-64,27-2 32,-27 29-128,24-28-256,31-26-129,-29 27 33,1 0 256,-2-27 160,2 25 128,0-25 0,-27 0 0,0 0-288,26 0-673,-26 0-961,0 0 289,0-25 416,0 25 1057,0-27 1025,0 0 288,0 27 224,0-26 289,0 26-192,27 0-673,-27 0-673,27 0-192,-2 0-32,2 26-64,-1-26 96,-26 27-32,27-27-128,1 0-256,-28 27-257,24-2-896,-24-25-3396</inkml:trace>
  <inkml:trace contextRef="#ctx0" brushRef="#br0" timeOffset="49818.84">15609 17023 7975,'0'-54'2691,"0"54"-1314,0-26 609,0 26-1025,0 0 96,0 26-192,0 1-417,0 25-128,0 28-160,0-1-96,0 1-256,0 0-320,0 0-481,0-27-449,0-1-800,0 1-2178</inkml:trace>
  <inkml:trace contextRef="#ctx0" brushRef="#br0" timeOffset="50502.88">15900 17340 14381,'28'-25'833,"-28"25"-1025,0 0 224,-28 25 448,1 2 225,0-1-353,1 1-288,0 26-64,26-26 0,0 25-64,0-25-128,0-1 64,26-26 64,27 0 96,-26 0 0,1-26 0,-4-1 64,2 0 32,1 2 224,-27-2-63,28-26-129,-28 26-96,0 27-64,-28-26-64,28 26 64,-27 26 32,27 1-288,0 0 512,0 26-256,0-28 32,27 2-64,1 0 32,-1-1 0,25-26 96,-26 0 0,28 0-64,-28-26 128,0-1 225,-26 0-321,26 2-32,-26-2-385,0 27-159,0-26 512,0 26-192,-26-27 32,26 27 192,0 27 0,0-27 32,0 26-32,0 1-32,26-2-64,1-25-257,-27 0 65,27 0 256,-1 0 64,0 0 64,-26 0 32,0 0 33,0 0-193,0 0-257,0 0 33,0 0 128,0 0 96,0 27-448,26 0-353,1-1 224,0 28-127,25-29 351,-26 2 321,2 1 289,-28-3 992,27 2 416,-54-1-63,27-26-161,-54 0-768,2 0-609,-2 0-64,2 0-160,-1 0-32,0 0-449,1 0-608,52-26-1858,-27 26-3043</inkml:trace>
  <inkml:trace contextRef="#ctx0" brushRef="#br0" timeOffset="51095.92">16800 17579 14285,'-27'26'2819,"2"-26"-2691,25 0 128,-27 0 96,27 0 1,27 0-289,-27 0-32,25 0-32,2 0 96,26-26-64,-26 26 32,-27-27-32,25 0-128,-25 2 0,-25-2 32,-2 27-64,0 0 64,1 0 32,-1 0-97,2 0 65,-2 27-64,0-2 128,27 2 0,27 0 96,0-1-64,-2-26-64,2 27 64,26-27-32,-1 0-128,-25 0-32,26 0-416,-25 0-1090,-4-27-1473,3 27-801,-1 0-640,-26 0 2978,0 0 2980,0 0 1472,0 0-832,-26 0-1057,26 0 353,0 0-450,26 0-671,-26 27-193,28-27-321,-28 0 1,27 0 480,-3 0 673,-24 0 929,0 0-1,0 0-191,0-27-257,0 1-256,0-1-320,0 0-609,0 2 128,0-28-160,27 26 64,1 27-192,25-27-160,-26 27-288,25 0-577,1 0-801,-26 0-2146,25 0-8808</inkml:trace>
  <inkml:trace contextRef="#ctx0" brushRef="#br0" timeOffset="51564.94">16402 17367 12651,'0'0'2147,"0"0"-2212,-26 0 97,26 0 769,0 26-64,0 1-641,0 0-96,0 26-192,0-1-257,0-25-1152,0 26-3652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4:47.90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582 2722 12395,'-53'26'321,"-2"-26"-129,55 0 1441,0 0-127,0 0-674,0 0-319,0 26 128,0-26-289,28 0-160,25 0 32,-26 0-64,25 0-320,-25 0 449,26 0-129,26 0-641,-26 0-223,-1-26-674,-25 26-1088,1-26-2018</inkml:trace>
  <inkml:trace contextRef="#ctx0" brushRef="#br0" timeOffset="297.01">819 2590 10345,'-26'-27'897,"26"27"-1089,0 0 608,0 0 866,0 0-161,0 0-32,26 0-737,1 0-224,-2 0 0,29 27 193,-26-27-161,22 25-96,-23-25 0,28 27-32,-29 1-32,26-3 0,-25-25-32,0 27 32,-1-1-32,-26 0 192,0-26 0,0 54-64,0-27-64,-26-2 0,-28 1-256,2 28-1217,-1-27-2915</inkml:trace>
  <inkml:trace contextRef="#ctx0" brushRef="#br0" timeOffset="29764.7">24906 3570 5925,'-27'0'609,"27"-27"31,0 27 161,-25-27 160,25 27 320,-27-25-288,27-2-480,-26 27-33,-1-26 33,0-1-161,-25 27-160,-2-28-192,0 28 0,-24-25-32,24 25 0,-24 0 0,24-27 0,2 27 0,-29 0 32,30 0-32,-30 0 0,2 0 0,1 0 32,-2 27 0,1-2 0,-1-25-32,28 28-32,-29-1 96,30-1-64,-4 1-32,2-2 32,28 2 32,-29 0 0,1 26 0,28 0 0,-2-1 0,-26 2 32,26-28-32,2 26 0,-2 3-32,0-3 32,-1 28 0,2-28-64,2 1 32,-3 1 32,-1-1 0,1 0 32,1-1 0,26 2 96,-26-1-64,0-1-32,26 28 64,-27-28-32,27 1-32,-27 1 64,27 26 192,0-27-160,-26 0 1,26 26-1,0-26 64,-26 26-32,26-26-64,0 26-64,-26 1 0,26 0-32,-27 0 0,27-27-32,0 26 64,0 1-64,0-1 0,-27-26-256,27 27 96,0-27 160,-26 27 32,26-28 32,-26 28 0,26-1 96,-26 1-64,26-28 0,-27 28 0,27-27 0,-27-1-64,-1 2 32,4 0-32,24-2 32,-26 0 32,26 3 0,-27-3-32,-1 1-32,1-26 96,27 25-32,-26 1-64,0-26 32,26 25-64,-26-25 32,26-1 0,0 1-96,-27 26 0,27-26 0,-27-2-32,27 3-64,-26-2 128,26 28-32,-26-28-64,0 0-97,26 1-63,-27-2 160,27 3 128,-27-1 32,27-27 0,-26 25 32,26 2 0,-26-27-32,0 27 0,26-27 32,-27 26-32,0-26 0,-1 27-32,4-27-32,-2 27-64,26-27-257,-28 25 257,1 2 96,0-27 32,3 26 0,-4-26 0,2 0-64,-1 27 64,0-27 96,-25 27-32,26-27 128,-28 28 97,2-28 127,26 25-31,-29-25-97,31 25 32,-3-25-224,-27 28-64,27-28-32,0 26 0,3-26 0,-4 0 0,2 28-96,-1-28 0,0 25 32,2-25-64,-2 0 0,1 0 128,-1 27 0,0-27-32,2 0 64,-2 0 32,1 0 0,-1 26-64,-1-26 32,4 0 0,-29 0 96,25 0 64,1 0-32,-25 0 33,25 0-97,1 0-64,-26-26-32,25 26-32,-26 0-32,1 0 96,25-27 0,-26 27 32,1 0 160,-2 0-96,0 0-32,3 0-64,-4 0 32,2-25 0,1 25 0,-1 0 0,1-28 32,-2 28-63,1-26-33,28 26 32,-29 0 0,0-28-32,3 28 64,-4 0 0,3-25 0,-1 25-32,0 0 32,1 25 32,-2-25 0,2 0 96,-1 0 96,26 0-63,-27 0-65,3 0-128,-30 0-64,29 0 96,-2 0-64,2 0-32,-28 0 96,28 0 0,-28 28 64,28-28 128,-2 26-128,0-26 33,2 28-97,-1-28 0,1 25 32,25-25-128,-26 0 64,26 0 64,2 27-64,-28-27 96,26 0 64,-1 26-32,28-26-128,-27 0 97,3 27-65,24-27-64,0 0-32,0 0 64,0 0-64,0 0 128,0 0-128,-26 0 96,26 27-64,-28-27 32,1 0-449,0 26 385,3 0 32,-4 0 32,2 1-32,-1 0 0,0-1 32,2 1-128,-2 25 32,1-25 64,-1-1-96,27 28 0,-27-29 96,2 3-32,25 25-96,-27-27 64,27 0-32,-26 1 32,26 26 0,-27-27 0,-1 0 64,28 1 0,-24 26 32,-3-26-32,1-2 96,26 29-160,-28-28 96,28 1-64,-27 25 96,3-25-160,24 1 160,-28 25-64,28-28 96,-27 1-128,27 2 96,-26 25 0,-1-26-32,2-1 0,25 26-32,-27-25 0,0 26 0,27-26 0,-26 25-64,26-25 96,0 26 0,-27-26-32,27 26 96,-25-26-192,-2 25 128,27 1 0,-27 0-96,27-1 64,-26-24 0,26 24-32,-27 2 32,27-1 0,0-28 128,0 30-224,0-3 96,0-25 32,27 26 32,-27-1-64,0 1 64,0-26-32,26 25-64,-26 1 32,0 1 0,27-28 32,-27 28-32,27-1 0,-2-28 0,-25 29 32,27-1-96,-1-1 96,-26 1-96,27 1 192,0-28-96,-2 28 96,2-1-96,-1-28 64,29 29 33,-31-28-161,31 28 96,-29-28 0,25 26-96,-23 2 64,25-28-128,-26 26 224,25-25-128,-25 26-32,26-26 128,-28 25-96,29-24 128,0 25-128,-30-26 96,30 26-96,-26-27 64,22 27-32,-23-26-32,28-1 128,-29 26-96,26-25 0,-25 26 96,26 1-64,-1-29 32,-25 28-63,26-26 63,-1 0 32,2 26-224,-26-26 160,22 25-64,32-26 96,-30 2-160,1 24 128,26-25-64,-26-2 64,0 3-32,26-1 0,-24-2-160,23 2 256,2 0-128,-28-1 0,28 1-32,-1 0 128,0-2-64,2 3-96,-4-3 96,-22 2-32,24 0 32,1-1-32,-2-26-32,1 27 128,1-2-192,-1-25 128,2 28-64,-29-28 64,28 0-64,-28 0 128,28 0-192,-28 0 128,28 0 32,-28 0-128,29 0 128,-30-28-64,4 3 0,23-2-64,-24 1 0,-1-1 128,-1 0-96,1 2 32,-1-3 0,-25-24 32,0 25-64,27 1 64,-27-28 96,-3 29-160,-24-30-64,28 3 96,-1 0-32,-1-2-32,1 2 96,-2-2-160,2 1 160,0 1-96,-1-1 64,1 26 0,-2-26 0,2-26 0,-27 26-32,27-1 64,-1 2-32,2-28-96,-4 27-32,30 0 64,-54-1 31,28 1 66,-2 1-33,-26-1 32,24-1 0,-24 2-64,28-1 32,-28 0 32,27-1-32,-27 29-64,27-28-1,-27-1 130,0 1-65,26 1 0,-26-1 0,26-1 64,-26 28-32,26-28-64,-26 2 64,0-1 0,0 26-32,27-25 64,-27-1-64,0 25 0,0-24 0,0-1 0,0 1 0,27 25 0,-27-26 0,0-1 0,0 29-96,0-30 160,0 3-96,0-1 0,26 26 96,-26-25-96,0-1 0,0 0 96,0-1-32,0 28-32,0-26 0,0-3 0,0 3 0,0-1 96,0-1-224,26 2 128,-26-1-32,0 0 32,0 1 0,26 25 0,-26-26 0,27-1 0,-27 29 0,27-28 0,-1-2-32,0 3 0,-26-1 64,26-1-32,1 2-32,1 26 96,25-28-32,-29 28 32,4-26 0,-1 25 32,0-26 0,-1 27-160,26-2 64,-25 3 0,0-28 0,-1 26 32,0 0-64,27 1 32,-26-1-32,25-25 96,-26 52-160,29-27 128,-28 1-64,23-1 32,-22 27 32,-1-27-32,25 27 32,-25 0 0,-1-26-32,1 26 32,25 0-32,1 0 0,1 0-32,-2 0 64,1 0-32,-1 0 0,3 0 96,-2 0-64,26 0 32,1 0 32,-2 26 0,-24-26-160,24 0 96,1 27 0,2-27-32,-30 27 64,30-27-128,25 26 64,-28 1 0,2-2 0,-28 2 0,30 26 0,-29-26 0,26 0 32,-26 26-128,-28-28 192,29 29-128,-1-28 64,26 1-64,-25 0 64,-3-1-128,4 0 64,23 0 0,-24 1 64,-2 0 64,1-27-160,0 26 32,-1 1 0,2-2 192,-2-25-288,-26 27 96,29 0 64,22-27-32,-22 26-64,-2-26 32,-1 0 96,2 0-32,-2 27-32,1-27 0,0 0 32,-27 0-32,27 0-32,2 0 96,-5-27-128,5 27 128,-3 0-128,1-26 96,1 26-64,-2-27 32,1 0 96,-1 27-160,-25-25 64,26-2 0,-25 27 32,23-26 0,-23-1-32,25 0 0,-26 1 0,25 0 0,1-27 96,-26 26-224,25 1 32,1-28 224,-26 29-224,-2-28 96,2-1 32,-1 28 0,29-28 32,-31 2-96,3-1 128,1 0-192,-2 1 96,25-28 0,-23 28-96,-28-30 192,27 32-64,-1-5-32,-26-25 32,27 1 0,-27 26-32,25-26-32,-25-1 64,27 0-32,-27-25 0,0 25-64,27 0 192,-27 1-256,0-26 160,0 25-96,0-27 96,0 29-64,0-29 32,-27 28-32,27-27 64,-27 0-128,27 26 160,-25-25-32,25-2-64,-27 27 64,27-25-64,-26 0 32,26 25-256,-27-26 480,27 0-256,-28 26-64,4 1 0,-3-1 224,1 0-64,-29 28 32,3-28-32,-1 1-64,1 26 96,-28-27-96,28 0-32,-2 0 32,-24 1-64,-2 26 96,1-26 65,-2-1-130,-51 0 33,26 2 0,-26-2 0,-28 1 97,2 26-1,0-1 0,0 1-64,-2 1 32,-26 25-256,2 1-129,-2-1-575,-25 27-514,26 0-672,-2 0-801,-24 27-3523</inkml:trace>
  <inkml:trace contextRef="#ctx0" brushRef="#br0" timeOffset="38178.18">11143 8684 9352,'-26'26'641,"26"-26"256,0-26-545,0 26 577,0 0 384,0 0-576,26 0-225,-2 0-191,3 0-161,28 26 160,-3-26 97,28 26-65,-2-26-256,30 27 0,-2-27-96,26 0-32,0 0-32,-27 0-224,0 0-385,-23 0-32,-32 0 257,5 0-32,-28 0-353,-27 0-512,0 0-257,0 0-1857</inkml:trace>
  <inkml:trace contextRef="#ctx0" brushRef="#br0" timeOffset="38624.18">11567 8392 9288,'51'-26'192,"-24"26"-192,-27 0 0,0 0 289,0 0 447,-27 26-223,-24 1-385,-3-2-64,0 2-32,2 0 32,-28-1 64,28 1 193,-29 0 127,4-2 257,22 3 95,3-3 257,-1-25-384,53 28-385,0-2 33,0 27 127,53-26-160,-1 25 33,3-26-225,22 28 0,4-1-32,-2-28-64,1 2-224,25 26-833,-53-26-2050,30 25-8969</inkml:trace>
  <inkml:trace contextRef="#ctx0" brushRef="#br0" timeOffset="50157.86">2566 14646 5124,'-27'0'2242,"27"0"-640,-26 0 160,26 0 256,0 0-481,0 0-480,-27 0-352,27 0-161,0 0-127,0 0-1,0 0 32,0 0 65,27 0 160,-1 0-257,1 0-160,28 0-96,-5-27-160,32 27 0,-30 0 64,28 0-64,-28 0-32,1 0 0,-1 0-32,-25 0-160,-1 0-32,1 0-129,-27 0 65,0 0-32,0 0-257,0 0-800,-27 0-609,1-27-1633,26 27-6950</inkml:trace>
  <inkml:trace contextRef="#ctx0" brushRef="#br0" timeOffset="50531.89">2937 14432 10057,'0'0'192,"0"0"-224,26 0 929,1 0 448,0 0-416,-2 0-224,2 0-321,-1 0 129,29 28 191,-4-2-255,-25-26-193,29 28-96,-3-3-32,1-25-32,-26 27 0,25-27 1,-25 26-1,26-26 0,-53 0 96,25 0-64,-25 0 288,0 27 321,-25-27-288,-2 0-417,1 27 64,-28-1 160,2 0-32,-1-26-288,-26 26 128,25 1-352,27 0-801,-25 26-1121,25-28-3011</inkml:trace>
  <inkml:trace contextRef="#ctx0" brushRef="#br0" timeOffset="54267.1">5795 15148 5925,'-26'0'1089,"-1"0"-160,2 0 480,-2 0 545,0 0-416,27 0-481,0 0-289,0 0-319,0 0-225,27 0 192,0 0 97,-2 0-193,2 0-128,26 0 161,-1 0-129,1 0-128,29 0 0,23-26-96,0 26 64,1 0-64,52 0 0,-26 26 32,55-26-32,-3 0 64,3 0 32,-2 0-64,-28 0 64,2 27-160,1-27 128,-28 0-64,0 0-224,-27-27 128,27 27-128,-24 0 192,-2 0 32,-54 27 0,1-27 32,0 0 0,-53 27-96,0-27-417,0 0-896,0 26-1698,-26-26-7367</inkml:trace>
  <inkml:trace contextRef="#ctx0" brushRef="#br0" timeOffset="56451.21">4341 16738 6566,'0'0'128,"0"0"-64,26 0 480,-26-27 610,24 27 63,-24 0-609,0 0-384,27 0-192,-27 0 97,0 0 31,28 0 160,-28 0 64,0 0 97,0 0-65,0 0 1,0 0 31,0 0 65,27 27 159,-27-27 1,26 0-225,-26 0-159,26 0-193,-26 0 192,26 0-192,1 0-32,26 0-32,-27 0-32,27 0 32,-26 0 0,25 26 32,1-26-32,28 0 32,-30 0-32,30 0-32,-2 0 64,0 0-32,27 0 32,-27 0-128,26 0 64,-23 0 64,23 0-128,-26 0 128,26 27-64,3-27 33,-3-27-33,27 27 64,0 0 128,0 0 64,28 0 32,-28 0 129,27-26-225,1 26-128,-4 0-64,-23 0 0,26 26 0,0-26 32,1 0 64,-2 27-128,2-27-32,24 0 128,-25 25-64,26-25 64,-1 0-32,3 0-32,-2 0 0,-1 0 0,3 0 0,24 0 0,-25 0 0,25 0 32,-26 0 0,26 0 0,2 0-32,-29 0-32,30 0 64,-4 0 0,4 0 32,-4 0-64,-24-25 32,-2 25-32,-24 0-32,-28 0-64,0 0-128,-24 0-128,-30 0-289,-24 25-512,-29-25-1057,2 27-1858</inkml:trace>
  <inkml:trace contextRef="#ctx0" brushRef="#br0" timeOffset="80852.62">3995 13744 2017,'0'0'3716,"0"0"-2563,0 0 128,0 0 609,0 0-64,0 0-897,0 0-577,0 0-128,0 0 225,0 0 31,0 0-224,0 0 1,0 0-97,0 0 96,27 0-32,-27 0-64,27 0 32,-27 0-31,26 0-1,1 0 0,-2 0 32,2 0-64,0 0-64,-1 0-64,1-26 32,-2 26-32,29 0 32,-26 0-32,22 0 0,5 0 0,-2 0 0,-27-27-32,27 27 0,0 0 32,-1 0 0,2 0-32,-2 0-32,1 0 64,2 0 0,-5 0 0,32 0 0,-4 0 0,2 0 32,-1 0 0,0 0 0,1 0 0,-2 0 0,4 0-32,-4 0 32,1 0 0,28 0 32,-29 0 65,28 0-1,-25 0-32,24 0 128,1 0 32,-26 0-256,-2 0 192,1 0-256,2 0 64,-2 0 0,1 0 0,-1 0 0,26 0-224,-25 0 288,27 27-96,-30-27 32,31 0 32,-3 0-96,-26 0 96,26 26-32,3-26 32,-29 0 0,26 27-64,27-27 32,0 0 32,0 0 96,2 0 321,-2 0 127,26-27-191,-26 27-97,2-26 128,-29 26-95,28-27-65,-26 27-64,-2-27-96,27 27 0,-53-26 0,28 26-160,-29 0 96,-23 0 0,-31 0-96,3 0-352,-27 0-737,-27-27-993,3 27-3780</inkml:trace>
  <inkml:trace contextRef="#ctx0" brushRef="#br0" timeOffset="93580.35">3995 15228 1761,'0'0'-32,"27"0"64,-27 0 2210,0 0-416,0 0-961,-27 0-321,27 0 321,0 0-192,0 0-161,0 0-63,0 0-33,0 0 65,0 0 159,0 0-127,27 0-65,-27 0-64,0 0-95,0 0-1,0 0 32,0 0-31,0 0 95,0 0-32,0 0-63,0 0-1,0 0-64,27 0-96,-27 0-32,26 0-32,-26 0 32,0 0 0,27 0 65,-27 0-65,25 0 0,-25 0-64,27 0 64,0 0-32,-27 0-32,26 0-32,1 0 32,-27 0-32,25 0 32,2 0-32,0 0-32,1 0 128,-2 0-128,-2 0 32,3 0 0,1 0 64,-28 0 0,27 0 64,25 0 97,-26 0 31,1 0-128,0 0-32,-1 0-128,26 0 96,-52 0-64,27 0 64,0 0-160,-27 0 64,26 0 0,-26 0 32,26 0 32,0 0-64,1 26 64,0-26 0,1 0-32,-2 0 0,-2 0 0,3 0 0,1 0 0,-1 0 0,-1 0-32,0 0 32,0 0 0,1 0-64,0-26 64,-1 26-64,0 0 32,0 0-32,1 0 32,0 0 32,-27 0 0,26 0 0,0 0 0,0 0-32,-26 0 32,27 26 0,0-26 0,1 0 0,-4 0 0,2 0 0,2 0-32,-28 0 96,27 0-64,24 0 0,-23 0 0,-2 0 0,1-26 0,0 26 32,-2 0-32,2 0 0,-1 0 32,1 0 0,-27 0 32,27 0-64,-2 0 0,-25 0 32,27-26-32,-1 26 0,1 0 0,-27 0 0,28 0 0,-1 0 0,-3 0 0,2 0 32,2 0-64,-28 0 32,27 0 0,0 0 0,-27 0 0,24 0 0,4 0 0,-2 0 0,-26 0 0,27-27 0,0 27 0,-27 0 0,25 0 0,2 0 0,-1 0 0,-26 0 0,27 0 0,0 0 0,-2 0 0,2 0 0,-1 0 0,1 0 32,-27 0-32,28 0 0,-4 0-32,-24 0 32,27 0 0,-1 0 0,2 0 0,-1 0 64,-3 0-64,4-27 32,-1 27-96,-1 0 64,1 0 32,-2 0-64,29 0 0,-28 0 64,1 0 0,25 0-32,-25 0 32,-1 27-32,29-27 0,-4 0 0,-23 0 0,25 0 32,-29 0 0,4 0 0,-1 0-32,26 0 0,-28 0-32,29 0 128,-28 0-32,26 0-32,-25 0-64,26 0 160,-26 0 0,-2 0-31,2 0-1,0 0-32,1 0-32,-2 0 64,25 0-128,-23 0 128,-1 0 64,-1 0-192,0 0 192,0 0 32,1 0 65,0 0-65,-27 0-32,26 0-96,-26 0 32,26 0-64,-26 0-32,26 0 32,-26 0-64,0 0 96,0 0-96,27 0 64,-27 0 32,27 0 32,-27 0-128,26 0 32,-26 0 32,28 0 32,-4 0-160,-24 0 128,27 0-128,-27 0 128,27 0-64,-27 0 64,28 0-64,-2 0 32,-2 0 32,-24 27-64,28-27 64,-1 0-64,26 0 32,-27 0 32,0 0-32,1 0 0,0 0 32,-1 26-32,0-26-32,0 0 32,1 0-32,0 0 32,-1 0 0,-26 0 0,26 0 32,0 0-32,1 0-64,0 0 96,1-26-96,-4 26 96,30 0-64,-27 0 32,0 0 32,-3 0 0,4 0-128,25 0 32,-26 0-32,-2 0 96,28 0-64,-26 0 32,0 0 0,-1 0-32,0 0-32,27 0 128,-25 0-64,23 26 32,-25-26 96,29 0-128,24 0 0,-26 0 32,26 0 32,-26 0-64,26 26 96,-26-26 64,26-26-96,2 26 96,-29 0-224,28-26 128,-28 26-64,1-27 0,-26 27-64,0-27 0,-2 27-257,2 0-159,-27 0-321,0 0-608,0 0-1602,0 0-1730</inkml:trace>
  <inkml:trace contextRef="#ctx0" brushRef="#br0" timeOffset="96056.49">2777 14619 5124,'-78'-27'321,"50"27"-33,2 0 1442,2 0 191,-3 27-287,-1-27-385,1 0-384,1 0-353,-1 0-191,2 27-33,25-27-64,-27 26 32,27-26-63,-27 0-65,27 26 0,0 0 0,-26 1-96,26 0 0,-27-1-64,2 26 32,-2 2 0,27-1 0,0-1 0,0 1-96,0 1 96,0-1 0,0 0 96,27 26 0,-27 1 160,0-1 33,0 1 159,25 0-224,-25-2-192,27 2 32,-27-28-32,26 2-64,1-28 96,0 28 33,-2-28 223,2-26-64,-1 26-224,29-26-32,22 0 0,5 0 32,-4 0-96,28 0-32,-1 26-32,3-26-224,-31 0-97,2 0-384,-24 27-128,-2-27-32,-28 0 33,-25 27-33,0-27-993,0 0-1730</inkml:trace>
  <inkml:trace contextRef="#ctx0" brushRef="#br0" timeOffset="96387.51">3174 15758 12523,'-24'0'-224,"-4"0"384,56 0 1250,-4 0 159,3 26-672,27 1-481,-27-2-95,52 3 127,-26-28 97,-1 26-321,1 0-96,-1 1-64,-25 0 32,26-27 0,-53 26-32,27 0-160,-27 0 513,0 1-97,-27 0-64,1 26-96,-1-28 0,0 30-31,2-28-129,-2-2 0,-26 27-449,26-24-768,2-28-961,-28 27-2370</inkml:trace>
  <inkml:trace contextRef="#ctx0" brushRef="#br0" timeOffset="103675.92">8997 5478 15150,'28'0'480,"-2"0"-352,28-27 353,24-1 159,28 3 450,2-2 191,24 0-673,25 2-448,-25-3-95,0 3 31,-24 25-128,24 0-161,-53-27-447,1 27-65,-55 0-320,2 0-640,-27 0-642,-27 0-3939</inkml:trace>
  <inkml:trace contextRef="#ctx0" brushRef="#br0" timeOffset="103992.93">9263 5186 7334,'52'-27'1602,"-52"0"-1442,27 27 96,-27 0 33,0 27 607,-27 0-255,1-1-449,-26 28-160,-2-1 0,-24-1 96,24 0 833,0 3-96,3-30-160,24 28-257,27-25-31,27-1 255,0-2 225,51 2-352,-24 0-289,51-27-128,-26 0-32,29 26-192,-30-26-897,0 0-2851</inkml:trace>
  <inkml:trace contextRef="#ctx0" brushRef="#br0" timeOffset="104730.98">3282 10272 1,'-27'27'8198,"-1"-27"-7493,28 0 576,0 0 321,28 0-417,-1 0-32,-3-27-224,31 27-417,-2-25-159,26-2 255,-26 1-127,26-28-353,-26 28-96,26 0-96,-25 26-64,-27-28-289,-3 28-320,4 0-223,-28-25 31,-28 25-1634,-23 25-4291</inkml:trace>
  <inkml:trace contextRef="#ctx0" brushRef="#br0" timeOffset="105061">3439 9955 7142,'0'0'2851,"0"0"-2691,0 0-320,-25 0 96,-2 27 0,1-1 128,-29 26-64,4-24 32,23 24 64,-25 2 897,29-28 128,-4 1-576,1-2-161,27 2 192,27 1 129,1-3-128,-4-25-193,29 27-96,2-27 1,24 27 63,-1-27-128,-24 0 0,24 0-224,-24 0-224,-28 25-577,1-25-1729,1 0-5510</inkml:trace>
  <inkml:trace contextRef="#ctx0" brushRef="#br0" timeOffset="107581.15">4286 9611 11627,'0'-27'64,"-27"27"-64,27-26 576,-25 26 545,25 0-320,0 0-737,0 26-32,0 1 160,25-2 0,2 2-160,0 26 97,1-26-65,22-27 0,-23 27 32,1-27 64,-1 0 96,-27-27 64,0 0-31,26 1-129,-26-1 32,0-25-224,0 25-192,0 1-321,0 26-384,26 0-128,0 26 0,1 1 193,0 52 415,-1-26 417,0 27 0,27-28 64,-53 28-32,27-27 0,-27-1 224,0 2 833,-27-28 193,0 1-97,1 0-481,0-27-448,-27 0-159,26-27-578,1 0-1473,0-25-3619</inkml:trace>
  <inkml:trace contextRef="#ctx0" brushRef="#br0" timeOffset="107740.16">4737 9531 16111,'78'-27'1153,"-51"1"-993,28 26 224,-29-26-31,-2 0-481,3 26-1154,1 0-4227</inkml:trace>
  <inkml:trace contextRef="#ctx0" brushRef="#br0" timeOffset="107870.16">4815 9663 384,'27'0'13132,"0"0"-12940,1 0 481,-2-27-32,25 27-737,-23-25-1794,-1-2-7879</inkml:trace>
  <inkml:trace contextRef="#ctx0" brushRef="#br0" timeOffset="108037.17">5187 9346 14573,'26'53'1698,"0"-26"32,-26 25 95,0-26-800,27 28-801,-27-1-544,27-1-417,-27 1-1953,26-26-4004</inkml:trace>
  <inkml:trace contextRef="#ctx0" brushRef="#br0" timeOffset="108847.22">10798 5132 13196,'-27'54'-192,"2"-28"352,25 28 0,0-29-96,25 28 64,2 1 97,0-29-65,26 3-224,-1-1 128,1-27 160,-1-27-192,2 27-32,-26-28 32,-2 3-32,-2-2 96,-24 0-64,0 2 0,0-3-192,0 28-224,0 0-449,27 28 480,-27-3 353,28 29 65,-28-1 63,27-1 64,-1 1-96,-26 27 128,0-26 385,0-1 256,-26-26 256,26-2-257,-27 2-127,-28-27 160,31 0-481,-30 0 97,0 0-481,29 0-256,-28-27-353,26 27-736,0-25-2243,27-29-6885</inkml:trace>
  <inkml:trace contextRef="#ctx0" brushRef="#br0" timeOffset="109006.23">11513 5319 13036,'78'-28'4676,"-51"3"-4003,28 25 960,-55 0-960,26 0-481,-2 0-384,-24 0-641,28 0-1793,-1 25-4004</inkml:trace>
  <inkml:trace contextRef="#ctx0" brushRef="#br0" timeOffset="109149.24">11723 5398 14669,'28'53'225,"-28"-53"1376,54 27-63,-28-27-449,0 0-545,27 0-576,0 0-1121,-1-27-1345,-25 27-2179</inkml:trace>
  <inkml:trace contextRef="#ctx0" brushRef="#br0" timeOffset="109317.25">12334 5080 13612,'0'79'1410,"0"-26"447,0 1-223,-27 24-673,27-24-865,0 26-224,0-2-1474,0-23-3875</inkml:trace>
  <inkml:trace contextRef="#ctx0" brushRef="#br0" timeOffset="109916.28">8071 9372 13292,'0'-26'609,"0"26"-641,0 26 32,-26 1 224,26 26 32,-26 26-160,26-26-96,-26 26-160,26-26-449,0 1-351,0-1-1122,0-26-3332</inkml:trace>
  <inkml:trace contextRef="#ctx0" brushRef="#br0" timeOffset="110103.29">7887 9636 10057,'26'54'2146,"-26"-28"-1858,26 28-288,1-1 32,0-26 64,-1-2 225,0 2-161,27-27-96,-26 0-96,27 0 64,-30-27-448,3 2-2371,0-30-7173</inkml:trace>
  <inkml:trace contextRef="#ctx0" brushRef="#br0" timeOffset="110527.32">8311 8842 13612,'-26'-26'705,"26"26"-1057,0 26-321,0 0 673,0 1 96,26 0 32,-26 26-128,52-28-320,-25 2-32,0 0 320,25-27 128,-26 0 64,1 0 160,0-27-32,-27 0 1,26 2-97,-26-2-64,0 1 0,0-1-160,0 0-32,0 27-352,0 27-97,0 0 449,0 26 32,26-1 32,0 28 0,1-28-64,0 3 128,-27-2-32,26-2 352,-26-23 385,-26-2 256,26-26 32,-27 27-224,0-27-192,1-27-417,0 27-160,0-26-513,26-2-672,-27-23-2050,27-2-6758</inkml:trace>
  <inkml:trace contextRef="#ctx0" brushRef="#br0" timeOffset="110671.33">8707 8868 12587,'52'0'929,"2"-26"865,-2 26-321,-26-26-1280,2 26-161,-1 0-353,-27 0-1697,27 0-2882</inkml:trace>
  <inkml:trace contextRef="#ctx0" brushRef="#br0" timeOffset="110794.33">8841 8922 3683,'-28'26'8168,"56"-26"-8008,-4 0 480,2 0 321,2 0-416,26 0-417,-30 0-1025,30 0-3651</inkml:trace>
  <inkml:trace contextRef="#ctx0" brushRef="#br0" timeOffset="111075.35">9263 8790 10281,'0'52'0,"-26"-26"545,26 1 768,0 0-640,0 26-417,26-28-480,26 29-897,-25-54 32,28 26 928,-5-26 578,-22-26 640,26-1 384,-30 0 417,-24 2-449,0-28-672,0-1-417,-24 28 1,-30-26-321,26 25 0,-22 0-97,-5 1 97,2 26-192,1 0-576,-2 0-1987,1 26-9160</inkml:trace>
  <inkml:trace contextRef="#ctx0" brushRef="#br0" timeOffset="111689.38">3122 5928 13965,'0'27'320,"28"-27"-480,-28 25 544,24 3 65,3-2-193,-1 0 96,29 28-224,-3-28-32,1 26-192,-1-24-384,2-1-993,-28-2-1314,1 2-2274</inkml:trace>
  <inkml:trace contextRef="#ctx0" brushRef="#br0" timeOffset="111962.4">3122 6352 10570,'-53'27'2914,"53"-54"-2722,0 27-192,0-53 257,0 26 479,26-25-63,-26-1-32,27 0-449,1-1 96,-4 2-32,-24-1 193,27 26-353,-27 27-96,0-26-32,0 26-128,0 0-193,26 26 353,29-26 0,-31 0-224,4 27-384,25-27-706,-1 25-1408,-25-25-6439</inkml:trace>
  <inkml:trace contextRef="#ctx0" brushRef="#br0" timeOffset="112432.43">3917 6406 13869,'-27'25'-161,"27"-25"161,0 27 577,0-1-193,27 1-288,-1 0 97,-26-1-193,52-26-225,-25 0 161,0 0 64,-1 0 32,1-26 32,-27-1 97,25 0 95,-25 1 96,27-1-31,-27 27-129,0-25-192,0 25 160,0 0-384,0 25-129,0 2 257,0 26 96,27 0-32,-1-1-64,1 2 32,-2 0 64,2-2 0,-27 0 32,27-24 224,-27-1 673,-27-2 64,0 2-96,2-27-288,-2 25-225,-26-25-256,1-25-384,25 25-417,-26-27-544,26-25-1057,27 24-2819</inkml:trace>
  <inkml:trace contextRef="#ctx0" brushRef="#br0" timeOffset="112627.43">4391 6431 13324,'55'0'1249,"-28"0"161,-1 0-738,26-25-448,-25 25-95,0 0-354,-1-27-2081,0 27-4869</inkml:trace>
  <inkml:trace contextRef="#ctx0" brushRef="#br0" timeOffset="112750.43">4473 6538 6790,'52'26'2082,"-26"-26"-769,28 0-896,-28-26-674,0 26-2433</inkml:trace>
  <inkml:trace contextRef="#ctx0" brushRef="#br0" timeOffset="113117.46">5055 6324 8936,'0'-25'224,"-26"25"-1185,-1 25 1121,27 3 577,-28-1 448,28 0 257,28 25-738,-28-26-319,27 28 95,25-28-192,1 1-256,-26-27-32,25 0 96,1 0 289,0-27 159,-27 1-95,0-1 512,1-26 0,-27 26-385,-27-25-159,1-3-257,-26 30-64,-2-2 320,2 2 65,-28 25-481,2 0-705,-4 25-2882</inkml:trace>
  <inkml:trace contextRef="#ctx0" brushRef="#br0" timeOffset="137626.87">11143 14592 10954,'0'0'673,"0"0"-738,24-26 1090,3 26 673,28-27-769,-3 27-321,1-25-127,27 25-161,-28-28 33,1 28-225,-1 0-96,2 0-32,-26 0 0,-2 0-192,-2 0-65,4-26 65,-1 26-128,-27 0-193,0 0-672,0 0-865,0 0-1793</inkml:trace>
  <inkml:trace contextRef="#ctx0" brushRef="#br0" timeOffset="138015.87">11354 14274 6502,'27'0'2306,"-27"0"-2146,0 0 1506,-27 0-161,27 0-1249,-27 26-224,1-26-32,0 27 0,0 0 32,-29-2 257,28 3 351,3-3 97,-2 3-193,26-2-223,-28 27-161,56-26-96,-28-1 32,26-26-32,25 27 0,4 0-64,-3-27-96,1 26-160,0-26-481,-1 26-2402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23:58.4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24932 5309 273 0,'1'-6'71'0,"0"-4"12"0,0 3 0 0,1 0-5 16,-1 0 19-16,0 0-8 0,2 2 4 0,-1 0-10 15,-1 0-8-15,1 3 1 0,-2-3-13 0,0 5-8 16,0 0-3-16,0 0-2 0,0 0-8 0,0 0-5 16,0 0-2-16,3 15-1 0,-4-3-5 0,-1 0-7 15,-2 2-4-15,-1 6 2 0,0 3-9 16,0 0-2-16,-1 7-3 0,-1 1-1 0,-2 1-2 16,1 3-1-16,1 2-1 0,0 1 0 0,-2-2-1 15,2-2-12-15,0-1-7 0,1-4 0 16,1-1-15-16,0-4-25 0,2-2-6 0,-1-5-2 15,0 0-25-15,2-4 8 0,-2-2-1 0,2-1-4 16,-2-5 12-16,0-3 11 0,4-2 10 0,0 0 2 16,0 0 16-16,0 0 15 0,-8-17 4 0,6 7-1 15,1-4 19-15,0 3 1 0,0-6 6 0,-2 1 3 16,2-1 4-16,-1 1 21 0,0 1 3 0,0 0-2 16,1 3 24-16,-1 2 5 0,1 2 1 0,0 2 1 15,1 6 3-15,0 0-10 0,0 0-2 0,0 0 1 16,-7 8-14-16,5-1-8 0,0 7-2 15,2-1-1-15,-1 2-10 0,-1 4-1 0,2-3 0 16,0 2 0-16,0-1-3 0,0 1 8 0,3-4 2 16,-1 1 0-16,3 0 8 0,0-4 2 0,3-2 2 15,-1-3 0-15,2-1 2 0,0-1-8 16,3-3-1-16,0-1 0 0,0 0-10 0,3-1-5 16,-1-6-5-16,-1 1 1 0,2-1-8 0,0-3 0 15,-2 0-4-15,2-2-6 0,-4-4-4 0,3 5-95 16,-3-1-65-16,-1 0 80 0,0 1 88 0,-5 0-88 15</inkml:trace>
  <inkml:trace contextRef="#ctx0" brushRef="#br0" timeOffset="13356.34">17655 2669 190 0,'10'-5'-22'15,"1"4"22"-15,0-3 3 0,0 2-14 0,3-1 64 16,-1 1-4-16,2 1 2 0,0 1-3 0,4-3 2 15,-1 3-2-15,1-1-3 0,0 1-2 0,2 0-2 16,1 0 1-16,4-1-5 0,0 1-6 0,4 1-4 16,1-1 2-16,3 0-9 0,3 1 0 0,2-1-3 15,1 3 0-15,0-2-2 0,5 1 4 0,1-2 0 16,0 3-1-16,2 1 3 0,4-1-3 16,1-2 2-16,2 1 0 0,2 0-3 0,0-1-3 15,-1 1-1-15,6 0 0 0,-1-1-3 0,3 1 0 16,0-1-2-16,0 1 0 0,0-2-1 0,2 6 0 15,0-4 0-15,-3-1-1 0,4 1 0 0,-1 1-1 16,0-3 0-16,-1 2 0 0,1 0 0 0,-1-2 0 16,-1 0-1-16,1 1 1 0,2 0 0 0,-2-1 0 15,1 4-2-15,-1-3 1 0,-1 0 0 0,-1-1-1 16,2 4 1-16,-3-4-1 0,0 0-1 0,2 0 4 16,-2 0 0-16,1 0 0 0,-1-1 3 0,2-2 1 15,-4 2 0-15,1-2 1 0,-1 1 0 0,-1 0-2 16,2-2-1-16,-3 3 1 0,1-3-2 15,-1 0-2-15,-1-1 0 0,-2 2-1 0,2 1 1 0,-1-4-1 16,-3 1 0-16,1-1-1 0,0 2 0 0,-1 2 1 16,0-6 1-16,-1 1-2 0,-4 1 1 15,0 0 0-15,-3 2 0 0,-3 0 0 0,-2-2-1 0,0 1 1 16,-2 2 0-16,-1-2 0 0,1 2 1 16,-2-1-1-16,0 3-15 0,-2 0-14 0,-3 0-9 15,1-1-189-15,-4 2 201 0,-6 0-58 0,-3 2 81 16</inkml:trace>
  <inkml:trace contextRef="#ctx0" brushRef="#br0" timeOffset="23769.7">5651 13144 337 0,'-5'-4'101'0,"2"2"-22"0,3 0-5 16,0-1 13-16,4 0-49 0,5 1 1 0,0-1-2 16,5-2 14-16,1-1 3 0,6 1 1 15,1-1 13-15,6 0-7 0,1-2-1 0,7 0 4 16,2 0-12-16,5 0-2 0,3 0-4 0,3-3 0 15,4 3-6-15,4-3 2 0,2 2-2 0,4-1 0 16,2 1-1-16,4-2-9 0,2 3 0 0,3-1 2 16,1-1-10-16,3 4-2 0,-1-4 2 0,1 1 1 15,0 0 0-15,-2 1 8 0,2-2-1 0,-4 4-1 16,0 0 9-16,-4-1-7 0,1 3 1 0,-7-1-2 16,1 1-6-16,-7 2-6 0,-2 1-1 15,-6-2 0-15,-3 3-6 0,-4-2-1 0,-5 0 1 16,-4 2-2-16,-6-1 1 0,1 1 0 0,-6 0 0 15,-2 0 0-15,-1 1-1 0,-5 1-2 0,0-1-51 16,-4 3-28-16,-1-2-34 0,-3 3 3 0,-3 0-63 16</inkml:trace>
  <inkml:trace contextRef="#ctx0" brushRef="#br0" timeOffset="25598.69">12873 13355 299 0,'5'-19'138'0,"0"4"-8"15,0 6-2-15,0-3-13 0,0 4-18 16,-4 4 10-16,-1 4-28 0,0 0-1 0,-9 9-5 15,-1 2 2-15,-3 5-5 0,-3 9-2 0,-3 3-2 16,-3 6-1-16,0 5-5 0,-5 4-13 0,-2 1-2 16,-1 3-1-16,-1 0-16 0,-1 1-7 0,0-2-4 15,-2 0 1-15,5 2-9 0,-1-3 0 0,3-2-1 16,3-1 0-16,2-1 0 0,4-3 1 0,0-2 0 16,4-5-5-16,1-3 1 0,3-7-66 15,2-1-28-15,2-5-7 0,2-3-82 0,3-4 4 16,2-1-63-16</inkml:trace>
  <inkml:trace contextRef="#ctx0" brushRef="#br0" timeOffset="25825.1">12380 13535 964 0,'4'-4'79'0,"3"2"-5"0,3 3 0 0,-1 3 2 16,4-1 2-16,2 7-13 0,1 1 8 0,1 4-3 15,1 4 2-15,3-2 1 0,0 4-5 0,0 0-9 16,3 1-5-16,-1 0 3 0,2 2-15 0,3-1-10 16,2-2-5-16,-2 1 1 0,1 1-14 0,1 0 0 15,2-3 0-15,2 1-2 0,0-2 1 0,-2 2-23 16,2 0-45-16,0 3-20 0,2-6-47 16,-1 2 4-16,-6-1-66 0</inkml:trace>
  <inkml:trace contextRef="#ctx0" brushRef="#br0" timeOffset="26498.09">13844 13657 301 0,'10'-17'21'0,"0"-3"83"0,-5 3-50 16,2-4 78-16,0 1-2 0,-3 1-21 0,-4 1-7 15,-1 1 1-15,1 2-28 0,-3 4-9 0,-1 1-7 16,-3 5-2-16,-2 4-13 0,0 2-5 0,1 9-2 16,1 2 1-16,-5 4-9 0,1 5-7 15,1 4-2-15,-3 3 1 0,2-1-9 0,3 5-2 16,-3 1-1-16,2-1 0 0,4 1-3 0,3 0 1 15,-1 1-1-15,4 0 0 0,4 1-1 0,1-3 1 16,2-1 1-16,5-2 0 0,1-3 1 0,4-2 2 16,2-3 1-16,4-8 1 0,0-1 2 0,3-3 3 15,4-6 1-15,-2-5-1 0,0-3 5 0,0-2 0 16,0-8 5-16,-3-3 1 0,1-5 3 0,-4-1 3 16,-1-5-1-16,-3 1 0 0,-2-5 4 0,-4-1-8 15,-2 1-1-15,-3-1-3 0,-2-1-8 0,-1-1-3 16,-5-1-2-16,-2 1 0 0,-1-1-5 0,-2 2-2 15,-3-1 0-15,-3 4 2 0,-1 2-3 16,-4 2 1-16,0 4-1 0,-3 5 0 0,-2 3 0 0,-2 4-4 16,-3 3 1-16,0 7-1 0,-1 0-3 15,0 6 0-15,1 1 0 0,0 6-1 16,3 3 2-16,-1 2 0 0,4 5 1 0,4 4-1 16,0 0 2-16,4 1-1 0,1 1-11 0,4-1-5 15,0 0-8-15,5 1-70 0,1-4-24 0,1 2-10 16,2 0-86-16,3-1 4 0,5 1-55 0</inkml:trace>
  <inkml:trace contextRef="#ctx0" brushRef="#br0" timeOffset="26755.62">14479 13404 1005 0,'2'10'74'0,"-2"7"4"16,-2 0-1-16,0 3 14 0,1 4-14 0,-3 3-1 16,0 1 13-16,-2 4-13 0,1-2-6 15,0 2 0-15,2 0-18 0,-2-2-15 0,-2-1-4 0,5 3-1 16,0 0-18-16,0-2 0 0,1 2-1 16,1-1-2-16,1 1 1 0,1-2 0 0,0 0 1 15,-2-4 1-15,1-1 1 0,0-5-15 16,1-3-16-16,-2-5-3 0,0-4-23 0,0-8-82 15,0 0-52-15,0 0-27 0,-5-6-112 0,4-7 5 16,-1-1-84-16</inkml:trace>
  <inkml:trace contextRef="#ctx0" brushRef="#br0" timeOffset="27141.79">14481 13414 843 0,'11'-19'123'0,"2"2"-121"0,1 5 79 16,-1-2 25-16,1 2 9 0,0 2-34 0,0 4-7 15,0 1-1-15,1 5 0 0,-2 0-10 0,2 0-13 16,1 2-2-16,1 7-1 0,-1-2-15 0,2 5-8 16,-1 0-5-16,-1 4 1 0,-1 1-11 0,-2 2 0 15,0 2-3-15,-5 1 1 0,0 1-1 0,-6 0 0 16,0 1 2-16,-4-3-2 0,-3 1 2 0,-2-1-1 16,-5-3 2-16,-3 0-2 0,0-3 1 0,-2 3-2 15,-2-3-2-15,2 1 2 0,-2-1-4 16,2-3 1-16,1 0 7 0,3-1 2 0,-1 1 4 15,4-1 2-15,0-5 1 0,3 4 1 0,2-2 6 16,1 1 6-16,3-2-4 0,1 0-4 0,1 2 7 16,3-6 2-16,1 5 1 0,2-5 2 15,2 2 1-15,1 0-3 0,1-1 3 0,2 0-2 16,1-1-1-16,1 0-3 0,1-1 0 0,1 1-2 16,-1 1-2-16,1-4-3 0,2 2-3 0,-2-1 0 15,-2 0-4-15,1 1-4 0,-2-2-1 0,-2 1 1 16,-2-1-5-16,-3 0 2 0,-1 2-3 0,1-2-4 15,-4 2 0-15,0-1-216 0,2 3 204 0,6 2-44 16,-1-3 54-16</inkml:trace>
  <inkml:trace contextRef="#ctx0" brushRef="#br0" timeOffset="27887.58">13972 14391 285 0,'0'0'163'0,"0"0"-18"0,10-4-12 0,3 4-19 16,-2-3 34-16,6 0-61 0,1-2 16 15,8 0-8-15,3 0-5 0,5-3 0 0,3-1-14 16,3 3-17-16,2-5-6 0,5-1 1 0,1 0-22 16,2 1-5-16,1-1-5 0,-3 1-1 0,3 0-7 15,-3 0-2-15,0 0 0 0,-8 2-2 0,1 5-1 16,-5-3-1-16,-3 3-1 0,-2-2 1 0,-5 3-2 15,-5 2-53-15,-1 0-27 0,-4 1-7 16,-5 0-65-16,-1 1 3 0,-7 4-58 0</inkml:trace>
  <inkml:trace contextRef="#ctx0" brushRef="#br0" timeOffset="28116.72">14189 14434 934 0,'12'0'112'0,"4"0"0"16,5 0-6-16,-2 0-3 0,1-1 11 0,1-3-17 16,2 1 3-16,3 0-8 0,-1-3-3 0,2 1 3 15,0 0-15-15,2-1-16 0,0 1-7 16,2 0 2-16,0 1-22 0,-3-2-8 0,0 3-4 16,-3-1-2-16,-1 0-9 0,-3 0-1 0,-3 3-1 15,0 1 0-15,-4 0-1 0,-2 0-36 0,-3 1-60 16,-4 4-32-16,0 2-71 0,-6 2 6 0,-5 0-95 15</inkml:trace>
  <inkml:trace contextRef="#ctx0" brushRef="#br0" timeOffset="31885.71">17852 15360 345 0,'7'-10'164'0,"-6"0"-17"15,3 2-5-15,-2-1 4 0,-2 1-46 0,0 3 2 16,-1-2-15-16,-3 3-8 0,0 5-3 0,-1-1 2 16,-2 0-14-16,-2 7-11 0,3 0-6 15,-2 3 1-15,-1 2-15 0,0 5-8 0,2 1-3 16,0 1-1-16,2 5-10 0,1-2 0 16,1 3 0-16,3-2-2 0,3 1 1 0,2-2-1 15,2-1 2-15,3 0 0 0,2-4 0 0,2-2 2 16,3 0-1-16,2-4 0 0,-1-5 1 0,3-1 2 15,0-4-2-15,1-2 1 0,2-5 0 0,1-4 2 16,-2-4 9-16,-1-2 0 0,0-2 5 0,1-3 3 16,-5 0 1-16,-1-3 3 0,-2 1 4 0,-5-1-2 15,-1 1-5-15,-4 0-1 0,-4-1-4 0,-1 2-4 16,-4-2-3-16,-3 2-1 0,-3 1-6 16,-2 4-6-16,-4-1-1 0,0 4 0 0,-3 2-7 15,-1 3-1-15,-1 2-2 0,3 3 0 0,-2 3-2 16,4 1-1-16,0 5 1 0,1 2 0 0,2 0 0 15,2 6-23-15,1 0-34 0,5 3-9 16,2 3-41-16,3 1 3 0,8 2-48 0</inkml:trace>
  <inkml:trace contextRef="#ctx0" brushRef="#br0" timeOffset="32356.96">19354 15271 1172 0,'-26'11'80'0,"3"2"-7"0,0 3 1 0,0 1 10 16,0 1-16-16,3 4-2 0,0 3 5 15,4 1-16-15,2 2 0 0,6 1 3 0,3 0-21 0,5 0-7 16,5-1-3-16,5-3 0 0,6-2-8 16,5-3 2-16,2-3-1 0,7-5-1 0,1-1 3 15,3-6-1-15,1-2 0 0,0-4 1 0,1-6 0 16,-2-4 11-16,-1-2 1 0,-4-3-2 15,-1-5 11-15,-6-1-10 0,-2-2 1 0,-6-1 6 16,-1 2-14-16,-6-3-6 0,-3 3-4 0,-4-1-2 16,-8 2-6-16,-1 4-3 0,-4-2-2 0,-4 5 0 15,-3 1-3-15,-1 6-2 0,-3-2 0 0,-4 5-3 16,0 5-1-16,-3 2-74 0,-1 1-57 0,-1 7-35 16,-1 2-102-16,0 7 6 0,1 0-115 15</inkml:trace>
  <inkml:trace contextRef="#ctx0" brushRef="#br0" timeOffset="32840.1">17851 15955 1252 0,'-5'7'36'0,"-3"4"-8"16,0 5 0-16,-3 2 12 0,0 5 2 15,0 2-13-15,-3 4 20 0,1 2 6 0,2-1-1 16,0 1 4-16,2-4 2 0,3-1-15 16,3-2-4-16,3 1 3 0,5-7-20 0,4-1 3 15,3-3-2-15,3-3-2 0,2-1 2 0,7-4 1 16,-3-1 0-16,3-5 2 0,2-1-2 0,1-8-2 16,2 2 9-16,-1-4 1 0,1-3 3 0,-5-2 0 15,1-5-3-15,-4 0 2 0,-3 0 2 16,-3 0-9-16,-5-2-6 0,-6 0-2 0,0 1-11 0,-7 2-2 15,-2 1-2-15,-5 4-1 0,-2 0-3 0,-5 5-4 16,-2 4-1-16,-2 5 0 0,-2 2-4 0,0 5 1 16,1 5 0-16,4 4-1 0,-1 2 3 15,4 3-20-15,1 1-28 0,5 1-12 0,3 1-33 16,3-1-289-16,3 1 332 0,7 1-113 0,2 2 169 16</inkml:trace>
  <inkml:trace contextRef="#ctx0" brushRef="#br0" timeOffset="33123.25">19036 16285 1755 0,'7'-12'164'0,"2"-2"-160"0,2 2 39 0,0-2 41 15,0-4-8-15,3 0-27 0,-1-3 13 16,1 0-2-16,-1-1 1 0,3-3 15 0,-3 2-15 16,1 1-3-16,0 0-1 0,0-1-17 0,0 5-10 15,0 2-5-15,-2 4-2 0,1 3-12 0,-2 3-1 16,-1 2-3-16,-2 4-1 0,0 6-2 0,-1 0-3 16,-2 7-1-16,-1 3 2 0,-1 3-2 0,-1 7 0 15,-1-1-1-15,-1 3 0 0,1 3 2 16,-1 0-21-16,0 1-41 0,0-3-12 0,0 1-44 0,-1 4 3 15,-2-1-55-15</inkml:trace>
  <inkml:trace contextRef="#ctx0" brushRef="#br0" timeOffset="33879.98">17788 16728 333 0,'-12'7'63'0,"-2"-2"21"16,2 0 0-16,-1 1 41 0,0 2-1 0,0-3-3 15,1 0 41-15,3-1-23 0,0 3 0 16,3-5 7-16,0 1-32 0,6-3-5 0,0 0-9 0,0 0 0 16,3-5-9-16,5-4-16 0,0 2-2 15,5-3 0-15,0 0-18 0,5-4-10 0,-2-1-5 16,2-1-1-16,1 2-12 0,-1-5-3 15,2 2-1-15,-2 0-2 0,0-3-4 0,-5 1-1 16,2 5-1-16,-1 0 1 0,-2 2-4 0,-3 3-2 16,-2 5-4-16,-3 3 3 0,1 2-5 0,-2 7-2 15,0 4 0-15,-3 5 0 0,-1 3-2 0,1 3 2 16,0 3-1-16,2 2 1 0,-3 0 1 0,1-1 1 16,0 0 0-16,1-1 0 0,-1-1 0 0,0-1 3 15,0-1-1-15,-2-1-11 0,4-1 0 0,0-1-100 16,3 1-57-16,2-7-26 0,5 6-136 15,5-6 10-15,3-2-117 0</inkml:trace>
  <inkml:trace contextRef="#ctx0" brushRef="#br0" timeOffset="34240.9">19050 16693 1108 0,'0'0'199'0,"0"0"-58"0,0 0 1 0,-6 18-2 0,5-10-73 15,-1 7-10-15,-1-3-8 0,-3 2 16 0,2 2-2 16,1-1 3-16,1 1 11 0,4-1-20 16,1-1-3-16,3-1 4 0,3-1-26 0,5-1 3 15,-1-1-1-15,7-3-3 0,-2-3 4 0,3-1-9 16,4-2 2-16,2-2 4 0,2-2-9 0,0-3-1 15,1-3-4-15,1 1-3 0,-4-3 1 0,4-2-1 16,-5 0 0-16,-5 0 0 0,-3-3-2 16,-4 3 0-16,-3-5-1 0,-6 2 1 0,2 0-2 0,-7 0-4 15,-4-1-1-15,-6 1 0 0,-1 1-5 16,-2 5-2-16,-6 0-3 0,-2 7 1 0,-5 2-4 0,1 2 1 16,-5 5-13-16,0 5-9 0,-1 3-6 15,-2 4-85-15,-1 2-35 0,2 3-17 0,-4 2-110 16,0 6 6-16,-5 0-74 0</inkml:trace>
  <inkml:trace contextRef="#ctx0" brushRef="#br0" timeOffset="34665.87">17576 17715 1577 0,'8'-1'102'0,"0"-3"-23"0,6-4 15 16,1-1 1-16,1-5-2 0,2-2 18 0,1-2-28 15,0-5-6-15,1 0 2 0,0 1-33 0,-2-3-7 16,0 0-6-16,-1 4-2 0,-2-1-9 0,-4 2 3 16,-1 2-1-16,-2 3 0 0,0 3 1 15,-5 2-7-15,1 5-3 0,-4 5 1 0,0 0-9 16,0 0-5-16,0 6-1 0,-1 6-1 15,-3 4-5-15,0 4 2 0,1 4 0 0,-2 3 0 16,-1 2 2-16,1 5 1 0,1-1-21 0,2 0-13 16,-1 1-13-16,3-5-190 0,4 0 211 0,1-2-65 15,0-4 92-15</inkml:trace>
  <inkml:trace contextRef="#ctx0" brushRef="#br0" timeOffset="35030.68">19033 17640 2092 0,'11'-19'120'0,"3"-3"-46"0,2 0 7 16,-1 1-7-16,-2-2-2 0,0 1 6 0,-2 1-16 15,-1 2-4-15,-2 1-1 0,1 5-20 0,-2-2-5 16,1 3-5-16,-3 4-2 0,1 3-7 0,-3 3-4 16,1 2-1-16,0 6 0 0,-2 1-6 15,3 7-2-15,-2 1 0 0,-1 7 0 16,1 1-3-16,0 4 1 0,1 4-1 0,0 1 0 15,1-1 1-15,1 0 2 0,1 1-1 0,2-1 1 16,0-5 0-16,0-1-78 0,-1-3-114 0,-1-1 107 16,-3 0 81-16,-4-13-80 0</inkml:trace>
  <inkml:trace contextRef="#ctx0" brushRef="#br0" timeOffset="35868.44">17068 14931 641 0,'38'4'115'15,"5"0"5"-15,3-2 71 0,6 3-151 0,6 0-20 16,6 1 40-16,9-1 26 0,2 3-6 0,8-3 2 16,0 1 21-16,10 0-21 0,3 1 2 15,8 2 4-15,2-2-27 0,6 3-10 16,4-2-7-16,5 0-1 0,6-1-12 0,4-1-7 0,1 1-3 15,6-2 0-15,-1 0-9 0,4-3-2 0,1 2-1 16,-2-1 1-16,2-2-3 0,0-1 2 0,-1 0-1 16,-7-1 1-16,3-2 1 0,-4-1-1 15,-3 1 2-15,-5-2-1 0,-5-3 0 0,-4 0 1 16,-3 0-1-16,-6 0 1 0,-7-1-1 0,-9 0 1 16,-8 2-1-16,-7-3 1 0,-7 3 0 0,-13 2-34 15,-7-3-22-15,-12 5-2 0,-9-5-44 0,-10 5-171 16,-8 1 215-16,-13 0-90 0,-8 1 138 0</inkml:trace>
  <inkml:trace contextRef="#ctx0" brushRef="#br0" timeOffset="36140.51">20467 14491 890 0,'-10'-5'65'0,"4"10"-6"15,1 1-1-15,-1 4 5 0,2 9-8 0,2 4-2 16,2 9 2-16,3 4 5 0,0 6-4 16,4 10 3-16,0 7-3 0,0 11-18 0,0 5-1 0,0 13 2 15,-2 5-22-15,-3 20-4 0,-2 6-4 16,-4 8-2-16,-1 10-3 0,-6 3-2 0,-3 3 2 0,0 12 3 16,-1 2-1-16,0-9 13 15,1 1 0-15,3 4-3 0,1-8 14 0,3-5 1 0,2-4 1 16,3-2 1-16,-2-7-2 0,1-6-21 15,0-8-42-15,-2-10-20 0,1-8-47 0,-1-3 4 0,-1-5-62 16</inkml:trace>
  <inkml:trace contextRef="#ctx0" brushRef="#br0" timeOffset="36669.11">20844 14743 760 0,'0'0'77'0,"0"0"-10"16,0 0-1-16,-1 0 17 0,0 0 2 0,0 0-9 16,-1 0 13-16,1 0-9 0,0 0 3 0,-22 12 13 15,19-2-19-15,1 1-14 0,1 0-10 16,1 1 2-16,1 3-19 0,1 3-7 0,3-4-1 15,3 2-3-15,2 0-5 0,3-2 3 0,3 0 1 16,2-5 0-16,4 0 5 0,2-4 0 0,1-5-3 16,-1-2 2-16,2-5-2 0,0-1-3 15,-3-8-1-15,0 0 1 0,-3-3-5 0,-3 1-1 16,-2-3-2-16,-2-2 1 0,-5 1-2 0,-3 1-4 16,-3 3-2-16,-4-1 1 0,-3 0-3 0,-5 4-9 15,-2 0 1-15,-3 6 1 0,-3 2-5 0,-3 3 0 16,-5 2 0-16,-2 5-1 0,-2 2 0 0,2 5 2 15,-3 1 0-15,1 7-11 0,1-5 2 16,6 6-62-16,1-1-13 0,9 2-1 0,1-2-72 16,8 2-155-16,2-1 231 0,5-3-100 15,4 2 186-15</inkml:trace>
  <inkml:trace contextRef="#ctx0" brushRef="#br0" timeOffset="36884.65">21255 14574 1037 0,'4'1'84'16,"-2"3"0"-16,1 2 0 0,-2 1 7 0,0 1-15 15,-1 4-4-15,0 3 6 0,-2 0-17 0,-1 1-3 16,0 2-2-16,0 2-20 0,-1 2-10 0,1-2-2 16,-1 2-1-16,-1-1-11 0,1 1 1 0,0 0 0 15,-1-2 0-15,-2 1 1 0,1-5-26 0,0-1-23 16,0-3-6-16,0-2-39 0,0-5-146 15,-1-2 186-15,2-5-79 0,2 1 119 0</inkml:trace>
  <inkml:trace contextRef="#ctx0" brushRef="#br0" timeOffset="37180.18">21243 14543 444 0,'12'-22'215'0,"3"3"-45"0,-1 2-1 0,-1 1-13 15,3 3-51-15,-1 4-5 0,1 1-27 0,0 4-4 16,0 3-2-16,-2 1 3 0,-1 4-11 15,1 3-19-15,-3 2-4 0,-2 5 3 0,-3-2-25 16,-5 4-2-16,-1 2-4 0,-3 0-2 16,-3 3-2-16,-6-2 0 0,-2 2 0 0,-3-3 2 15,-3 0-1-15,-1-1 0 0,-1 0 0 0,0-3 0 16,0-1 1-16,2-2 29 0,2 0-9 0,4-3-5 16,2 2 23-16,3-3-7 0,3-1 7 0,2-3 11 15,3 5-17-15,2-6 7 0,3 2 2 0,3 1 2 16,3-4 5-16,2 2-10 0,2-2-1 0,3 1 1 15,1 1-13-15,1-2-7 0,2 1-3 16,-2 1-2-16,1-2-9 0,-2 3 0 0,1 0-3 16,-2 1 0-16,-2 1-1 0,-4 4-116 0,-3-1-101 15,-1 6 114-15,-6 5 99 0,-7-2-99 16</inkml:trace>
  <inkml:trace contextRef="#ctx0" brushRef="#br0" timeOffset="39176.65">20859 16105 795 0,'1'-17'165'0,"1"-3"-165"0,1 2 135 16,0-1 69-16,2-2-96 0,0 0-29 0,1 2-6 15,0 0 7-15,1-2-4 0,0 1-6 16,-1 3-13-16,2 3-5 0,0-1 1 0,-1 3-18 16,-2 4-5-16,1-1-5 0,-1 2 0 0,0 4-8 15,-5 3-7-15,0 0 1 0,9 6-1 16,-8 4-7-16,-1 3 1 0,1 5-4 0,-1 3 3 15,0 2 0-15,1 4 1 0,1 2-1 0,0 1 1 16,-1 1 0-16,7 1 4 0,-4-1 0 0,0-1-16 16,4-3 2-16,-2-1-235 0,-1-2 228 0,1-3-52 15,5 0 66-15</inkml:trace>
  <inkml:trace contextRef="#ctx0" brushRef="#br0" timeOffset="39530.3">20732 16722 1733 0,'1'-14'162'0,"3"-1"-158"15,2-1 44-15,0-1 29 0,2 0-1 0,2-3-33 16,1-1 1-16,0 1-3 0,1 2 1 0,1 0-3 16,-2 5-14-16,-2 2-4 0,1 3 1 15,-1 3-19-15,-2 4-3 0,0 2-1 0,-3 8-3 16,0 2-3-16,-1 4 4 0,-3 5 0 0,0 2-1 15,-2 3 4-15,0 1 1 0,1 2 0 0,-1-2 0 16,2 0 0-16,0-4-53 0,2 0-34 0,1-2-12 16,1 0-71-16,1-2 5 0,-1 2-69 0</inkml:trace>
  <inkml:trace contextRef="#ctx0" brushRef="#br0" timeOffset="40065.55">20717 17477 2160 0,'13'-26'75'0,"0"-3"-38"0,0 6 17 0,-2 1 1 16,0 2 0-16,-3 3 14 0,1 3-18 0,-3 3-5 15,0 2 6-15,-1 6-28 0,0 3-12 16,0 0-5-16,0 8-2 0,-1 3-12 0,1 6 3 16,0 1-1-16,-2 3 1 0,2 5 4 0,1 1 2 15,1 5 2-15,0-2-1 0,0 3 3 0,3 0-185 16,-1 1 172-16,-4-5-35 0,-3-3 43 0</inkml:trace>
  <inkml:trace contextRef="#ctx0" brushRef="#br0" timeOffset="41919.05">21032 15353 359 0,'1'-13'154'0,"2"1"-20"15,-2 0-6-15,-1 3 7 0,0 0-64 0,-4 0 3 16,-2 3-15-16,-1 1-3 0,-3 4-5 0,-1 1 1 15,-3 0-7-15,-2 4-5 0,1-1-2 0,-1 6 2 16,1 2-7-16,2 1-5 0,-1 4-1 0,4-1-1 16,0 1-5-16,7 4-2 0,1-1-1 0,5 0 0 15,3 0-4-15,5 1 5 0,5-2-2 16,4-1-1-16,1-1 4 0,2-5 0 0,2-3 1 16,2-4 2-16,0-4-1 0,1-5 4 15,-1-4 6-15,-3-3-2 0,1-3 7 0,-5-2-3 0,-2-1 0 16,-5-1 1-16,-4 0-3 0,-5 1-6 0,-4 0-6 15,-6 2 0-15,-1 1-9 0,-6 3-4 16,-2 1-2-16,1 4 0 0,-2 3-5 0,-2 1 1 16,2 3-17-16,3 7-26 0,0 2-10 0,6 6 2 15,2 6-32-15</inkml:trace>
  <inkml:trace contextRef="#ctx0" brushRef="#br0" timeOffset="49724.87">21382 14885 493 0,'0'0'35'0,"9"1"9"0,3 1-25 0,4 0 68 16,3 0-42-16,7 2 2 0,3-2 3 0,7 2 0 15,5-2 4-15,4 1 9 0,5-1 0 16,7 2 2-16,4-4 7 0,8 1-5 0,3-1-4 15,7 0 3-15,4 0-11 0,7-1-14 0,2 0-6 16,4-3 1-16,1 2-17 0,1 2-6 16,2-2-3-16,0 2-2 0,-1 0-5 0,-2 0-1 15,0 0-1-15,-2 3 1 0,-2-1-1 0,-4 1 0 16,-4-2 1-16,-5 1-1 0,-3 2 1 0,-8 1 0 16,-4-2-20-16,-10 0-16 0,-5 2-12 0,-5 1 1 15,-6 1-28-15</inkml:trace>
  <inkml:trace contextRef="#ctx0" brushRef="#br0" timeOffset="50162.13">22051 14391 428 0,'15'-13'92'0,"-3"0"-6"16,-1 2 1-16,-2 0-6 0,1 2 1 15,-5 6-7-15,-5 3-7 0,0 0-8 0,2 5 3 16,-7 8 4-16,-3 4-12 0,-1 12 8 0,0 4 2 16,-2 9 0-16,0 5 9 0,-1 7-8 15,-2 3-2-15,1 10 1 0,0 7-10 0,-3 8-16 16,1 5-7-16,-1 5 1 0,-1 9-20 0,1 12-2 16,2 4-4-16,2 2-1 0,-1-1-3 0,1 5 2 15,1 2 0-15,3-4 1 0,-1-4 1 0,4-2 1 16,0 1 0-16,2-4 0 0,1-7 1 0,1-7-1 15,1-3 0-15,1 4 1 0,3-5-1 0,0-10-4 16,1-5-12-16,-2-5-11 0,1-2-11 0,0-4-143 16,-2-3 154-16,-1-15-46 15,-1-2 65-15</inkml:trace>
  <inkml:trace contextRef="#ctx0" brushRef="#br0" timeOffset="50628.61">22754 14258 840 0,'-2'-5'58'0,"-2"7"5"16,0 1-36-16,-2 3 82 0,-4 4-41 15,-1 6-8-15,-4 5-8 0,-2 7-4 0,-3 6-7 16,-2 5-10-16,-1 5-4 0,-1 0-2 0,1 4-10 16,-2-4-3-16,2-1-2 0,4-2 0 15,1-4-3-15,0-5 0 0,2-1-25 0,4-6-16 16,0-1-15-16,6-4 2 0,-2-5-34 0</inkml:trace>
  <inkml:trace contextRef="#ctx0" brushRef="#br0" timeOffset="50810.46">22411 14442 1004 0,'11'8'94'16,"2"1"-4"-16,0 3 0 0,0 1-2 15,1 1-17-15,2 5 2 0,-2 1-5 0,2 3-11 16,-1-2-7-16,0 3-1 0,-2-1-14 0,2 0-10 16,-3 0-4-16,2 0-1 0,-1 0-11 0,1-2-65 15,-2-1-57-15,2 0-28 0,1 0-92 0,2-1 6 16,-1-3-104-16</inkml:trace>
  <inkml:trace contextRef="#ctx0" brushRef="#br0" timeOffset="51148.36">22960 14519 824 0,'-3'10'104'0,"-4"1"-102"16,4 5 59-16,-2-1 35 0,-3 1-12 16,2 3-16-16,-1 2 7 0,-1-4 1 0,3 3 3 15,2 1 3-15,0-5-8 0,3 2-2 0,4 0 2 16,2-1-13-16,5-5-4 0,2 0-5 0,3-2 0 15,1-1-7-15,3-5-2 0,1-3-2 0,-2-1-1 16,2-4-3-16,0-4-2 0,0-2-1 16,-3-5 0-16,0 3-4 0,-1-6-4 0,-3 1 0 15,-4-4 1-15,-2 0-6 0,-4 0-2 0,-1-2-3 16,-3 2 1-16,-4-3-4 0,-7 1-5 16,0 2-2-16,-2 2 1 0,0 2-7 0,-3 5 0 15,-2 3-2-15,0 7-1 0,-4 0-2 0,2 6 0 16,-1 3 1-16,-1 5-1 0,-2 1 0 0,3 4-27 15,2-2-16-15,1 3-1 0,4-1-36 0,6 3-80 16,1-4-63-16,7 2 64 0,3-2 166 0,6-1-144 16</inkml:trace>
  <inkml:trace contextRef="#ctx0" brushRef="#br0" timeOffset="51355.78">23325 14418 1050 0,'0'0'115'0,"0"0"-12"16,0 0 0-16,7 16 0 0,-6-5-9 0,-1 8-17 15,0 2 2-15,0 2-16 0,-3 2-2 0,0 2 0 16,0-1-22-16,-1 5-12 0,2-5-3 0,-2 0 1 16,2 0-14-16,1-5-1 0,-1 1-24 0,1-1-10 15,0 0-15-15,0-4-161 0,-2-3 178 0,2-1-56 16,0-1 79-16</inkml:trace>
  <inkml:trace contextRef="#ctx0" brushRef="#br0" timeOffset="51677.88">23317 14328 1079 0,'18'-15'137'0,"3"5"-16"0,1 1 0 0,-1 1-17 16,2 1-6-16,-2 3-14 0,0 4-16 0,-4 0-9 15,1 3-3-15,-3 4-2 0,-2 0-14 0,-7 3-8 16,-1 3-4-16,0 3 2 0,-7-2-13 0,-3 4-3 16,-3 3-2-16,-6 0 1 0,-2 1-5 0,1 1 0 15,-4 1-1-15,-5-3 0 0,6 1 0 0,2-2-3 16,1-3 19-16,4-1-6 0,2-4 10 16,5-1 4-16,4-2 4 0,3 0 2 0,3-3 11 15,3-2 2-15,3 2-16 0,3-4 2 16,2 3-1-16,4 0-12 0,-1-5-3 0,1 1 1 15,2 2-14-15,-2-1 0 0,0 1-2 0,-4 0-3 16,1-3 0-16,-4 4-133 0,3 2-160 0,-4 3 162 16,1 1 131-16,0-2-131 0</inkml:trace>
  <inkml:trace contextRef="#ctx0" brushRef="#br0" timeOffset="54238.41">22573 15255 439 0,'-4'0'30'0,"0"1"34"16,2 0-26-16,-4 3 56 0,0 1-6 0,-3 0 9 16,0 5-3-16,-1-1 0 0,-2 1 5 0,1 4-21 15,-1 0-4-15,1 2 2 0,2-2-28 0,3 2-8 16,2-1-5-16,3-1 0 0,1-1-11 0,7 0 12 16,3-2-4-16,4-4-1 0,2 1 9 15,5-3-9-15,2-4 1 0,2-1 4 16,4-1-13-16,1-7 5 0,0-1 4 0,-1-2-2 15,2-1 7-15,-5-2 8 0,-1 0 1 0,-4-4 2 16,-2 1 7-16,-4-1-7 0,-5 2-3 0,-5-4 0 16,-2 0-10-16,-2 3-9 0,-6-2-4 0,-3 3 1 15,-1-3-12-15,-4 4-3 0,-3-3-3 0,-2 6 0 16,-5 1-4-16,0 4-2 0,-4 0-1 0,1 7-1 16,-2 4-2-16,3 7-39 0,-1 5-39 15,0 2-20-15,3 5-58 0,-1 10 4 0,3 3-69 16</inkml:trace>
  <inkml:trace contextRef="#ctx0" brushRef="#br0" timeOffset="55084.95">22512 17626 520 0,'2'-10'96'0,"1"1"-17"0,0 2-7 16,-2 0-4-16,0 2 0 0,-2-3-9 0,1 5-10 16,0-2-3-16,0 5-1 0,0 0-11 0,0 0-5 15,0 0-2-15,0 0-2 0,0 0-5 0,0 0-4 16,0 0-3-16,0 0 2 0,0 0-7 0,0 0-1 15,0 0-2-15,0 0 0 0,0 0-2 16,0 0-1-16,0 0 1 0,0 0-1 16,0 0 0-16,0 0 2 0,0 1 4 0,0 1-1 15,0 0 4-15,0-2 2 0,0 1 0 0,0 0 1 16,0 0 1-16,0 1-4 0,0-2 0 0,0 1-1 16,0-1-4-16,0 1-1 0,0-1-1 0,0 0-1 15,0 0 0-15,0 3 0 0,0-3 1 0,0 0-2 16,0 0 0-16,1 0 0 0,0 0 0 15,-1 0 0-15,0 0-1 0,0 0 0 0,2 0 0 16,-2 0 0-16,0 0 0 0,0 0 0 0,0 0-1 16,0 0 1-16,0 1 0 0,0-1-1 0,0 1 0 15,0 0 0-15,0 0 0 0,0 1-28 16,0-1-13-16,0 0-2 0,0 2-33 0,0-2-55 16,0-1-36-16,0 1 35 0,0 0 133 0,0 1-110 15</inkml:trace>
  <inkml:trace contextRef="#ctx0" brushRef="#br0" timeOffset="55777.4">22528 17611 705 0,'0'0'92'0,"-1"0"-3"0,0 0-1 0,0 0-8 16,-1 0-3-16,-22 0 3 0,16 4-15 0,1 3-6 15,0-1-4-15,-1 3 0 0,2 0-10 0,-4 1-1 16,4-2-3-16,-1 3 1 0,-1 0-3 0,1 1-7 15,1 0-2-15,-1 1 1 0,1 0-10 0,3 2 0 16,-4-1-3-16,2 2 0 0,2-1-2 16,-1 1-3-16,-1 0 1 0,3 0 0 0,0 2-2 0,2-4 1 15,0 1 2-15,2 0 2 0,3-3 2 16,1 0 8-16,2-1 0 0,2-2 0 0,1-4 8 16,4-1-2-16,1 1 0 0,2-5 0 15,-2 0-4-15,1-1 0 0,3-5-1 0,-1-1 0 16,2 0-1-16,-1-2 0 0,1-2 1 0,-1-2 0 15,2 2 0-15,-1-2-1 0,-1 0 1 0,1-2 1 16,-4-2-1-16,0 2 2 0,-2-4 0 0,-1 5-1 16,-5-6 2-16,0 1-3 0,-3 1 1 0,-3 1 1 15,-1 0-4-15,-1 1-2 0,-4 0-5 0,-5 3 2 16,-2 1-5-16,-1 0-4 0,-5 3-3 16,-2 1-1-16,-3 3-6 0,0 1-1 0,-1 3-1 15,-1 1 0-15,2 4-1 0,3 0 0 0,1 1 0 16,2 0 0-16,3-1 0 0,2 3-7 0,2-2-31 15,3 0-16-15,4-1-26 0,1-1 3 16,4 1-42-16</inkml:trace>
  <inkml:trace contextRef="#ctx0" brushRef="#br0" timeOffset="56401.74">22452 16095 531 0,'-5'0'95'0,"0"0"-93"0,1 0 89 0,1-3 44 15,-1 2-20-15,0 0 2 0,1-1 2 0,0-1-2 16,1-1 7-16,0-2-6 0,2 0-17 0,2 0-6 16,1-5 0-16,2 0-22 0,4-2-11 15,-3 2-7-15,3-5 1 0,2 0-15 0,-1 3-9 16,0-6-3-16,2 3 0 0,-2-3-10 0,1 5-3 15,0-2-3-15,-2 1 2 0,-2 0-5 0,0 1 3 16,0 1-2-16,-1 4 0 0,-3-1 1 0,-3 1-2 16,4 1-1-16,0 6 1 0,-4 2-3 0,0 0 1 15,0 0 0-15,0 0 0 0,5 8 2 16,-3 3-2-16,-2 0 2 0,0 1 1 0,-1 1-2 16,0 4 1-16,1 3-1 0,-4-3-2 0,2 3 1 15,0 1-1-15,1 0 0 0,0 1-1 16,1 1 0-16,4 0 0 0,-2-2 1 0,2 0-2 15,1 0 2-15,0-3-86 0,2 1-66 0,2-3-37 16,-1 2-121-16,1-5 9 0,0-3-134 0</inkml:trace>
  <inkml:trace contextRef="#ctx0" brushRef="#br0" timeOffset="56814.68">22420 16806 1093 0,'4'-10'155'0,"0"-1"-11"0,3 1 0 0,1-1-4 16,0-3-17-16,0-1-2 0,2-1-13 15,0-1-22-15,0 0-4 0,0-2 2 16,1-3-29-16,-2 1-11 0,-2 1-6 0,0 3 0 16,1 0-16-16,-3 3-1 0,1 3-4 0,-4 2 0 15,0 4-3-15,-2 5-4 0,0 0-1 0,0 0 2 16,6 15-4-16,-5-1 0 0,0 2-1 0,2 6 1 15,-1 0 0-15,-2 2-1 0,0 0 1 0,-1 2 0 16,1-4 0-16,1 2-2 0,-1-3 1 16,0-1-1-16,0-3 1 0,5 0-2 0,-2-2 2 15,1-3-4-15,3 3 2 0,0-4-5 0,-2 0-45 16,2 0-35-16,0 1-31 0,0 0 3 0,2-1-62 16</inkml:trace>
  <inkml:trace contextRef="#ctx0" brushRef="#br0" timeOffset="63555.23">23932 14199 382 0,'4'-13'212'0,"1"7"-27"0,-1 0-7 0,-2 3 0 16,2-1-77-16,-3 5 8 0,0 4-28 0,-2 5 2 15,-4 2-3-15,-2 10-1 0,-2 3 0 0,-3 11-8 16,0 7-6-16,-3 14 2 0,0 2-13 0,0 11-14 15,0 5-5-15,-1 15-1 0,-1 5-18 0,1 8-3 16,-4 2-3-16,0 11 1 0,2 6-6 16,-2 6 1-16,-2 0-2 0,1 3 2 15,1 1-1-15,1-2 1 0,4 2 1 0,-1-4 0 16,-3-2 3-16,3 0-2 0,1 2 0 0,-2 2 0 16,-1-1-1-16,-2 2 40 0,-1-4-4 0,0 0-6 15,0-4 34-15,-1-2-14 0,1-7 3 0,1-14 15 16,2-6-28-16,-1-7-16 0,2-3-4 0,1-12 0 15,2-6-19-15,2-8-1 0,3-6-21 16,4-9-15-16,2-7-14 0,3-14-246 0,6-8 261 16,5-18-74-16,1-8 104 0</inkml:trace>
  <inkml:trace contextRef="#ctx0" brushRef="#br0" timeOffset="64236.17">23643 14970 499 0,'0'0'34'0,"0"0"26"0,0 0-38 0,0 0 100 16,0 0-65-16,14-11 12 0,-5 11-3 0,5-2-6 15,0 0 11-15,5 1-13 0,3-1 4 0,3 0 3 16,1 0-17-16,4 0 3 0,5 1-4 0,2-3 0 16,1 1 0-16,3 0 0 0,0-2-1 0,2 2 3 15,3 0-4-15,2-2-3 0,-1 1-1 0,1 2-1 16,2-2-5-16,3 3-10 0,4 0-2 0,-3 1 0 15,1 0-11-15,1 0-2 0,2 1-3 0,2 3 1 16,-2-3-4-16,0 0 3 0,-2 2 0 16,4 0 1-16,-5 1 1 0,2-1 1 0,-2 0-2 15,1 2 2-15,-1-2-1 0,0-1-1 0,-2 4-1 16,0-4 0-16,1 2-2 0,-3-1 0 0,-5 1 1 16,0-2-1-16,-1-1 0 0,-4 1 1 15,1-2-2-15,-3 1-5 0,-5-1-2 0,1 0-97 16,-3 1-80-16,-7 1 92 0,-3 1 89 0,-6-2-91 15</inkml:trace>
  <inkml:trace contextRef="#ctx0" brushRef="#br0" timeOffset="65056.08">24403 14275 709 0,'0'0'87'0,"0"0"-9"0,0 0 0 0,0 0 5 16,-9 20-8-16,3-7-13 0,-3 1 7 0,-2 7-12 15,-3 2-1-15,-2 7 1 0,-1 1-17 0,-1 3-12 16,-2 0-4-16,1 1 1 0,1 0-14 0,2-2-1 16,0-3-2-16,1-3-1 0,4-2 0 0,2-4-95 15,1-3-58-15,3-2 76 0,-2-1 71 0,5-5-73 16</inkml:trace>
  <inkml:trace contextRef="#ctx0" brushRef="#br0" timeOffset="65261.36">24157 14366 1077 0,'9'-1'119'15,"-1"-1"-116"-15,-2 2 54 0,2 0 29 0,-1 3-7 16,3 1-20-16,-2 4 1 0,0 1-1 0,3 1 4 16,0 4-4-16,2-1-8 0,-1 3-5 0,3 3 2 15,-2 2-14-15,3-3-9 0,-1 5-2 0,3-1-2 16,-4-2-9-16,4 1-12 0,-2 0-32 15,0-2-10-15,1-1-31 0,-1 1-241 0,-1-4 274 16,-2 1-92-16,-3 0 133 0</inkml:trace>
  <inkml:trace contextRef="#ctx0" brushRef="#br0" timeOffset="66324.08">25350 14416 648 0,'4'-9'107'0,"-3"3"-105"0,-1 1 86 15,1-1 21-15,-1 6 2 0,0 0-17 0,0 0-17 16,-12 2-1-16,4 7 4 0,0 2-25 0,-2 3-7 16,-2 4-3-16,1 2 1 0,1 3-10 0,1 3-5 15,0-2-3-15,6 2 0 0,-1-3-6 16,3-1-3-16,1-1-3 0,3 0 2 0,2-6-4 15,3-1 3-15,2-1 1 0,0-3-1 0,1 0 3 16,1-4 3-16,2-5 5 0,-1 0 1 16,2-1 5-16,0-1 7 0,0-6 0 0,1-2-1 15,-3 1 9-15,2-4-6 0,-3-2 0 0,-1-4-2 16,-1 1-7-16,-1-4-4 0,-2 1-3 0,-3-3 0 16,-2-3-6-16,0 1 0 0,-2 1-3 0,-2 0 0 15,-2 2-1-15,-3 1-4 0,0 5-1 0,-3 0 1 16,0 4-6-16,-2 4-3 0,-2 0-2 15,1 3 0-15,-1 3-5 0,1 4-2 0,-2 1-1 16,2 4 1-16,1 1-2 0,0 3 1 0,1 3 2 16,2 3-1-16,2-1 2 0,0 3-7 0,4 3-18 15,0 0-8-15,3 0-18 0,3-2-94 0,2 2-44 16,1-2-27-16,2 0-124 0,4-5 6 16,0-1-81-16</inkml:trace>
  <inkml:trace contextRef="#ctx0" brushRef="#br0" timeOffset="66566.95">25637 14395 1257 0,'4'-4'92'0,"-1"2"-15"0,-2 2 0 15,1 0-8-15,1 2-20 0,-1 4-1 0,2 3-12 16,-2 3-3-16,2 4-3 0,1 3-1 0,-5 1-4 15,4 3-4-15,-2 2-3 0,0 2 1 16,-2-3-6-16,1 2-1 0,-1-3 0 0,0-1 0 16,2-2-1-16,-4-4-13 0,2 0-27 0,0-4-9 15,0-1-30-15,0-5-220 0,-1 2 251 0,-2-6-87 16,3-2 126-16</inkml:trace>
  <inkml:trace contextRef="#ctx0" brushRef="#br0" timeOffset="69218.23">24623 14445 542 0,'0'-5'72'16,"0"5"-71"-16,0 0 43 0,0 0 27 0,0 0-1 16,2 9-18-16,-4 3-5 0,2 1-3 0,0 5 5 15,-2 1-6-15,1 3-8 0,-1 1-5 0,0-2-2 16,2 3-9-16,-1-3-1 0,1 0-3 15,-2-1 0-15,2-4-3 0,0 1 0 0,-1-5 0 16,1 2 1-16,0-3-2 0,1 0 3 0,1-1 1 16,-2-6 4-16,1-2 3 0,-1-2 20 15,0 0-2-15,0 0-2 0,6-11 20 0,-5 0-10 16,2-2 3-16,-1 0 2 0,2-3-12 0,-3-3-4 16,4 1-3-16,-2-2-1 0,-2-3-5 0,1-3-4 15,0 0 1-15,0 0-1 0,-1 1-5 0,2-1-3 16,-1 3-1-16,2 4 1 0,2 1-5 0,-3 6-3 15,-1 0-2-15,3 6 0 0,-3 4-5 16,3 2-1-16,-2 5-4 0,2 0 3 0,-4 5-5 16,5 3 1-16,2 3 0 0,-4 0 0 0,4 4 2 15,1 2 1-15,0-3 0 0,2 3 0 0,2-1 1 16,0-1 0-16,0-2 1 0,0 1 0 0,2-1-1 16,0-6 1-16,0 2 0 0,0-3 1 15,-1-1 0-15,1-1 14 0,1-3 0 0,-1-3-1 16,1 1 13-16,-2-4 8 0,-1 0 4 0,2 0 4 15,-1-5 5-15,-1-1 4 0,-1-1-1 0,0-3 3 16,-3-1 0-16,0-4-13 0,-3-1-2 0,-1-5 3 16,-1 1-17-16,-3-3-6 0,0-2-3 15,-2 0-2-15,1-3-6 0,-4 2-2 0,3 3-3 16,-3 0 1-16,4 4-3 0,-1 4-9 0,0 3-27 16,2 3-9-16,0 3-24 0,6 3-149 15,0 3-101-15,3 5 119 0,-3 1 203 0,9 4-202 16</inkml:trace>
  <inkml:trace contextRef="#ctx0" brushRef="#br0" timeOffset="70027.1">25578 14394 304 0,'-5'-5'140'0,"2"-2"-10"0,0 5-1 0,1-4-8 15,2 1-7-15,0 1-4 0,2-2-12 16,3 2-10-16,3-2-5 0,0 1 3 0,3 0-16 15,2 2-14-15,0-1-6 0,2-1-1 0,3 4-16 16,0-1 0-16,0 1-1 0,1 1-3 0,-1 0 0 16,1 3-4-16,-2 3-1 0,2-2 1 15,-6 2-4-15,1 0-5 0,-3 1-3 0,-1 3 1 16,-3-2-5-16,-1 1 4 0,-3 3-5 0,-3-1 0 16,0-1 0-16,-4 1-1 0,-2 1 0 0,-4-1 1 15,0 0-4-15,-3 0-2 0,0 0 4 16,-2-1-1-16,1 1-1 0,1-1 1 0,1-1 3 15,1-1 2-15,2 1 3 0,3 0 7 0,1-3 0 16,1 1 0-16,4 2 9 0,2-2-6 0,0 2-1 16,4-2 2-16,-1 0-8 0,1-1 4 15,3 4-1-15,2-7 0 0,0 6 4 0,2-4-2 16,0 1 4-16,2 0-1 0,1 0-2 0,1 1 3 16,0-1-1-16,0 0-1 0,0-2 2 0,-1-1-1 15,-1 1-3-15,-2 0 4 0,1-2-5 0,-2-1-4 16,-1 2-1-16,-2-3-1 0,-1 1-5 0,0 2 0 15,-3-2-3-15,0-1-1 0,-5 0 0 0,0 0-97 16,0 0-147-16,0 1 139 0,-8 13 102 0,-2-7-102 16</inkml:trace>
  <inkml:trace contextRef="#ctx0" brushRef="#br0" timeOffset="76149.18">24483 14139 102 0,'3'0'17'16,"4"-2"-16"-16,-4-1 33 0,2 1-25 0,0-2 43 16,1 3 15-16,-1 0 4 0,-1-3 1 0,-4-2 3 15,1 1 0-15,-1-1-8 0,-1 0 0 16,-3-2 1-16,-2-2-12 0,0 1 1 0,0-1-2 16,-2 0-1-16,1 0-2 0,-3-1-2 0,0-2 0 15,-1 1-1-15,-2-1-5 0,-1-1-10 16,-1 2 1-16,-2-3 6 0,0 1-11 0,-3-1 6 15,-2 3-5-15,-1-4-2 0,1 4 6 0,-1-1-9 16,-1 1-1-16,0 0-2 0,-2 1-11 0,1 0 2 16,-2-1 0-16,1 1 1 0,0-1 2 0,-2 1-3 15,-1 0 2-15,2 0 0 0,-1 0-2 0,-1-1 4 16,2 1-2-16,1 3-3 0,-1 2 2 0,3-2-6 16,0 4 2-16,2 1 3 0,0-2-9 0,0 1 0 15,2 4-2-15,-1-1 1 0,1 0-2 0,3 1 4 16,0 0-1-16,1 1-1 0,-1 0 3 15,5 3-3-15,-1 1 0 0,1 1 0 0,0 0-4 16,0 0 0-16,-1 3 0 0,0 0-1 16,1 0 0-16,-2 1 0 0,0 1 0 0,2 1 0 15,0 1 0-15,1-3 0 0,0 1 1 0,-1 4 0 16,3-4 0-16,-1 1 0 0,-1 1 0 0,-1 0 0 16,3 1 0-16,-3 2 1 0,3-3-1 0,-1 2 1 15,0 1-1-15,1-2 0 0,1 1 0 0,-1-1 1 16,2 1-1-16,-2-2 2 0,0-2-1 0,2 0 0 15,-2 0 1-15,2-5 0 0,-1 1 1 16,1 2-1-16,1-4 0 0,1-1 1 0,-1-1 1 16,1 0-2-16,1-1 2 0,0-2 2 0,1 0-2 15,0-1 2-15,0-1 0 0,0-1 1 0,-1-3 0 16,3-1 1-16,-1-1-1 0,-2 0 3 16,3-4-1-16,0 1 1 0,-1-1 1 0,2-2-1 15,0 2 1-15,2-4 1 0,-2 3-2 0,2-1 0 16,0 0-1-16,0 3 1 0,0-1-1 0,-1 1-2 15,1 0 0-15,-1 1-1 0,0 2-2 0,0 0 0 16,1 0-1-16,-2 2-1 0,0 1 0 0,0 3-2 16,0-3 0-16,0 5 0 0,0 0-1 0,0 0-1 15,0 0 1-15,0 0-1 0,0 0 1 0,0 0 0 16,0 1-1-16,-13 19 1 0,11-11 1 16,-4 2 0-16,2 0 0 0,-1 1-2 0,0 2 1 15,0 0-1-15,0 2 1 0,3-2 0 16,-2 2-1-16,3 0 1 0,1-1 0 0,0 0 0 15,1 1 1-15,3-5 1 0,-2 1 1 0,3-1 0 16,0 0 2-16,2 1 3 0,2-5 0 0,1 0 1 16,0 1 2-16,2-5 6 0,3 2 0 0,-1-1 1 15,3-3 5-15,0-1 1 0,0-1 1 0,2 0 1 16,1-4 0-16,1 0 0 0,0-2-1 0,1 2-1 16,0-5-1-16,-1-1 0 0,0 1-3 15,1-1 0-15,-2 0-3 0,-4-2-4 0,-1 1-1 16,-3 0 1-16,-1 0-6 0,-3 3 1 15,-1 1-4-15,-6 2-10 0,-1 6-3 0,0 0-178 16,-4 1 176-16,-7 8-42 0,-3-3 55 0</inkml:trace>
  <inkml:trace contextRef="#ctx0" brushRef="#br0" timeOffset="77796.68">24502 15278 331 0,'-4'10'132'0,"0"-4"-11"15,1 0-4-15,0 2 11 0,-1 0-25 0,1-1-8 16,2-4 5-16,1 3 2 0,0-4 0 0,3-1 2 15,0 0-3-15,4-1-11 0,0-2-5 16,4-6 3-16,0 3-19 0,3-6-16 0,1-1-6 16,2-4-1-16,0 0-20 0,-1-3-7 0,0 0-1 15,-1 0-1-15,0-3-8 0,0 1 2 16,-3 1 0-16,-1 2 0 0,-1-2 1 0,0 3 0 16,-3 2 2-16,1 1 0 0,-5 3 1 0,1 5-6 15,-2 2-1-15,-2 4 2 0,0 0-5 0,3 8-1 16,-3 3-1-16,0 2-3 0,0 3 1 0,0 4 1 15,0 0-1-15,-1 3 1 0,-1 0-1 0,1-5 2 16,1 3 1-16,0 0 1 0,0-1 1 0,4-3-15 16,0 4-67-16,2-1-38 0,2 4-53 15,5 2 6-15,-1 1-93 0</inkml:trace>
  <inkml:trace contextRef="#ctx0" brushRef="#br0" timeOffset="79177.48">24467 15963 503 0,'-11'-1'133'0,"-2"3"-27"0,3 1-1 16,-3 2-16-16,2 2-16 0,-2 3-11 0,1 2-17 15,2 4 5-15,-1 0 0 0,2 3 1 0,2-1 3 16,3 2-14-16,2 0 0 0,2-3 4 16,2 0-16-16,3-1 4 0,4-1 0 0,2-3-4 15,3-4 7-15,3-1-2 0,1 1 2 0,5-6 3 16,1 1-2-16,3-5-2 0,0 0-2 0,-2-7-1 16,0 1-2-16,-3-2 19 0,-1-4-7 0,-1-1-3 15,-5-3 12-15,-3-1-13 0,-5 0 2 0,3-2 8 16,-4 1-23-16,-2 1-6 0,-3-2-1 0,-2 4-1 15,-4 1-8-15,-5 3-3 0,0 1-3 16,-2 4 2-16,-2 0-4 0,-3 5-3 0,-3 1-2 16,-3 2 1-16,1 3-2 0,-2 3-54 15,1 3-37-15,-1 2-16 0,2 4-72 0,4 1 6 16,2 2-74-16</inkml:trace>
  <inkml:trace contextRef="#ctx0" brushRef="#br0" timeOffset="79741.84">24327 16740 1011 0,'-3'6'55'16,"-4"4"-15"-16,4-2-1 0,-3 1-7 15,-2 3 7-15,2 4-15 0,-1-2 5 0,-1 0 19 16,2 3-4-16,1-2 1 0,1 0 17 0,4 2-15 16,3-2-2-16,3-1 2 0,3-2-21 0,3 3-1 15,2-7-1-15,2 2-1 0,1-1-2 0,1-4 2 16,1-2 1-16,3-3 2 0,-1 0 2 0,1-6 4 15,-1 1 0-15,0-6 0 0,-2-1 3 0,-3 0 1 16,0-4 1-16,-5-2-2 0,-1 2 0 0,-4-1-9 16,-4-3-1-16,1 2 3 0,-3 2-12 15,-5 0-4-15,-3-4-3 0,0 6-1 0,-4-2-6 16,-2 5-2-16,-1 1-3 0,-5 4 1 16,2 4-3-16,-2 2-2 0,0 2 0 0,1 8 0 0,-1 0-2 15,0 2-22-15,3 3-28 0,2 5-5 16,0-1-38-16,4 7-187 0,1-2 237 0,5 4-93 15,2 1 146-15</inkml:trace>
  <inkml:trace contextRef="#ctx0" brushRef="#br0" timeOffset="80193.03">24287 17838 1783 0,'8'-12'75'0,"1"-3"-3"0,1 1 10 0,1-2-12 15,0-3 3-15,0 0 5 0,0 1-18 16,1-5-16-16,-2 3-4 0,1 0-1 0,-1-1-19 16,-2 4-4-16,0 0-2 0,-2 5-2 15,-1 1-6-15,-2 4-1 0,-1-1-3 0,-2 8 2 16,0 0-4-16,0 0 0 0,5 13-4 0,-3-1-1 15,-2 1-2-15,1 6 2 0,1 1 1 0,1 2-1 16,-2 0 2-16,4 2 1 0,0-3 2 0,0-2 0 16,2 2 2-16,2-1 0 0,-1 1-1 15,2-4-2-15,-1 4-2 0,-2-2-57 0,2 2-23 0,-3-2-11 16,-1 1-69-16,-4 2 4 0,-1-1-58 16</inkml:trace>
  <inkml:trace contextRef="#ctx0" brushRef="#br0" timeOffset="80364.98">24480 18055 1980 0,'21'-8'103'0,"3"-2"-7"0,-2 0-12 0,0-1-18 16,2 3-6-16,-1-1 3 0,-2-1-26 15,4 2-12-15,-1 2-21 0,0 1-26 0,2 4-27 0,3 3 3 16,-5 3-32-16</inkml:trace>
  <inkml:trace contextRef="#ctx0" brushRef="#br0" timeOffset="81422.35">25172 15255 911 0,'-2'-6'62'0,"4"1"13"16,1 0-60-16,3 0 180 0,-1 1-148 0,4-1 14 15,2 1-13-15,2-1-8 0,1 3 15 0,1 0-8 16,-1 0 2-16,1 1 4 0,1 1-11 0,-1 3-11 15,-1 0-6-15,-1 3-2 0,1-1-14 16,-2 5-3-16,-1 1-3 0,-1 4-2 0,-1 2-3 16,-4 4 0-16,0 3 1 0,-4 5 1 15,-1 3 0-15,-5 8 2 0,-1 1 2 0,-3 4 1 16,-2 1 2-16,-3 3 11 0,0-3-3 0,-2 1-1 16,0-1 9-16,0-2-7 0,-2 0 1 0,3-2 4 15,3 4-10-15,2 3-3 0,3-2 0 0,4 3-1 16,3-1-2-16,5 0 1 0,4-3-1 0,6-4-2 15,0-1 2-15,2-4 0 0,4 2 1 0,0-3 0 16,1 0 1-16,1-1 1 0,1 1 1 16,1-1-1-16,-2-2 2 0,3-2 0 0,-1-4 0 15,-3-4-1-15,-1-2 1 0,-3-5-1 0,1-1-1 16,-6-2 0-16,0-1-2 0,-5-2-1 16,-2-2-1-16,-4 4 1 0,-2-1-3 0,-3 2-1 15,0 3 0-15,-5 2 0 0,-1 2-1 0,-2 4 0 16,-1 2 1-16,1 5-2 0,0 0 1 0,0 6-1 15,1 0 0-15,1 6 0 0,2-4-1 0,2 4 1 16,1-1-1-16,4 4 2 0,0 0-1 16,5 1 0-16,0 2-1 0,4 5 2 0,-1 2-2 15,5 2 2-15,-3 1-1 0,3-1 0 0,1 1 1 0,-2-2 0 16,2-2 0-16,-3 1 1 0,1-1 0 16,-6 1 1-16,4 2 1 0,-5-3 0 0,-1-3 2 15,-2 0 2-15,-4-3 1 0,-3-5 1 16,-5-6 2-16,-1-1 4 0,-6-6 1 0,-4-3-1 15,-5-1 3-15,-5-1-3 0,0-5 1 0,-2-1 1 16,-2-2-4-16,2-4-1 0,-1-3-1 0,6-2-1 16,1-3-1-16,5-5-47 0,2 2-71 0,6-6-58 15,6-1-87-15,7 1 8 0,3-6-125 0</inkml:trace>
  <inkml:trace contextRef="#ctx0" brushRef="#br0" timeOffset="84067.04">26681 1952 1854 0,'-10'50'32'0,"7"0"-10"0,1 3 0 0,5-3 6 16,7-3-16-16,5-7 2 0,4-1-3 0,10-6 2 16,3-1 0-16,5-7 6 0,5-4-2 0,5-9 2 15,3-2 3-15,1-10 2 0,2-5 3 0,1-9 0 16,2-3 3-16,-2-11 11 0,-1-3-1 0,-1-5 2 16,-5-5 9-16,-4-4-1 0,-4-2-1 0,-4-8 0 15,-7 1-5-15,-7-5-10 0,-6 1-3 0,-6-2 2 16,-6 2-14-16,-5 4-2 0,-5 0-5 15,-10 9 0-15,-1 3-6 0,-7 10-5 0,-4 4 0 16,-7 9 0-16,-4 4-6 0,-2 11-4 0,-2 5-1 16,-4 7 0-16,-1 5-3 0,0 5-12 0,3 3-17 15,1 9-5-15,3 4-21 0,4 2-96 0,2 2-51 16,7 7-22-16,3 4-123 0,8 2 6 16,4 1-90-16</inkml:trace>
  <inkml:trace contextRef="#ctx0" brushRef="#br0" timeOffset="84545.47">26786 3207 1580 0,'-25'11'146'0,"4"6"-142"0,2 6 39 0,-1 0 5 15,3 8 4-15,2 2-12 0,4 7-10 0,1 2 2 16,4 3-2-16,3 2-10 0,5 0 5 15,4-1-1-15,4-4-1 0,6-2 6 0,6-5-6 16,5-2-1-16,6-3 0 0,3-5-7 0,6-4-1 16,2-2-2-16,6-5 2 0,-2-7-2 0,-1-3 10 15,0-4 3-15,0-11 0 0,-2-3 11 0,-2-5 6 16,-2-4 0-16,-6-5 3 0,-2-3 3 0,-3-2-9 16,-5-8-1-16,-6 0 0 0,-4-4-11 0,-7-5-5 15,-3 1-3-15,-6-3 0 0,-5 3-6 0,-4 3-4 16,-5 2-2-16,-7 6-1 0,-4 3-4 15,-3 4-2-15,-1 6-2 0,-3 7-1 0,-2 4-3 16,-1 6-4-16,-1 3 0 0,3 4-7 0,0 3-4 16,4 7-67-16,-1 2-35 0,1 1-20 15,3 4-87-15,6 4 6 0,3 5-77 0</inkml:trace>
  <inkml:trace contextRef="#ctx0" brushRef="#br0" timeOffset="85814.34">26863 466 1072 0,'-10'22'103'0,"-4"3"1"0,2 2-15 16,-4 5-11-16,1 0-9 0,3 4-5 0,-1 2-13 15,5 1-12-15,2 1-2 0,4 2 2 0,4 0-14 16,7-4 6-16,6 1-2 0,4-4 0 15,4-3 5-15,6-4-1 0,1-3-1 0,7-4 0 16,2-6-3-16,3-5-5 0,0-3 0 0,-1-6-2 16,3-2-5-16,-4-9 3 0,2-5 1 0,-2-4 1 15,-3-3 3-15,-4-7 9 0,0-4-3 0,-4-3 1 16,-1-2 7-16,-4-2-8 0,-6-2 0 0,-4-2 3 16,-3 0-12-16,-5 0-4 0,-4 1 0 0,-3-1-2 15,-5 2-5-15,-4 2-1 0,-6 5-1 16,-4 3-2-16,-2 3-2 0,-6 6-3 0,-6 4-2 15,0 9 0-15,-2 5-3 0,0 5-4 0,-2 5 3 16,-3 8-4-16,2 3-1 0,1 2-2 0,3 8-12 16,2 0-7-16,1 2-10 0,2 2-74 0,5 1-30 15,7 6-9-15,2 0-95 0,6 0 5 16,1 2-58-16</inkml:trace>
  <inkml:trace contextRef="#ctx0" brushRef="#br0" timeOffset="86259.63">27002 720 1513 0,'16'-6'38'16,"-9"6"-1"-16,3 0 1 0,0 3 7 0,1 0-8 16,2 2 2-16,-2 1-12 0,-1 3 2 0,0 2 17 15,-1 1-30-15,-4 0-5 0,0 4 3 0,-2 2-5 16,-2-1-4-16,-1 0 2 0,-1 2-3 0,-4-2 1 16,0-1 1-16,2-1-5 0,-2-3-10 0,-1-4 2 15,1 0-10-15,3-2-17 0,-3-4-3 0,5-2-2 16,0 0-17-16,0 0-3 0,0-12 0 15,4 3-1-15,1-4-2 0,1 0 2 0,2-3 4 16,0-2 3-16,-2-1 4 0,3 0 19 0,-3-1 1 16,0-1-2-16,1 3 23 0,1 1 4 0,-3-1 4 15,-3 2 5-15,1 4 4 0,-2 1 26 16,1 1 0-16,-2 4-3 0,0 3 24 0,-3 3-16 16,-1 2 4-16,0 5 6 0,0 2-20 0,0-1-8 15,-3 5-5-15,0 1-3 0,2-2-7 0,0 2-2 16,1 1-4-16,3 0 0 0,1-3-3 0,3 1-36 15,2-1-23-15,2-2-8 0,2-3-47 0,3-2 2 16,-1-1-43-16</inkml:trace>
  <inkml:trace contextRef="#ctx0" brushRef="#br0" timeOffset="86523.13">27287 774 960 0,'-4'11'105'16,"-1"-3"-7"-16,4 1-18 0,1-1 7 0,1-3 1 15,6 0-22-15,-1-2-5 0,2-1-4 0,1-2 2 16,2-4-10-16,1-1-11 0,1-2-1 0,-2-2-3 16,0-1-13-16,-2-1 8 0,-1 0 0 15,-2 0 0-15,-2 1 7 0,-1 1-3 0,-3-1-1 0,-2 3 2 16,0 2-7-16,-3 1-11 0,0 2-5 15,-2 2 0-15,-2 4-12 0,0 2-32 0,-1 5-30 16,1 1-9-16,-1 4-44 0,0 5 3 0,0 3-47 16</inkml:trace>
  <inkml:trace contextRef="#ctx0" brushRef="#br0" timeOffset="86940.14">27019 1908 1784 0,'13'-4'50'0,"-1"2"9"16,3 1-12-16,1 1 8 0,-1 1-13 0,-1 4-5 16,1 1 4-16,-1 5-16 0,-3 1 2 0,-1 3 3 15,-3 4-19-15,-1-1-1 0,1 3-3 16,-6 1-2-16,0-1 1 0,-1 0-14 0,-2 0-10 15,-2-2 0-15,-1-2-20 0,-1-1-24 0,-3-2-3 16,3-3-1-16,0-1-24 0,3-3-11 16,0 0-9-16,3-7-7 0,0 0-8 0,3 0-57 15,2-9-4-15,3-3 4 0,0-2-53 0,2-4 2 16,0-1-14-16</inkml:trace>
  <inkml:trace contextRef="#ctx0" brushRef="#br0" timeOffset="87095.09">27251 1960 129 0,'14'-19'155'0,"-2"6"6"0,-1-1 1 0,-1 2-5 16,-2 2-1-16,-4 1 4 0,0 4-12 0,-4 5-19 15,0 0-11-15,0 0 0 0,0 0-28 0,-7 4-19 16,-1 3-5-16,2 5 0 0,-2 1-24 0,0 3-4 16,0 0-4-16,-1 1-2 0,3 3-5 0,2 0-10 15,0-3-2-15,3 0 0 0,1 1-11 0,0-2-1 16,4-1-3-16,3-2-2 0,-1-2-3 16,2-1-80-16,0 0-48 0,0-1-18 0,2-3-104 15,3 0 7-15,-3-5-99 0</inkml:trace>
  <inkml:trace contextRef="#ctx0" brushRef="#br0" timeOffset="87270.13">27428 1891 1773 0,'-5'10'48'0,"1"2"-10"0,-1 0-10 0,3 4-11 0,-2 2-5 15,3 4-5-15,-2 0-10 0,2 1-84 0,0 0-74 16,1 4 83-16,0 2 79 0,1 2-76 16</inkml:trace>
  <inkml:trace contextRef="#ctx0" brushRef="#br0" timeOffset="88205.14">26834 3512 7 0,'0'0'60'0,"0"0"10"15,0 0 1-15,0 0 10 0,0 0 7 0,0 0 6 16,0 0 8-16,0 0 12 0,0 0-3 0,0 0 0 15,0-1 7-15,0-1-9 0,0 1-3 0,-3-31 4 16,6 23-17-16,2 2-5 0,3-4-6 0,0 2 4 16,1-1-10-16,2 1-27 0,0 0 7 15,3 1 4-15,-2 2-16 0,3 0-5 0,-2 2 2 16,1 2-18-16,-1 2-1 0,0 2-2 0,-2 3-2 16,0 5-2-16,-2 1-3 0,-2 2-3 0,-2 1-1 15,-1 6 1-15,-3 1-4 0,0-1-2 16,-1 2 1-16,-4-1-2 0,1 1-1 0,-2-1-2 15,-1-1-11-15,0-3-4 0,-1-1-8 0,1-3-51 16,1-2-11-16,2-5 5 0,-1-1-59 0,4-5-15 16,0 0-6-16,0 0-7 0,1-10-10 0,3-1 36 15,1-1 16-15,0-4-5 0,2 0 48 0,-1-3 30 16,2 0 13-16,-1-3 4 0,2 1 35 0,-1 2 3 16,1-2 10-16,-2 0 4 0,-1 1 8 0,1 0 38 15,-1 2 6-15,-1 3-2 0,-2 1 44 0,-1 3 1 16,0 1 5-16,-2 5 3 0,0-1-2 15,-2 6-13-15,-2 1-8 0,0 2-1 16,-2 3-20-16,0 4-20 0,-3 1-7 0,3 4 0 0,-1 1-26 16,-1 0-9-16,2 1-4 0,1 2 0 15,3-3-10-15,2 1-12 0,0 0-25 0,3-2-4 16,2 0-24-16,3-3-102 0,0-1-41 0,2-2 60 16,0 0 150-16,4-6-146 0</inkml:trace>
  <inkml:trace contextRef="#ctx0" brushRef="#br0" timeOffset="88457.7">27176 3495 870 0,'4'-5'149'0,"-2"0"-147"0,1 2 100 0,0-3 35 16,2 2-6-16,0-1-33 0,-1 2-11 0,0-1-6 16,2 2-5-16,1 0-14 0,-2 2-8 0,-1 2-1 15,-2 1 2-15,0 1-12 0,0 5-4 16,-2-1-4-16,-2 5 1 0,-3-2-7 0,0 5-7 15,1-2 0-15,-2 4 2 0,1 1-6 0,-3-2 10 16,2 2-1-16,3-3-5 0,-1 2 13 0,-1-6-10 16,-1-1 1-16,5 3 1 0,-1-5-13 0,4 1-5 15,-1-6-3-15,2 3 0 0,0-5-6 0,4-2-69 16,4 0-79-16,2-6-67 0,3-6-111 0,4-4 11 16,1-1-154-16</inkml:trace>
  <inkml:trace contextRef="#ctx0" brushRef="#br0" timeOffset="88928.68">27687 841 1460 0,'26'15'56'0,"2"-1"12"0,7 2-16 0,2 0 5 16,5 3-11-16,3-2-1 0,5 2-1 15,1-1-19-15,0 3 1 0,3-1 1 0,2 1-20 16,1 1 0-16,-2-1-1 0,2-1-2 16,-2 2 2-16,0 0-34 0,-2 2-26 0,-3-1-3 15,-4-1-47-15,-2 1-152 0,-2 1 206 0,-4-2-94 16,2 1 144-16</inkml:trace>
  <inkml:trace contextRef="#ctx0" brushRef="#br0" timeOffset="89200.65">27858 2190 1383 0,'43'-11'25'0,"4"0"3"0,3 0-1 0,-1 0-11 16,4-1 0-16,1-2 6 0,3 4-15 0,-1 0 2 15,-1-1-8-15,-5 4-6 0,0-1-3 0,-3 5-196 16,-3 0 191-16,-3 3-43 0,-5-1 57 16</inkml:trace>
  <inkml:trace contextRef="#ctx0" brushRef="#br0" timeOffset="89437.55">28137 3055 1178 0,'22'-10'89'0,"2"-2"-13"15,4 0 1-15,2 1 1 0,3-4-41 16,4 3-5-16,4-3 0 0,-1 2-10 0,4 2-3 0,0 3-6 16,-2-1-11-16,-4 4 1 0,-2 1-3 15,-1 2-11-15,-5 2-2 0,-1 1-152 16,-3 2 153-16,-3 3-38 0,-2 0 50 0</inkml:trace>
  <inkml:trace contextRef="#ctx0" brushRef="#br0" timeOffset="89791.21">28603 2834 1550 0,'2'13'152'16,"1"2"-148"-16,1 3 45 0,0-1 39 15,2 6-27-15,0 0-32 0,3 4-13 0,-1-2 4 16,0 1 1-16,-2 0-16 0,-1-3-12 0,0 2-35 16,-4-4-15-16,0 0-31 0,-3-5 2 0,-6 0-47 15</inkml:trace>
  <inkml:trace contextRef="#ctx0" brushRef="#br0" timeOffset="90063.99">28732 1862 1491 0,'8'11'35'16,"4"4"-16"-16,-3-1-8 0,1 2 1 0,-1 1 4 15,1 2-12-15,0-2-9 0,1-1-55 0,-3 0-24 16,0-3-41-16,-1-3 4 0,3-2-66 0</inkml:trace>
  <inkml:trace contextRef="#ctx0" brushRef="#br0" timeOffset="90287.68">28813 1013 1751 0,'9'19'13'0,"1"2"6"0,-3 1-17 0,1 4-99 16,-1 2-94-16,-3 4 101 0,1 2 91 0,-3 3-89 15</inkml:trace>
  <inkml:trace contextRef="#ctx0" brushRef="#br0" timeOffset="92609.34">29418 1616 1214 0,'-2'-12'118'0,"-1"3"-2"0,-2 2 3 0,-3 5-18 16,0 2-49-16,-3 6 16 0,-2 3-39 0,-3 3-2 16,-1 8-7-16,-1 3-7 0,-1 6 1 0,1 5-1 15,0 2 1-15,2 6-2 0,-1-1-1 0,7 4-1 16,1 2-1-16,5-4 1 0,0 0-2 0,4-2-2 16,4-3 0-16,2-4 0 0,6-1-3 0,3-6 2 15,2-2 1-15,5-4 0 0,2-3 2 0,4-5 3 16,2-6 0-16,2-3 1 0,1-4 3 15,-1-8 2-15,2 0 0 0,-2-7 1 0,-3-1 2 16,0-5-1-16,-2-2 1 0,-5-6-1 0,0 0-1 16,-6-6-2-16,-2-6 0 0,-3 3-2 15,-3-5-2-15,-5 1-3 0,-3 1-3 0,-3 2 1 0,-4 4-4 16,-5 7-5-16,-4 2-2 0,-6 7 0 16,-4 3-5-16,0 5-11 0,-5 5-8 0,1 1-3 15,-2 5-14-15,4 4-56 0,1-2-28 0,4 8-12 16,2 0-70-16,7 2 4 0,1 3-53 0</inkml:trace>
  <inkml:trace contextRef="#ctx0" brushRef="#br0" timeOffset="92792.38">30005 2039 727 0,'51'5'50'0,"3"0"24"0,-1-3-49 16,4-1 85-16,1 3-45 0,2 0-23 15,2-3-4-15,-2 0 4 0,2-1-32 0,-3 0-1 16,-1 0-2-16,-1 0-2 0,-2-1-1 0,-2-3-6 16,-2 1-39-16,-3-1-13 0,-2 1-29 0,-4-2 2 15,-2 0-43-15</inkml:trace>
  <inkml:trace contextRef="#ctx0" brushRef="#br0" timeOffset="92995.4">31312 1899 1538 0,'12'21'43'0,"-1"6"3"16,-1 1-6-16,-1 1-8 0,-7 0-6 0,0 0-4 15,-3 0-8-15,-4 0-3 0,-3 2-4 0,-6-4-14 16,3 3-6-16,-4-2-152 0,0 2 153 0,-4-3-38 15,-2 2 51-15</inkml:trace>
  <inkml:trace contextRef="#ctx0" brushRef="#br0" timeOffset="93611.01">31812 1661 1124 0,'-12'24'84'0,"0"4"2"16,-1 4-20-16,1 5-3 0,0 3-8 16,1 4-2-16,3-2-6 0,3 4-6 0,3-3-2 15,2-1 3-15,4-4-11 0,4-1-3 0,3-4 1 16,5-1 0-16,0-2-4 0,3-7 2 0,2 0 0 16,1-2-1-16,2-5 3 0,1-5-2 15,3-4 1-15,-1-6 3 0,0-1-2 0,1-10 1 16,2-1-3-16,-3-7 1 0,0-1 1 0,-1-2-5 15,1-2 0-15,-6-2-3 0,-1-7-4 0,-3 1-1 16,-5-4 0-16,-2-2-2 0,-1-4 0 0,-8-4-7 16,-2-1 1-16,-4 1-1 0,-2 2-7 0,-4 2-4 15,-5 5-2-15,-4 7 0 0,-2 3-5 0,-4 7-4 16,-3 3-4-16,-2 9-5 0,-1 3-4 0,-2 6-68 16,1 4-51-16,2 9-40 0,1 2-95 0,-1 6 6 15,-1 4-104-15</inkml:trace>
  <inkml:trace contextRef="#ctx0" brushRef="#br0" timeOffset="99783.39">29345 2308 613 0,'-7'-7'155'0,"-2"5"-154"16,-2 2 137-16,0 4 30 0,-2 4-61 16,1 5-4-16,-3 8-4 0,-2 3-13 0,2 10 0 15,-2 3-11-15,1 3-16 0,1 2-6 0,3 2 0 16,1-1-20-16,4-1-9 0,9-3-4 0,-1-6 1 15,6 0-11-15,4-5 7 0,5-3 3 0,5-4-1 16,2-5 8-16,3-5 4 0,-1-3 3 0,9-4 0 16,-1-4 4-16,0-6 1 0,2 0-1 0,1-9 0 15,-2-1 1-15,0-3-1 0,-4-3 0 16,-2-3 0-16,-3 0-2 0,-2-5-4 0,-2 0 1 16,-5-3-2-16,-4-2-4 0,-5 0-7 0,-3-2-1 15,-4 0 1-15,-2 2-8 0,-8 3-3 16,-4 2-4-16,-6 5 0 0,1 5-4 0,-8 7-4 15,-1 4-3-15,-4 4 1 0,-1 5-7 0,-3 5-7 16,2 4-27-16,0 5-12 0,2 2-24 0,4 4-231 16,2 2 269-16,9 3-88 0,2-3 133 0</inkml:trace>
  <inkml:trace contextRef="#ctx0" brushRef="#br0" timeOffset="100313.81">29481 917 453 0,'-7'-15'121'0,"-1"2"16"0,-3 2-19 15,-3 2 4-15,-2 7 7 0,-2 2-23 0,-3 5-3 16,-2 6-8-16,1 5-5 0,0 6-4 0,-1 3-15 16,3 0-8-16,-1 5 2 0,4-3-21 0,2 4-9 15,6-4-4-15,4-1-1 0,3-4-11 0,5 1 3 16,5-5 1-16,5-2-1 0,5 0 4 0,5-8 6 16,1-2 1-16,4-3 1 0,3-3 5 0,2-3 0 15,3-5-1-15,1-4 0 16,-1-3-3-16,2 0-2 0,-4-4-3 0,-3-2 2 0,-1-3-6 15,-7 0-4-15,-2 0-2 0,-5-3 1 0,-5 1-5 16,-4 0-4-16,-2 3-1 0,-3-1-1 0,-3 2-3 16,-7 6-10-16,0 2-4 0,-8 5 0 0,0 4-12 15,-5 5-56-15,-3 5-27 0,-3 6-7 16,1 5-66-16,0 6 3 0,2 1-55 0</inkml:trace>
  <inkml:trace contextRef="#ctx0" brushRef="#br0" timeOffset="100555.38">29840 1317 1730 0,'32'4'51'0,"0"-3"-12"0,4 1-13 16,-1 2-4-16,2 1-6 0,-1 0-12 0,-3 2-61 16,1 2-48-16,-5 2-16 0,0 0-85 0,-2 3 6 15,0 2-88-15</inkml:trace>
  <inkml:trace contextRef="#ctx0" brushRef="#br0" timeOffset="100779.48">29721 1798 1409 0,'35'0'47'0,"3"1"-24"0,3 1 4 0,1-2 11 16,1 2-34-16,1-1-56 0,3 2-68 16,-5 0 67-16,3 5 53 0,-6-1-53 0</inkml:trace>
  <inkml:trace contextRef="#ctx0" brushRef="#br0" timeOffset="101095.27">29922 2714 1630 0,'20'-16'73'0,"2"-4"-7"15,2 1 0-15,3 1-12 0,1-3-16 0,4-4-7 16,4 3-9-16,1-6-19 0,3-1-31 0,0 1-20 16,2-1-32-16,0 0 2 0,0 0-40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1:57:27.394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555 3152 7847,'-26'0'2338,"-1"0"-1537,-1 0 768,28 0 193,0 0-353,0 0-352,0 0-448,0 0 64,28 0-129,-1 0 65,-1-26-417,1 26 32,25 0-32,-25 0-64,26-26-128,-1 26 32,-25 0-96,26 0-32,-1 0-224,-25 0-96,1 0-161,-2 0-288,-26 0-384,24-27-673,-24 27-1313,0 0-2082</inkml:trace>
  <inkml:trace contextRef="#ctx0" brushRef="#br0" timeOffset="289.01">846 2992 4804,'-53'-26'3844,"53"26"-2499,-27 0 32,27-25 161,0 25-257,27 0-128,-27 0-320,26 0-417,1 0-256,-2 0-32,2 0-31,28 0-1,-29 0-32,-2 0 32,31 25-32,-28-25 96,-1 26-96,0 2 128,-26-2 129,26 28 63,-26-28 160,-26 0 33,26 0-161,-26 1-95,26 0-129,-26-1-192,-1 1-96,-1-27-96,28 25-385,-27-25-896,27 0-1602,0 27-1409</inkml:trace>
  <inkml:trace contextRef="#ctx0" brushRef="#br0" timeOffset="5454.31">529 4424 12107,'-27'26'801,"-1"-26"-193,28 0 641,0 0 161,0 0-225,28 0-416,-1 0-257,-1 0-320,1 0 225,25 0-257,1 0-128,-1 0-128,2-26-96,-28 26-193,26 0-351,-25 0-225,0 0-385,1 0-447,-28 0-770,26-26-2978</inkml:trace>
  <inkml:trace contextRef="#ctx0" brushRef="#br0" timeOffset="5770.32">819 4265 896,'-26'0'11723,"26"0"-12043,0 0 640,26 0 769,1 0-64,-2 0-32,2 0-416,0 27-417,27-27-32,-30 0 0,31 0 32,-28 26-95,25-26-65,-26 27 32,1-27-32,0 25 0,-1-25 0,0 28 192,-26-28 192,0 26 161,-26-26-193,0 26 64,-1 1-95,0 0 63,1 26-192,-26-28-224,25 2-64,-1 1-577,1-28-832,27 25-2178,-24 2-5542</inkml:trace>
  <inkml:trace contextRef="#ctx0" brushRef="#br0" timeOffset="52721.01">4525 7550 5252,'0'28'7656,"0"-28"-6791,0 0 800,0 0 65,0 0-994,0 0 33,26 0 64,1 0-481,0 0-192,25 0-95,-26-28-65,1 28-449,0 0-480,-1 0-608,0 0-1762,-26 0-3684</inkml:trace>
  <inkml:trace contextRef="#ctx0" brushRef="#br0" timeOffset="54683.12">4974 7285 8584,'-27'0'3139,"27"0"-2435,0 0 642,0 0-65,0 0-609,0 0-415,27 0-65,1 0-96,-1 0-128,-1 0 32,0 0-32,0 27-288,-26-1-161,27-26-95,0 27 31,-1 0 33,-26-1 351,0-26 65,0 27 64,0-2 0,0 29-32,0-28 64,0 2-32,0-2-64,26 0-64,-26 1 128,0-27 0,26 25 96,-26-25 64,0 28 224,0-28 161,-26 0-225,0 27-192,-27-27-32,26 25 32,-25-25-160,26 0-384,-1 0-737,-1 0-1250,28 0-5540</inkml:trace>
  <inkml:trace contextRef="#ctx0" brushRef="#br0" timeOffset="55007.14">5477 7550 8039,'54'0'7623,"-54"-26"-7815,-28 26 160,28 26 32,-26 2-96,2-2 256,-4 27 0,28 0-96,28-26-64,-28 25 64,24-25-32,30-1 65,0 1-97,-2-27 64,1 0 64,-1 0 160,1-27 64,1 1 225,-2-28-65,-26 2-63,-26 24-65,0-24 97,-26 26-97,-1 0-288,-25-2-192,-28 2 0,28 26-545,-29 0-896,30 26-2051,-4 2-7270</inkml:trace>
  <inkml:trace contextRef="#ctx0" brushRef="#br0" timeOffset="55837.18">5081 7630 544,'0'0'4741,"-26"0"-3877,26 0 1346,0 0 97,0 0-418,0 0-832,0 0-288,-26 0-385,26 0-255,0 0 31,26 0 32,-26 0 96,0 0 33,0 0-65,26 0-96,-26 0-32,26 0 0,-26 0-128,27 0 0,0 0-64,-27 0-480,26 0-1250,-26 27-3940</inkml:trace>
  <inkml:trace contextRef="#ctx0" brushRef="#br0" timeOffset="56493.21">3838 9220 12651,'52'0'353,"-25"25"-161,-1-25-96,1 0 64,-2 0-96,2 0-224,-27 0-993,27 0-1954,-1 0-3427</inkml:trace>
  <inkml:trace contextRef="#ctx0" brushRef="#br0" timeOffset="56666.24">3970 9086 9513,'0'54'640,"25"-28"898,-25 1 672,0 25-1185,0 3-897,0-30-417,0 3-960,27-3-1249,0-25-2403</inkml:trace>
  <inkml:trace contextRef="#ctx0" brushRef="#br0" timeOffset="56940.25">4181 9113 13388,'26'27'1089,"1"-27"-1121,-2 0 224,-25 26 129,27-26 351,-27 27-31,27-27-321,-27 27-224,28-2 129,-28 2 415,-28 1-223,28-28-65,0 25-192,0 3-32,-27-28-64,27 25-128,0-25-288,0 26 320,0-26-641,27 0-384,-27 28-865,28-28-1217,22 0-2082</inkml:trace>
  <inkml:trace contextRef="#ctx0" brushRef="#br0" timeOffset="57200.27">4578 9325 13164,'0'0'-769,"0"0"737,0 0 192,0 28-64,0-28 289,27 25-97,-27 1-192,26-26 32,26 28 193,-25-28 31,0 0-160,25 0 96,-26 0 193,28-28 191,-26 2 129,-2 1 256,-26-3-96,0-25 96,-26 26-384,-29 2-385,2 25-224,1 0-64,-28 0-64,28 25-769,-2 2-1473,28 26-3171</inkml:trace>
  <inkml:trace contextRef="#ctx0" brushRef="#br0" timeOffset="57770.3">3838 10942 14093,'0'0'1633,"24"0"-1601,4 0 417,-28 0 95,27 0-223,-1 0-193,1 0-128,-2 0-288,2 0-257,0 0-384,-1-26-1313,-26 26-4036</inkml:trace>
  <inkml:trace contextRef="#ctx0" brushRef="#br0" timeOffset="57950.31">3970 10757 11018,'0'53'1890,"0"-27"-1666,25 0 513,-25 1 832,0 0-1088,0 26-353,0-28-256,0 2-449,0 0-480,0-1-929,27 1-2434</inkml:trace>
  <inkml:trace contextRef="#ctx0" brushRef="#br0" timeOffset="58282.33">4181 10782 9737,'26'28'833,"-26"-28"-898,27 0 1058,-2 0-192,-25 0-32,27 0-385,-27 0-320,27 26-64,-27-26 96,0 26 0,0-26 65,0 27 95,-27-27-64,27 27 128,0-27 33,-27 26-129,27-26 96,27 27-96,-27-27-63,27 25-161,-27-25-289,28 27-511,-2-27-898,-2 0-1185,3-27-3235</inkml:trace>
  <inkml:trace contextRef="#ctx0" brushRef="#br0" timeOffset="58570.35">4631 10782 13965,'0'28'-96,"-26"-2"128,26 0 512,0 1-127,26 0-225,0-1-192,0 1-353,1-27 33,26 0 224,-27 0 96,27-27 0,-26 1 96,1-1 609,-2 0 192,-26 1-65,0 0-31,0-2-96,-54 3-449,27 25-224,-26-28-160,-26 28-320,26 28-706,1-3-2209</inkml:trace>
  <inkml:trace contextRef="#ctx0" brushRef="#br0" timeOffset="66582.8">2065 7737 6342,'-28'0'832,"28"0"289,0 0 737,-27 0-64,27 0-33,0 0-575,0 0-450,0 0-191,0 0-33,0-27-31,0 27-33,27 0 1,1 0-289,-4 27 0,30-27 32,24 0-96,3 0-96,-29 0 96,28 0-320,-1 0-32,2-27-321,-30 27-191,3 0-1026,-27 0-1922,-27 0-5669</inkml:trace>
  <inkml:trace contextRef="#ctx0" brushRef="#br0" timeOffset="67592.86">8390 10068 3555,'0'0'6790,"27"0"-6726,-27 0 97,0 0 1376,0 0 0,0 0-928,0 0-897,0 0-1922,0 26-3428</inkml:trace>
  <inkml:trace contextRef="#ctx0" brushRef="#br0" timeOffset="71091.06">2037 10200 1281,'-27'0'865,"0"0"800,27 0 769,0 0 97,0 0-577,0 0-257,0 0-512,0 0-384,0 0-96,0 0-161,0 0-159,0 0-129,0 0 32,27 0-96,-27 0-31,27 0-65,25 26-64,2-26 32,24 0-32,-24 0-64,0 0 0,24 0-96,-24 0-161,-2 0-447,-26 0-770,1 0-1761,1 0-4869</inkml:trace>
  <inkml:trace contextRef="#ctx0" brushRef="#br0" timeOffset="74113.23">2010 12718 12395,'0'0'705,"0"0"-673,-27 0 352,27 0 1154,27 0-225,-27 0-897,0 0-127,27 0-33,25 0 96,2 0-224,0 0 97,24 0-193,1 0-96,1 0-417,-1 0-1281,2 0-2530</inkml:trace>
  <inkml:trace contextRef="#ctx0" brushRef="#br0" timeOffset="78360.48">1799 14069 4772,'0'-53'5541,"0"27"-4740,0-28-192,0 28 1120,0-2-319,0 3 127,0-2-640,-26 1-577,26 26-384,0 0 256,26 26 257,-26 1-257,26 52-224,-26 1 96,26 26-96,1 26-160,-27-26 224,27 27 0,-27-54-64,0 1 128,0-27 0,0 0 160,0-27 129,0-26 95,0 0-352,0-26-96,0 0-32,-27-1-256,27-26-128,0 1-1,27 24 97,-1-26 64,0 1 192,27 28 0,-26 25 160,25 0 32,-26 0-64,2 25 96,-1 3-64,0 25-128,-3-27 64,4 27-64,-28 0-128,0 1-224,0-28-289,0 0-992,26 27-1762,-26-53-5734</inkml:trace>
  <inkml:trace contextRef="#ctx0" brushRef="#br0" timeOffset="79015.5">2726 14360 12139,'-27'-27'416,"-27"0"-544,54 27 417,-24 27 95,-3-27-256,-1 27-128,1 26-32,27-26 128,-26 26 64,26 0 0,0 26 65,0-26-97,26 1 96,29 24-160,22-24-160,5-1 32,-4-28 128,1-25 160,1 0 160,-1-25 33,-26-28 63,26-1 161,-53 2 224,2-1-225,-1 0-127,-54 1-129,27-2-128,-54 1 1,27 25 63,-25-24-128,-28 25-128,28 27-32,-1-26-384,-26 26-641,26 0-256,25 26-577,-23-26-961,24 27-2786</inkml:trace>
  <inkml:trace contextRef="#ctx0" brushRef="#br0" timeOffset="79543.53">2671 14518 6342,'0'0'3299,"28"0"-3107,-28 0 1698,0 0-225,0 0-800,0 28-417,0-2-127,0-26 63,0 28 0,0-3-95,0-25-161,0 27-64,0-27 0,0 0 0,0 0-128,-28 26-160,28-26-257,0 0-159,28 0 351,-1 0 97,-27-26 64,27 26-64,-3 0-64,4 0 31,-28 0-95,26 0-96,1 0 160,0 0 95,25 0 33,-26-27-256,1 27 96,0 0 256,-27 0 32,25 0-32,-25 0-289,0 0-896,27 0-320,-27 0-353,0 0 160,0 0-1345,0-25 1155</inkml:trace>
  <inkml:trace contextRef="#ctx0" brushRef="#br0" timeOffset="79687.55">3042 14572 1121,'0'-26'4548,"0"26"-2178,0 0-736,0 0-129,0 0-192,0 0-512,0 26 288,0-26-224,0 28-192,0 24-385,0-26-224,0 1-448,0 0-1891,0-1-6629</inkml:trace>
  <inkml:trace contextRef="#ctx0" brushRef="#br0" timeOffset="80235.58">3651 13804 11082,'0'0'192,"-26"0"-224,26 0 1794,0 0-65,-27 26-800,27 26-128,-27 2-128,2 26-1,-2 0-63,27-2-481,-26 2-128,26-1 64,0-26-128,26 1-609,1-29-576,-2 3-673,2-28-1089,26 0-4772</inkml:trace>
  <inkml:trace contextRef="#ctx0" brushRef="#br0" timeOffset="80415.59">3730 14174 14541,'0'27'128,"0"-27"65,27 27 1857,-1-27-673,2 26-865,23 1-448,4-2-160,-29 2-544,26 0-513,-25-27-1282,26 26-2529</inkml:trace>
  <inkml:trace contextRef="#ctx0" brushRef="#br0" timeOffset="80594.6">4075 14122 13612,'-53'27'1218,"26"-2"-1539,2 2 706,-28 26 1312,26-26-1056,-1 25-609,4-25-160,-3 26-769,27-26-1601,0-27-2787</inkml:trace>
  <inkml:trace contextRef="#ctx0" brushRef="#br0" timeOffset="80927.62">4181 13830 5060,'0'0'9481,"0"0"-9865,26 0 512,-26 27 1121,27-2-384,-2 3-96,2-2-321,28 28 33,-29-28 95,-2 27-127,3 0-33,-27-1-160,0 2-224,0-1 64,0-28-96,-27 29 0,27-1 32,-24-26-192,-30 26 64,27-28-737,0-25-192,2 28-608,25-2-2691</inkml:trace>
  <inkml:trace contextRef="#ctx0" brushRef="#br0" timeOffset="81388.65">4869 14096 3171,'0'26'6085,"28"-26"-5380,-28 27 1057,26-27 832,-2 0-1089,31 0-640,-28 25-384,25-25-193,-26 0-224,28 0-192,-28-25-1634,-26 25-4163</inkml:trace>
  <inkml:trace contextRef="#ctx0" brushRef="#br0" timeOffset="81561.66">4869 14281 15470,'28'25'64,"22"-25"32,-23-25 1442,1 25-353,25 0-705,-27 0-640,0 0-865,-26 25-1057,27-25-2722</inkml:trace>
  <inkml:trace contextRef="#ctx0" brushRef="#br0" timeOffset="82527.72">6087 14228 10954,'27'-54'2242,"-27"54"-1505,0-25 576,0-2 224,-27 27-640,-1-26-352,2 26-385,-25 0-256,-4 26 32,2 1 128,-26 25-64,53-25-192,-1 26-161,2-1 129,25-25-32,25-1 96,28 1 64,1-27 64,-2 0 96,1-27-32,26 1 0,-25 26 32,-27-27 32,0 0-32,-3 2-32,-24-2-192,0 27-417,0-26-544,0 52-96,-24-26 512,24 27 513,0 25 96,24 1 96,-24 1 32,0-1 32,28 26 224,-28-51 481,26 24 224,-26 1 64,0-26-32,-26-1 32,-2 0-160,-23-26-64,-4 0-193,5 26-512,-5-26 1,2-26-97,1 0-513,25 0-320,0 26-95,1-54-546,26 28-1344,26-1-1442,1-26-4293</inkml:trace>
  <inkml:trace contextRef="#ctx0" brushRef="#br0" timeOffset="82816.73">6615 13750 2370,'0'-105'1249,"0"52"2082,0 26 289,0 27-1474,-26 0-769,26 27-416,-27-1-128,3 28-225,-4 24-95,1 2 63,1 0-31,26 26-385,0 0 96,0 0 32,26-28-160,1 2-31,1-26-97,23-1-97,-25-28-255,2 3-673,23-2-256,-23-26-737,-28 0-3107</inkml:trace>
  <inkml:trace contextRef="#ctx0" brushRef="#br0" timeOffset="83336.75">7066 14228 7366,'0'0'2691,"0"0"-1538,0 0 1121,28 0-416,-28 0-705,24 0-352,3 0-449,27 0-160,-27 0-192,25 0-288,-25-27-1025,-1 27-2819</inkml:trace>
  <inkml:trace contextRef="#ctx0" brushRef="#br0" timeOffset="84014.8">7755 13750 14541,'-81'-26'1570,"54"26"-1090,27 0-384,0 0 161,0 0 255,27 0-32,0 26-191,27-26-385,-30 0 192,31 27-160,-2-27 96,-27 27-192,-26-1-193,0-26 129,0 52-64,0-24-257,-26-2-320,0 0 65,26 2-193,0-2 288,26 27 385,0-26 192,0-1 96,28 1 0,-28-2 96,26 2 64,-25 0-64,-27-1 128,0 1 577,0-27 320,-27 25-417,-25-25-287,-1 0-353,0 0-288,27 0-833,-27 0-993,25 0-2467</inkml:trace>
  <inkml:trace contextRef="#ctx0" brushRef="#br0" timeOffset="84367.82">8575 13962 12427,'0'0'-480,"-26"28"-321,-28-28 961,28 52 193,0-25-129,26 26 32,0-1-192,0 2-64,26-28 32,0 26-64,28-25-256,-2-27 0,1 27 288,26-54 352,-26 0 288,2 2 65,-5-2 192,5-26 224,-55 26-288,0-25-257,0-1-159,-55 26-161,29 1-192,-26 0-64,-28-2-192,28 28-225,25 0-864,-26 0-1377,27 28-4965</inkml:trace>
  <inkml:trace contextRef="#ctx0" brushRef="#br0" timeOffset="85306.87">9766 14122 11146,'0'0'2338,"27"0"-2210,-27 0 1122,25 0 319,28-26-992,-26 26-417,1 0-96,23 0-96,-25 0-385,2-27-511,-1 27-706,-27 0-1537,0 0-3716</inkml:trace>
  <inkml:trace contextRef="#ctx0" brushRef="#br0" timeOffset="85507.89">9898 13910 8103,'0'52'3427,"0"-24"-2914,28 24 960,-28-25 705,0 26-704,0-1-1218,24-25-256,-24 26-448,27-26-609,-27-2-513,0-25-1825</inkml:trace>
  <inkml:trace contextRef="#ctx0" brushRef="#br0" timeOffset="86618.95">10401 13962 5220,'0'-26'1826,"0"0"-1506,26 26 1250,-26 0-65,0 0-319,27 0-194,-27 0-287,28 0 0,-28 0-97,0 0-191,24 0-129,-24 26-128,27-26-64,-27 26 0,28-26-96,-28 28-160,26-28-32,-26 26 96,27 0 64,-27-26 64,0 27 32,0-27 32,0 27 64,0-1 32,0-26-128,-27 27-64,27-2 0,-26 2 0,26 0-32,0-1-32,26-26 64,-26 27-32,27-2 0,-3-25-96,4 27 0,25 0-128,-26-27-321,-2 0-63,29 0-97,-1 0-32,-28 0 289,29-27 384,-1 0 128,-28 2 32,29-2 96,-26 1 320,-2-1 545,-2 0 193,-24 2-386,0-2-383,0 27 127,-24 0-576,-2 0-96,-2 27 0,28-27 0,-27 52 32,27-25 32,0-1 32,27 1-32,1-2 0,-2-25-128,25 27-97,30-27 257,-29-27 65,2 2 127,-28-2 128,26 1 225,-52-1 95,27 0-191,-54-25-1,2 26-160,-2-1-128,-26-26-128,0 27-32,1 26-320,-3-28 192,28 28-352,27 28-1154,0-28-992,0 26-513,55 0-4965</inkml:trace>
  <inkml:trace contextRef="#ctx0" brushRef="#br0" timeOffset="86841.96">11699 14069 14701,'24'0'513,"-24"0"-193,28 27 1538,-1-27-1025,0 26-577,-1-26-160,0 27-352,0-27-32,1 25-385,0-25-704,-1 0-1282,-26 27-2081</inkml:trace>
  <inkml:trace contextRef="#ctx0" brushRef="#br0" timeOffset="87022.97">11883 13962 11530,'-26'54'1186,"0"-28"-1090,0 1 1473,-1 26 161,0-26-1154,-1 25-672,28-25-769,0 26-1217,0-28-2594</inkml:trace>
  <inkml:trace contextRef="#ctx0" brushRef="#br0" timeOffset="87209.98">12307 14122 16495,'27'27'481,"-27"-2"-385,-27 2 1409,27 0-512,0 26-897,-28-28-576,28 2-737,0-27-1250,28 27-5156</inkml:trace>
  <inkml:trace contextRef="#ctx0" brushRef="#br0" timeOffset="87708.01">12809 14069 13004,'26'0'2146,"-26"0"-1922,55 0 609,-28 0 128,25 0-417,1 0-384,-26-27-192,25 27-544,1 0-769,-26 0-321,-27 0-1345,0 0-5125</inkml:trace>
  <inkml:trace contextRef="#ctx0" brushRef="#br0" timeOffset="87887.02">12995 13857 14541,'0'53'993,"0"-1"-769,-26 2 1506,26-1-417,0-26-640,0 26-545,0-28-512,0 29-705,26-28-1057,-26-26-2627</inkml:trace>
  <inkml:trace contextRef="#ctx0" brushRef="#br0" timeOffset="88624.06">13498 13804 12523,'27'0'321,"-1"-27"-225,1 27 801,25 0 224,1 0 32,1 0-513,-2 0-479,1 27-129,-25-1-32,-4 1 0,-24 26-65,0-27 65,-24 0-64,24 28 128,-28-28 1,-25 1-33,26 0-32,27-1-161,-25 1-159,25-27-128,25 0 127,2 0-223,-1 0-353,1 0 0,25 0 32,-25-27 449,1 1 288,-2 26 96,1 0 32,-27 0 96,24 0 96,-24 0 0,0 26-160,0 1 0,28-27 0,-28 25-32,27 2 32,-1 0 0,26-27 65,2 0 191,-1 0 384,-1-27 65,-25 0 224,26-25 224,-28 26-192,-25-28-32,0 28-96,-25-28-321,-28 28-159,-1 0-321,2 26 32,-1-28-192,-26 56-609,53-28-448,-1 26-545,27 0-2626</inkml:trace>
  <inkml:trace contextRef="#ctx0" brushRef="#br0" timeOffset="89224.1">14795 14016 13132,'-26'-26'609,"-1"26"-257,27 0 1057,-27 0-160,27 0-288,0 0-320,27 0 256,-27 26 32,27 0-289,-1 1-159,26 0-289,2 26-32,-28-28-160,26 2-160,2 0-32,-26-1-257,-2 1-127,-2-27-353,4 0-481,-28 25-1472,0-25-2788</inkml:trace>
  <inkml:trace contextRef="#ctx0" brushRef="#br0" timeOffset="89425.11">15061 13990 13708,'0'26'737,"-28"-26"-481,1 26 1794,0 1-832,3 26-802,-4-26-288,2-2-64,-28 2-128,29 26-224,25-26-481,-27-2-865,27-25-1248,0 27-2307</inkml:trace>
  <inkml:trace contextRef="#ctx0" brushRef="#br0" timeOffset="89772.13">15271 14149 15118,'0'0'1633,"0"0"-2433,27 0 896,0 0 544,-1 0-255,0 25-193,0-25-192,-26 0-32,27 27 32,-27-27 32,0 27 32,0-1-32,-27-26 32,1 27-32,26-2-96,-26-25-160,26 27 64,0 0 128,26-27 32,-26 0-97,26 0 1,1 0-448,0 0-897,-1 0-1570,0 0-4132</inkml:trace>
  <inkml:trace contextRef="#ctx0" brushRef="#br0" timeOffset="90123.15">15483 13513 11370,'0'-27'929,"0"27"-448,0 0 1633,26 0-449,0 27-768,1-2-224,0 2-1,1 26 33,-4 1-64,30-2-193,-27 1-96,24 0 33,-23 27-33,25 0 0,-26-28-159,-1 28 63,0-1-64,-26-26-64,0-1-128,0 2 128,-26-1-128,0-1 32,-1 1-192,-26-25-192,25 26-833,-23-29-1634,-4 2-3555</inkml:trace>
  <inkml:trace contextRef="#ctx0" brushRef="#br0" timeOffset="96471.51">5055 11737 1505,'0'0'2306,"0"0"128,26 0-448,-26 25-384,0 2-129,26 1-128,1-3-672,0 2-224,-1 25-193,0 3-192,0-29 0,1 26-32,0 2-32,25-28-32,-26 28-417,-26-28-575,27 1-514,0-27-864,-27 25-3300</inkml:trace>
  <inkml:trace contextRef="#ctx0" brushRef="#br0" timeOffset="96837.53">4947 12214 8456,'-24'0'-97,"24"0"-639,24 0 928,-24 0 1153,0 0-256,27-26-608,1-1-289,-1-26-128,-1-1-32,-26 2 320,26-1-95,-26-27-161,0 28 128,0-28 513,0 27 672,0 26-833,0-26-415,0 27-33,-26 26-32,26-26-96,0 26-128,0 26-33,26 0 290,0 0-33,1 1-32,26 0-64,-27-1-64,54 1-481,-28-2-864,-26-25-833,28 27-2275</inkml:trace>
  <inkml:trace contextRef="#ctx0" brushRef="#br0" timeOffset="100468.74">7226 15816 4228,'0'0'1089,"0"0"64,0 0 1345,-27 0-224,27 0-800,0 0-482,0 0-191,0 0 32,0 0 64,0 0-96,0 0-225,0 0-159,27 0-417,-27-26 320,24 0-480,4-1 416,25-26-288,-1-26 64,-25 26 32,26-26-64,-1-1-32,2 27 32,-1-26 0,-1 26 0,3-26-96,-5 26 96,-23-1-64,1 1-160,-1 26-513,-27 27-224,0-25 0,0 25-288,0 0-449,0 0-191,0 0-514,-27 25-3682</inkml:trace>
  <inkml:trace contextRef="#ctx0" brushRef="#br0" timeOffset="100772.76">7701 14890 9673,'-54'0'1697,"54"0"-1505,0 0 449,0 0 1505,0-26-1089,27 26-576,0-27-225,27 0-96,-3 27-96,4-26-32,-3 26 32,-26-26-32,28 26-32,-28 0 0,0 0-32,-26 0 0,26 0 0,-26 26 32,-26-26 0,26 26 32,0 28 64,-26-28 64,26 26-64,0 2 0,0-28-96,0 28-128,26-1-1057,0-2-2338,1-23-7431</inkml:trace>
  <inkml:trace contextRef="#ctx0" brushRef="#br0" timeOffset="101650.81">5901 16425 8808,'0'-52'961,"0"27"352,0 25 96,0-27-384,-27-1-512,2 1-449,-2 27-64,0 0-64,1 0 0,-1 27 32,2 1 0,-29 51 32,28-26 0,26 27 32,-28-1-64,28 27 0,0-27-129,28 1-63,25 0-32,-1-28 64,28 0 96,-1-24 64,2-1 128,-4-27 0,5 0 96,-4-27 96,1-1-95,-26-24 223,-26 25 257,0-26 159,-2 1-95,-25-28-289,-25 27-287,-29 1-33,28-28-32,-26 26-64,-2 2-32,0-1-32,3 25 32,24 28-160,-1-25-545,2 25-544,26 0-673,0 25-1313,0 3-4677</inkml:trace>
  <inkml:trace contextRef="#ctx0" brushRef="#br0" timeOffset="102003.83">5822 16612 8167,'0'0'929,"0"0"-320,0 0 1056,27 0-319,-27 0-354,0 0-511,0 0-321,0 26-128,-27 1-32,27 0 96,0-1-96,0 0 32,0-26 224,0 26 129,0-26-1,27 27-160,-27-27-160,25 0-31,2 27 31,-1-27-32,1 0-64,1 0-97,23 0-127,-25 0-192,2 0-673,-1 0-1250,0 0-1472,-3 0-3907</inkml:trace>
  <inkml:trace contextRef="#ctx0" brushRef="#br0" timeOffset="102148.84">6219 16770 9833,'-26'-26'704,"26"26"33,0 0 769,0 0-1186,0 0-160,0 0-128,0 26-128,0 1-288,0 0-513,0-1-801,0 1-2434</inkml:trace>
  <inkml:trace contextRef="#ctx0" brushRef="#br0" timeOffset="102487.86">6351 16002 7911,'27'-52'2114,"-27"24"-512,-27 28-417,27 0-224,0 0-65,-26 0-351,26 28-97,0-2-127,0 0-193,0 1-96,0 26 32,0-27-64,26 27-320,-26-26-609,27-1-417,0 26-287,-27-25-225,25 1-1921</inkml:trace>
  <inkml:trace contextRef="#ctx0" brushRef="#br0" timeOffset="102696.87">6538 16029 11530,'0'0'353,"0"0"63,0 0 1538,0 0-1153,0 27-641,0-1-32,0 0-96,0 0-32,0 1-160,24 0-545,-24-1-1120,0 1-1090,27-2-2723</inkml:trace>
  <inkml:trace contextRef="#ctx0" brushRef="#br0" timeOffset="102970.88">6615 15897 7655,'0'-27'1313,"0"27"-929,0 0 1410,0-26-128,28 26-385,-28 0-384,27 0-353,-3 26-127,4 1-33,-1-2-160,-27 3-128,26 24 0,1-25-64,-27 26-96,0-1-128,25 2-224,-25-28 31,-25 26 97,25-25-352,-27 1-1250,1-1-3139</inkml:trace>
  <inkml:trace contextRef="#ctx0" brushRef="#br0" timeOffset="104001.93">6775 16929 11947,'0'0'1249,"0"0"-1217,0 28 545,0-28-1,0 25-512,0 29 0,0-29-64,0 30-448,0-30-994,0 28-736,0-26-1729</inkml:trace>
  <inkml:trace contextRef="#ctx0" brushRef="#br0" timeOffset="104280.96">7066 17061 12011,'28'0'-320,"-28"28"-1,-28-28 545,28 27 33,0 26-129,0-28-64,0 2 0,28 0 256,-28-1 257,51 1 127,-23-27-95,-2 0-64,25 0 31,-23-27 97,-1 1-33,-27-1-127,0-25-65,0 24-159,-27 3-354,-1-2-31,-23-1-576,25 28-1955,-29 0-4451</inkml:trace>
  <inkml:trace contextRef="#ctx0" brushRef="#br0" timeOffset="105027">10851 15022 5701,'0'27'2883,"0"-27"-2851,0 27 1889,0-2 322,0 28-1058,0 1-449,0-1-95,0 26-257,0-26-159,0 27-65,0-1-128,0-26-449,0-1-1024,0 3-1378,0-30-2145</inkml:trace>
  <inkml:trace contextRef="#ctx0" brushRef="#br0" timeOffset="105394.02">10587 15420 12716,'-54'26'800,"54"-52"-736,0 26 545,0-27 320,0 27-96,0-53-353,28 27-288,-2 0-128,1-28 32,-3 0-128,4 3 64,-1 23 0,-1-24 32,1-1-64,-27 26 97,25 27-97,2-27-32,-27 27 64,27 0 32,-1 0 64,-26 27 0,27 0 0,-2-1 0,2 1-160,0 0 32,-1-2 32,26 3-224,-25-3-769,0 1-961,1 2-1633,-28-2-6278</inkml:trace>
  <inkml:trace contextRef="#ctx0" brushRef="#br0" timeOffset="106678.1">10163 16453 10762,'-26'-28'1281,"26"3"-1153,0-2 224,-27 27-256,27-25-96,0 25-64,-28 0-32,28 25 0,-24 2 128,-3-2 96,-1 30-32,2 23-96,-1-24 97,3 26 223,24-2 224,-28 2-383,56-1-1,-4 1-32,29-28-96,2 3 0,24-30 32,-1-25 0,29 0 0,-28 0 0,2-25-96,-2-2-160,-2-26 160,-22 26 128,-29-25 480,-26-3 385,0-23-224,0 24-288,-53-24-385,1 24 32,-1 1 0,-2 1 0,-24-1-64,26 26-64,1 27-32,-1 0-353,26 0-191,27 27-225,0-1-704,0-26-1282,27 27-4356</inkml:trace>
  <inkml:trace contextRef="#ctx0" brushRef="#br0" timeOffset="107010.12">10190 16692 11146,'0'0'1153,"0"0"-1153,-27 26 1153,27-26 128,0 26-800,0 0-257,0 1-128,-26 0 32,26-1 65,0-26-1,0 27-128,0-2 0,0-25 0,26 27 32,1-27-192,-2 0-353,2 0-672,26 0-1633,-26 0-3300</inkml:trace>
  <inkml:trace contextRef="#ctx0" brushRef="#br0" timeOffset="107168.12">10506 16850 10025,'-24'0'2626,"24"0"-2081,-28 0 576,28 0-576,-27 0-353,27 27-32,0-27-128,0 25-32,27-25-256,-27 27-353,28 1-864,-28-3-1602,24-25-4997</inkml:trace>
  <inkml:trace contextRef="#ctx0" brushRef="#br0" timeOffset="107400.14">10798 16214 16111,'-27'0'288,"2"0"-288,-2 0 384,27 0 449,0 27-705,0-2 353,0 2-481,0 1-96,27-1-417,-2-2-576,2 2-1089,26-2-1569,-26 3-3204</inkml:trace>
  <inkml:trace contextRef="#ctx0" brushRef="#br0" timeOffset="107579.15">10983 16188 12203,'0'0'801,"0"0"-801,27 26 544,-27-26 802,25 27-578,-25-2-543,27 30-161,-27-28-32,27-2-96,-27 2 32,0-2-641,0-25-1153,0 28-1985</inkml:trace>
  <inkml:trace contextRef="#ctx0" brushRef="#br0" timeOffset="107826.16">11194 16134 7078,'0'0'6855,"-27"0"-6695,27 0 416,0 0 834,27 0-417,1 27-321,-28 0-191,27-1-385,-1 1-352,0 25 127,-26-24-1472,0 24-2595,0 28-4164</inkml:trace>
  <inkml:trace contextRef="#ctx0" brushRef="#br0" timeOffset="108193.18">10957 17169 15086,'0'0'448,"-27"0"-544,27 0 416,-27 25 225,27 2-161,-25 0-288,25-1-128,0 28 32,0-28-384,0 0-865,25 0-1602,2 1-5445</inkml:trace>
  <inkml:trace contextRef="#ctx0" brushRef="#br0" timeOffset="108330.19">11194 17169 16463,'28'0'1153,"-28"0"-929,-28 25 833,28 2-384,0 0-417,0-1-288,0 28-1409,0-2-2979</inkml:trace>
  <inkml:trace contextRef="#ctx0" brushRef="#br0" timeOffset="109022.23">13762 14942 1505,'0'0'8584,"0"0"-8039,0 0 544,0 27 1153,0 26-705,0 1-544,0-1-224,-25 52-737,25-25 288,0-1-320,0 26 0,0-25-480,0-26-449,0-2-480,0-24-417,25-3-993,-25-25-7014</inkml:trace>
  <inkml:trace contextRef="#ctx0" brushRef="#br0" timeOffset="109339.25">13446 15288 16367,'-55'0'512,"55"0"-479,0-27 543,28 27 417,-1-27-416,-3 1-353,31-28-192,-2 29 160,-28-28-64,29-1-224,-28 28 128,1-28-352,-27 29 192,27-2-33,-27 1-127,0 26 0,0 0 192,25 0 32,-25 26 256,27 1-32,-27-2 32,26 29 97,1-1-225,1-26-32,23 26-353,-23-28-479,-2 29-1411,25-28-3106</inkml:trace>
  <inkml:trace contextRef="#ctx0" brushRef="#br0" timeOffset="109952.28">13391 16770 1921,'0'-26'12652,"0"0"-12812,-26 0-1057,26-1 833,-27 0 95,3 27-31,-4 0 192,1 0 64,-26 27 96,53 26 128,-25-1 128,25 2-63,0 24-33,0 2-96,25-1 96,2 1-128,26-27-32,-1 1-32,29-1 32,-30-26 224,57-27 257,-29 0-129,1-27-192,-28 0 289,29-26 127,-30 1 193,-23-28 32,-2 27-160,-26-26-449,0-1-192,-26 27-32,-29-1-128,3 2-32,-1 26-65,1-1-704,-2 27-896,1 0-1218,26 27-4388</inkml:trace>
  <inkml:trace contextRef="#ctx0" brushRef="#br0" timeOffset="110682.33">13419 16929 4580,'0'0'1537,"0"0"-1697,0 0 128,0 0-256,0 0-97,0 0 385,0 0 0,0 0 161,0 0 255,0 0 705,0 0 192,0 0-31,0 0-97,0 0 448,0 0-288,0 0-416,0 28-224,-28-28-128,28 0-161,0 25-192,0 2-160,0 0-32,0-2-96,0 3-128,0-1-32,0-2 32,-26 3-161,26-28-63,0 0-33,0 25 33,0-25 32,26-25 31,-26 25-31,28-28 320,-28 28-64,27-25-224,-3-2-33,4 27 97,-1-28-257,-1 28-448,1 0-608,-2-25 160,29 25 736,-28 0 321,1 0-33,0 0-416,-27 0-128,25 0 65,-25 0 1312,0-27 1730,0 27-352,0 0-321,0-27 417,0 27-225,-25-25-640,25 25-384,0 0-449,0 0-192,0 0 288,0 0 1,0 25-161,0-25 32,0 27 0,0 0-128,0-2-320,0 3-481,0-1-1121,0-2-3042</inkml:trace>
  <inkml:trace contextRef="#ctx0" brushRef="#br0" timeOffset="111171.35">14159 16348 7559,'0'-55'704,"0"55"-608,0 0 929,0 0 64,0-27-480,0 27 288,0 0 64,-25 0-64,25 0 31,0 0 33,0 0-32,-27 27-320,27 1-257,0 24-320,-26 0 32,26-24-64,0 25-224,0-26-385,26-2-415,-26 29-738,27-54-1601,25 26-4869</inkml:trace>
  <inkml:trace contextRef="#ctx0" brushRef="#br0" timeOffset="111338.36">14318 16400 11242,'0'0'769,"0"0"-481,-27 0 2146,27 25-896,0 3-897,0-1-449,0-1-224,0 1-705,27-2-544,-27 2-1089,27 0-2563</inkml:trace>
  <inkml:trace contextRef="#ctx0" brushRef="#br0" timeOffset="111554.38">14398 16241 14093,'25'0'737,"-25"25"-417,27 2 1313,-27 1-447,27-1-674,1 25-384,-28 1-64,26-26-224,-26 26-320,0-1-449,0-25-545,0 26-544,0 0-800,-26-27-3620</inkml:trace>
  <inkml:trace contextRef="#ctx0" brushRef="#br0" timeOffset="112471.43">14266 17301 14285,'0'27'1505,"0"-27"-1408,0 0 1376,0 26-608,0-26-321,0 0-287,25 26-225,-25-26-32,0 26-289,0 1-608,0 0-640,27-27-1025,-27 26-2051</inkml:trace>
  <inkml:trace contextRef="#ctx0" brushRef="#br0" timeOffset="112786.45">14450 17274 10570,'27'0'3042,"-27"27"-2465,28-27 704,-2 0 161,-2 0-482,3 0-543,28 0-449,-55 0 64,26 0-32,-26 27 32,0-1 32,0 0-64,0 0 32,-26 1-64,-1 0 128,27-1-160,0-26 224,0 27-64,0-27 321,0 0-97,27 0-192,-1 0 32,0 0-224,27 0-609,-26 0-384,-1 0-1441,1 0-4452</inkml:trace>
  <inkml:trace contextRef="#ctx0" brushRef="#br0" timeOffset="114539.55">4049 11340 960,'-27'-27'737,"27"27"128,0-27 1601,-27 27-192,27 0-608,-25 0 288,25 0-160,-27 0-321,27 27-352,0-27-224,0 0 32,27 0-225,25 27-255,1-27-289,26 0-32,1 0 32,27-27-224,-2 27-128,0 0-96,-25-27-961,-28 27-1922,-25 0-5670</inkml:trace>
  <inkml:trace contextRef="#ctx0" brushRef="#br0" timeOffset="115793.62">4049 9722 1921,'0'0'1794,"0"0"-737,-27-25-737,27 25-63,0 0 287,0 0 129,-27 0-33,27 0 129,0 0 320,0 0 64,0 0-288,0 0-96,0 0 288,0 0 128,0-27-160,0 27-96,-25 0-225,25 0 97,0 0-96,0 0-65,25 0-479,2 0 319,0 0-192,51 0-31,-24-26-161,51 26 128,0 0 64,3 0-96,-29 0 0,26 0-160,-25 0 33,-1 0 31,2 0-96,-30 0 32,-23 0-128,-28 0 32,0 0-129,0 0-383,-28-27-1,1 27 129,-23 0 192,-5 0-161,2 0 65,27 0 128,-27 0-321,0 27-192,1-27-512,-28 0-641,28 26-480,-3-26-448,-22 27-161,22-27 1089,3 0 2114,-1 0 1378,-1 25-481,2-25 672,26 0 321,-1 0-576,27 0-161,0 0-192,27 0-576,26 0 160,-1-25-385,28 25-224,27 0-64,-2 0-96,0 0 32,-25 0-64,-1 0-96,0 0-96,-26 0-32,-26 0-289,1 25-704,-56-25-1089,1 0-3812</inkml:trace>
  <inkml:trace contextRef="#ctx0" brushRef="#br0" timeOffset="116487.66">4737 8188 11018,'0'0'288,"26"0"-160,26 0 1378,2 0-289,24 0-160,30 0-96,-2 0-449,26 0-127,28 25-33,-28-25 64,25 0-191,-25-25-161,-24 25-385,-31 0-1056,-49 0-1153,-1 0-7560</inkml:trace>
  <inkml:trace contextRef="#ctx0" brushRef="#br0" timeOffset="142886.17">28347 2330 4964,'0'-25'-897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3:01.04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17998 7093 672,'0'0'5285,"0"0"-4388,0 0 737,0 0 127,0 0-640,0-26 32,0 26-480,24 0-289,-24 0 161,0 0 160,0 26-1,0-26-63,0 0-65,27 0-127,-27 0-97,0 0-64,0 0-95,28 0 31,-28 0 0,0 0-96,27 0 64,-27 0-32,0 0-63,26 0-1,-26 0 0,27 0-64,-27 0-32,25 0 32,2 0 0,-27 0 0,27 0 0,-1 0 64,-26 0-160,27 0-32,-2 0 224,-25 0-160,27 0 32,-27 0 32,27 0 32,-1 0-96,2 0 64,-4 0-32,3 0 0,0 0 32,-27 0-64,28 0 32,-2 0 32,-2 27-32,4-27 32,-1 0 0,0 0-128,-1 0 160,26 0-32,-25 0-64,0 0-32,-1 0 160,0 0-192,0 0 64,1 0 64,0 0-32,25 0-32,-26 0-128,-26-27 64,27 27 64,1 0-32,-1 0 64,-3 0-64,-24 0 96,26 0-32,2 0 32,-1 0-32,0 0-32,-1 0 32,0 0-64,0-26 64,1 26-97,0 0 97,-1 0-32,0-26-32,0 26 0,1 0 224,0 0-224,-27 0 64,26-26-64,0 26 160,0 0-96,1-27-32,1 27-96,-1 0 160,-27 0-32,24 0-64,2 0 64,-26 0-32,28-27 128,-1 27-128,0 0 0,-2 0 32,-25 0 32,27 0-96,-1 0 128,1-26 0,0 26-128,-2 0 0,2 0 64,-1 0 0,1 0 32,0 0-32,-27 0 0,25 0 64,2 0-128,-27 0 32,26 0 96,1 0-64,-27 0 0,28 0 0,-4 0 32,3-27-64,-27 27-64,26 0 224,2 0-192,-1 0 0,-27 0 32,27 0 64,-27 0-128,25 0 192,2 0-160,-27 0 64,26 0 0,1 0-32,0 0 32,-27 0 32,25 0-64,2 0 96,-1-27-32,1 27-32,-27 0-32,27 0 32,-2 0 0,2 0 0,-1 0-32,1-25 64,1 25-96,-4 0 128,3 0-128,1 0 64,-28 0 0,26-27 96,1 27-160,25 0 64,-25 0 0,-1-26-64,26 26 128,-25 0-64,26-28-64,-26 28-32,25-26 32,-25 26 0,27-26 32,-30 26 32,3-26 0,28 26 32,-29 0 0,25-26 0,-23 26-64,-1 0 96,26-28-32,-28 28 0,2-26-64,26 26 0,-26-26 64,-2 26-32,29 0 0,-28-27 64,2 27 0,-4-25-128,3 25 128,0-28-96,1 28 32,-2-27 0,-2 27 32,4-25-64,-1 25 64,0 0-64,-27-28 128,26 28-160,0-26 160,0 26-128,1-26 64,0 26-32,-27 0 96,26-27 96,0 27 1,-26-27-193,26 27 0,1 0 64,-27-26-64,27 26 96,-1 0-32,-26-27 160,26 27-128,-26-27 32,26 27-64,-26 0-32,27-25 32,1 25-224,-28-27 545,27 27-802,-1 0 706,-2-26-257,-24 26-32,28-27 32,-28 27 32,27 0-32,0 0 0,-27-27 96,26 27 32,0-26-160,-26 26 32,26-26 64,1 0-96,0 26 96,-27-28-64,26 28-64,0-26 128,-26 26 96,26-28-31,-26 28-65,27-25-128,-27-2 128,27 27 32,-27-28-160,26 3 128,0 25-160,0-27 96,-26 1 32,27 26 0,1-26 32,-1-2-32,-27 3-32,24 25 64,2-27-32,-26 1 32,28 26-96,-28-27 97,27 27-65,-27-27 96,0 1-96,27 26 64,-27-26-160,25 0 128,2-1-128,-27 0 128,26 27-64,1-26 0,-27-1 0,27 2 64,-2-3-128,-25 28 160,27-26 0,-27-2-128,26 3 96,1-2 64,-27 27 0,0-26-64,27-1-32,-2 27 0,-25-27 0,27 1-64,-1 0 64,-26-2-64,27 28 32,-27-25 32,28-2-32,-4 27-32,-24-26-32,27 0 160,1-2-96,-28 2 32,26 26 97,-26-26-97,27 0 0,-27-1 0,27 0-32,-27 1 32,25 26-32,2-27 0,-27 2-32,26-3 64,-26 2 0,27 26 32,0-26-64,-27-1-32,25 0 32,2 1 160,-27 26-224,26-27-32,1 0 96,0 2 32,-27 25-32,25-27-32,-25 27 32,27-28 96,-1 3 0,-26 25-64,27-27-32,-27 1 96,28 26 0,-4-26-64,-24-2 0,27 2-32,1 26-64,-2-26 64,1 0 0,-3-1 32,4 0 0,-1 1 0,-1-1-32,1 2 32,-27-29-64,25 28 32,2-1-96,0-26-160,26 27-257,-28 0-127,-25-28-641,27 26-609,-27 3-1025,0-2-4996</inkml:trace>
  <inkml:trace contextRef="#ctx0" brushRef="#br0" timeOffset="2668.15">24509 3833 3427,'0'0'4132,"0"0"-3235,0 0 224,25 0-929,-25 0-96,0 0 384,27-25 1,-27 25 223,0 0 65,0-27-64,0 27-97,0 0-255,0-25-97,0 25-128,0-28-96,27 28-64,-1-27 32,-26 1 0,28 0 32,-4 0-32,3-1 32,0 0 0,1 1 160,-2 26 97,-26-27 223,27 2-95,-2 25-161,-25-27-64,27 0-96,0 27-64,-1-26 32,-26-1-96,27-1 32,-2 3 32,2-1 0,0 0 32,-1 26 64,1-27-64,-2-26 65,2 53-97,0-27-32,-1 0 0,2 2 32,-4-3-32,-24 1 96,27 2-64,0-2-64,1 1 96,-2-1-128,-2 0 64,31 27 0,-28-26 64,-1 0-32,0 0 64,27-1-64,-26 0 0,25 2 0,-26-3-32,1 3 128,0 25-32,-1-28 160,0 28-63,27-26-1,-25 1-128,-1-3-192,23 1 608,-22 1-544,-1-1 128,26 0 96,-27 2-224,0 25 64,28-27 32,-28 1 0,0-1-32,27 0 32,-26 27 0,-1-26-32,0 0 161,27 0 127,-25-1-64,23 27-32,-25-27 64,29 1-95,-28-1-129,25 27-32,-26 0 96,-26-25-64,27 25 32,-27 0-32,27 0-64,-2-27-32,2 27 128,-27-28-64,26 28-128,1-25 160,0 25-32,-2-28-64,2 28 32,26-26-64,-25 26-1,-1-25 1,-3 25 32,4 0 64,-2-28-32,-26 28 96,27 0-96,0-27 64,-2 1-96,2 26 0,-1-27 0,1 27 0,0-27 96,25 27-96,-26 0 32,1-25 32,0 25-64,25-27 224,-26 27-288,1-26 128,1 26-128,-4-27-96,3 27-97,1 0 193,25-27 128,-29 27 0,4-26-32,-1 26 160,-1-26-192,26 0 96,-25 26-64,26-28 0,-26 28 64,25 0-96,-25 0 32,27-26 32,-27 26 32,-3 0 0,3-26 64,1 26-192,-2-27 32,1 27 96,-2 0 96,2 0-192,26 0 0,-26-25 160,-2 25-128,29 0-32,-28 0 64,1 0 64,-2-28-32,2 28-96,0 0 32,-1 0 32,2 0 0,-4 0 96,3 0-128,0 0-32,1-27 96,-2 27-32,-2 0 32,4 0 32,-1 0-192,0-25 128,-1 25 0,0 0-96,0 0 32,1 0 32,0 0-160,-1 0 64,0 0 128,0 0 0,1 25-32,0-25 32,-1 0 0,2-25-32,-4 25 96,3 0-96,1-27 96,-1 27-64,23 0-128,-22 0 96,-1-25 96,0 25-32,-27 0-32,26 0 0,0 0-32,-26-28 160,26 28-224,1 0 96,-27 0-32,27 0 128,-27-27-64,26 27-128,0 0 160,-26 0-128,26 0 96,-26 0-64,27-27 32,-27 27 0,27 0 64,-27 0-160,26 0 128,-26 0-32,26 0 32,0 0-128,1 0 128,-27 0-32,28 0-32,-1 0 32,-3-26 64,2 26-96,2 0 0,-28 0 96,27 0 0,0 0-128,-2 0 0,2 0 128,-1 0-96,1 0 32,0 0 96,-2 0-160,2 0-32,-1 0-1,1 0 162,28 0-194,-31 0-31,2 0 64,29 0 32,-4 0 0,-23 0 64,25 0-32,-26 0 64,25 0-64,-26 0 64,1-26 32,25 26 0,-25 0-64,-1 0 128,28 0 97,-2 0-322,-26 0 161,29 0-64,-31 0 65,3 0-130,27 0 162,-27 0-129,-3 0-33,31 0 65,-2 0 33,-1-26-1,1 26 0,26 0-96,-26 0 96,2 0-64,-4-27-1,3 27-31,-2 0-96,2 0 64,-1 0-96,-28 0-769,2 0-1377,-27 0-4356</inkml:trace>
  <inkml:trace contextRef="#ctx0" brushRef="#br0" timeOffset="5367.3">32238 7703 8103,'-26'0'1858,"-1"26"-737,27-26 1890,-27 0-801,27 0-961,0 0-352,0 0-385,27 0-223,-27 0 95,27 0-192,25 0-128,-26 0-32,28 0-32,-2 27-64,-26-27 32,1 27-256,-27-27 32,0 26 64,0 0 63,-53 2 33,27-3 192,-27 2-128,26 1 32,1-3 129,0 2-129,26-1 32,26 0 64,0-26 0,1 28-32,26-2-96,-27-26-32,27 0-481,0 0-704,-25 0-2242,-28 0-9321</inkml:trace>
  <inkml:trace contextRef="#ctx0" brushRef="#br0" timeOffset="5527.31">32106 7995 10570,'-26'0'2946,"52"0"-2818,-2 0 1954,31 0-96,24 0-801,1 0-512,-2 0-353,30 0-224,-29 0-128,-26 0-1313,-1 0-2563</inkml:trace>
  <inkml:trace contextRef="#ctx0" brushRef="#br0" timeOffset="7423.42">29034 7093 5605,'0'0'4068,"-26"0"-2691,26 0 1089,0 0-736,0 27-321,0 0-224,0 1-160,0-3-352,26 2-128,-26 25-97,0 2-224,0-28-192,0 0-160,0 0-705,0 2-576,0-2-1218,0-26-4579</inkml:trace>
  <inkml:trace contextRef="#ctx0" brushRef="#br0" timeOffset="8079.46">28637 7756 6566,'0'0'1377,"0"-27"1314,-27 27 191,27 0-1056,0 0-385,-24 0-704,24 27-321,-28-27-127,28 27 63,-26-1 0,26 0-127,0 2-161,0-3 96,26 2-64,2 1-64,-4-3 128,30-25-32,0 27-192,-2-27 64,2 0-96,-2 0-416,-26 0-289,28 0-608,-54 0-1314,26-27-2178</inkml:trace>
  <inkml:trace contextRef="#ctx0" brushRef="#br0" timeOffset="8333.45">28850 7783 11562,'0'0'449,"-26"0"-353,26 26 1473,0 0 65,0 2-449,0-3-384,0 30-417,0-3-128,-27-26 33,27 28 63,0-28-320,0 0-160,27 0-64,-27 1-289,26 0-736,-26-27-1505,0 0-2980</inkml:trace>
  <inkml:trace contextRef="#ctx0" brushRef="#br0" timeOffset="8598.49">29221 7968 15150,'0'0'833,"0"0"-609,0 0 1505,0 0-1216,0 0-385,0 27-160,0-27-801,0 0-1057,27 0-1953</inkml:trace>
  <inkml:trace contextRef="#ctx0" brushRef="#br0" timeOffset="8938.51">29617 7863 15598,'0'0'481,"0"0"-513,0 0 416,0 25-128,-27 2-160,27 1 97,0 24-129,0 0-32,0 2-32,27-2 64,0-25-32,-1 0 0,26-1 32,-25-26 64,28 0 0,-31 0-128,2 0 192,2-26 0,-28 26 65,0-27 63,-28 0 160,2-25 1,2 26-33,-31-2 161,28 2-161,-25 0-416,26-1-224,26 27-705,-27 0-960,27-25-3492</inkml:trace>
  <inkml:trace contextRef="#ctx0" brushRef="#br0" timeOffset="9486.54">28982 7015 12107,'0'0'1922,"0"0"-1378,0-27 1282,0 27-609,0-27-704,0 27-1,26-26-544,-26-1-833,0 0-416,0 2-897,0-2-1922</inkml:trace>
  <inkml:trace contextRef="#ctx0" brushRef="#br0" timeOffset="9644.54">29034 6325 4772,'0'-53'8136,"0"26"-8489,0 2 225,-26-2-224,26 1-993,0-1-1602,0 0-4484</inkml:trace>
  <inkml:trace contextRef="#ctx0" brushRef="#br0" timeOffset="9926.56">28902 5212 8680,'-26'-27'-449,"26"1"-1537,0 0-2690</inkml:trace>
  <inkml:trace contextRef="#ctx0" brushRef="#br0" timeOffset="10078.57">28902 4709 7399,'0'-80'1121,"0"54"-225,-26-1-799,26 0-834,0 2-2210,0-2-2434</inkml:trace>
  <inkml:trace contextRef="#ctx0" brushRef="#br0" timeOffset="10243.58">28876 3915 1185,'26'-54'-833</inkml:trace>
  <inkml:trace contextRef="#ctx0" brushRef="#br0" timeOffset="10481.59">28902 3172 576,'27'-52'352,"-27"24"-800</inkml:trace>
  <inkml:trace contextRef="#ctx0" brushRef="#br0" timeOffset="10836.61">28902 1609 864,'0'-53'-288</inkml:trace>
  <inkml:trace contextRef="#ctx0" brushRef="#br0" timeOffset="11434.65">28876 1583 896,'0'26'13389,"0"-26"-13901,0 0 672,0 26 96,0-26-160,26 0 96,-26 0-128,0 28-320,27-2-1986,-27 0-2755</inkml:trace>
  <inkml:trace contextRef="#ctx0" brushRef="#br0" timeOffset="11578.66">28876 2245 9480,'26'80'801,"-26"-80"-320,0 26 640,0-26-577,0 26-864,0 1-1057,-26 0-2691</inkml:trace>
  <inkml:trace contextRef="#ctx0" brushRef="#br0" timeOffset="11772.67">28956 3279 9256,'0'105'1858,"-27"-52"640,27-26-352,0 25-640,27-25-737,-27 26-769,0-26-1250,26-1-1600,-26-26-1410</inkml:trace>
  <inkml:trace contextRef="#ctx0" brushRef="#br0" timeOffset="12256.7">28850 1531 9480,'0'-28'673,"0"28"480,0-27-768,-26 27-385,-1 0 32,0 0 96,-1 0-64,4 0-545,-2 0-544,-29 0-1345</inkml:trace>
  <inkml:trace contextRef="#ctx0" brushRef="#br0" timeOffset="12386.7">27738 1424 6982,'-81'-25'1890,"30"25"-3620,51 0 1218,-26 0-193,-2-28-2754</inkml:trace>
  <inkml:trace contextRef="#ctx0" brushRef="#br0" timeOffset="12566.71">26758 1424 5541,'-78'0'-673,"24"0"-2946</inkml:trace>
  <inkml:trace contextRef="#ctx0" brushRef="#br0" timeOffset="12775.73">26282 1399 4099,'-53'0'481,"0"0"-513,27 0 96,0 0 256,-28-28 1698,28 28 384,-26 0-1441,25 0-448,0 0-353,-1 0-96,-22 0-64,23 0-128,-1 0-1217,1 0-1602,-25 0-512</inkml:trace>
  <inkml:trace contextRef="#ctx0" brushRef="#br0" timeOffset="13258.75">24402 1399 6758,'-25'25'769,"-2"-25"1249,27 0-449,0 0 321,0 0 32,0 0-673,0 0-801,0 0-159,0 0-97,27 0 32,-27 0-160,25 0-32,2 0 0,0 0 0,26 27-160,-1-27-160,1 0-513,-1 0-416,2 25-321,-26-25-672,-2 0-2466</inkml:trace>
  <inkml:trace contextRef="#ctx0" brushRef="#br0" timeOffset="14066.8">23449 1715 9352,'0'-26'2018,"0"26"705,0 0-641,-25-26-1378,-2 26-511,27 0 31,-27 0-128,1 0-128,-1 26 32,2 0-64,-2 27-32,27-26-128,0-1-97,0 26 65,27-25 0,-2-27 160,2 27-64,26-27 160,-1 26 0,1-26 192,-26-26 64,25 26 288,-52-27 129,0 0-96,0 2 223,0-2-223,-24 1 64,-4-1-225,-25 0-416,26 1 0,2 0-416,-2 26-289,0-26-256,27 26-705,0-28-672,0 28-1569,0 0-5863</inkml:trace>
  <inkml:trace contextRef="#ctx0" brushRef="#br0" timeOffset="14407.82">23768 1663 10537,'0'0'1698,"0"0"-1025,0 0 896,0 0-992,-27 0 256,27 0-225,0 0-576,0 0-256,-25 0-353,25 26-480,0-26-800,25 0-1186,-25 0-3876</inkml:trace>
  <inkml:trace contextRef="#ctx0" brushRef="#br0" timeOffset="14917.84">24032 1663 2049,'0'-28'6439,"0"28"-5350,0 0 1633,0-26-1152,0 26-385,0 0-128,-27-26-673,27 26-384,-25 0 0,-2 0-32,0 26 0,1-26 0,-1 26-64,2 2 0,25-2-32,-27 0-32,27 0-1,27 1-31,-27 0 96,25-1 96,2-26 0,-1 0 0,1 27-32,25-54 64,-25 27 32,-27-26 32,26-1 0,1 0 0,-27 1 193,0 26 63,0-26-96,-27 0-192,27-2-32,-26 28-96,26 0-64,-27 0 0,27 28 96,0-2 0,0 0 64,0 27 0,-25-26-32,25 26 0,0-1-32,0 1-448,25-26-834,-25 26-1440,0-27-5734</inkml:trace>
  <inkml:trace contextRef="#ctx0" brushRef="#br0" timeOffset="15464.88">24297 1689 5925,'0'-26'2178,"-28"26"192,28 0-1249,0 0-992,-24 0 255,-3 0 128,27 0-127,-26 26-193,-2 0-64,28 0-64,-27 1-64,27 26 128,0-26 64,0-2 1,27-25-1,1 27 0,-2-27 0,-26 0-32,27 0-32,-3 0 65,4 0-1,-1-27 96,-1 2 257,-26-2-65,0 1-64,0-1 65,0 27-33,0-27-255,0 27-161,0-26-64,-26 26-97,26 0-159,0 0 352,0 0 224,0 26 1,0 28 287,0-28-159,0 26-385,0 2-32,0-1 32,26 0-256,-26 1-898,27-1-6373</inkml:trace>
  <inkml:trace contextRef="#ctx0" brushRef="#br0" timeOffset="18210.04">20036 7227 1185,'0'0'2242,"-27"0"-1602,27 0-640,0 0-832,0 0-354,-27 0 354,27 0-321</inkml:trace>
  <inkml:trace contextRef="#ctx0" brushRef="#br0" timeOffset="18502.05">19982 7200 5317,'0'-25'416,"0"25"417,0 0 800,0 0 1,0 0 384,0 0-385,0 0-1088,0 0-97,0 25 225,0 2-1,0-2-255,0 30-257,-26-29-64,26 26-64,0-26-64,0 2-192,0-2-225,26 0-608,-26 0-1281,-26-26-3651</inkml:trace>
  <inkml:trace contextRef="#ctx0" brushRef="#br0" timeOffset="19471.09">18792 7915 9993,'0'0'1537,"0"0"-319,0 0 607,0 0-287,0 0-866,26 0 161,-26 28-32,52-28-673,-25 0-32,0 0-128,25 0-256,1 0-673,-25 0-897,23 0-993,-25 0-2241</inkml:trace>
  <inkml:trace contextRef="#ctx0" brushRef="#br0" timeOffset="19930.12">19585 7729 12972,'0'0'1121,"0"0"-1025,-27 0 224,27 0-160,-26 27 129,0 0-33,26-1-128,-26 0-128,26 2 0,0-3 256,0 2 1,26 1-65,-26-3-128,26 2 128,0-27 0,29 26-64,-28-26-32,-3 0-64,30 0 0,-27 0-416,-27 0-705,27 0-1185,-2 0-1826</inkml:trace>
  <inkml:trace contextRef="#ctx0" brushRef="#br0" timeOffset="20155.14">19718 7729 8199,'0'27'1217,"0"0"865,0-1 96,-28 28-416,28-29-321,0 30-800,0-3-577,0 0-64,0-24-32,0 24-352,0-26-513,0 28-929,28-28-1185,-28 1-1825</inkml:trace>
  <inkml:trace contextRef="#ctx0" brushRef="#br0" timeOffset="20443.16">20088 8101 13292,'0'0'320,"0"0"1026,0 0 672,0 0-1538,0 0-448,0 0-512,0 0-1763,0 0-3042</inkml:trace>
  <inkml:trace contextRef="#ctx0" brushRef="#br0" timeOffset="20767.18">20406 7835 13612,'-26'0'-224,"26"28"-993,-27-3 1089,2 2 64,25 26 160,0 0 96,0 1-160,0-2-224,25 1 160,2 0 64,-1-26 0,28-2-192,-29 2 128,28-27 448,-26 0 481,0 0-96,-2-27-321,2 2-127,-27-2-129,0 1 0,-27-1 0,-25 0-256,-1 1-64,1 0-96,25 26-609,-26-26-1441,26-2-4164</inkml:trace>
  <inkml:trace contextRef="#ctx0" brushRef="#br0" timeOffset="21410.22">20061 6988 8936,'0'27'1153,"0"-27"-1217,0-27 480,27 27 673,-27 0 449,0 0-865,26 27-449,-26-27-224,0 0-160,0 0-193,0 0-1472,27 0-3749</inkml:trace>
  <inkml:trace contextRef="#ctx0" brushRef="#br0" timeOffset="21589.23">20301 6988 3651,'27'0'1121,"-2"0"-288,2 0 64,-27 0 0,0 0 384,26 0-897,-26 0-512,27 27-1185,-27-27-705,0 0-224,27 0-1120</inkml:trace>
  <inkml:trace contextRef="#ctx0" brushRef="#br0" timeOffset="21748.24">20670 7041 2274,'27'0'5285,"-27"0"-5221,0 0 288,28 0 257,-4 0-33,-24 0-95,27 0-481,1 0-1314,-2 0-1248,25 0-97</inkml:trace>
  <inkml:trace contextRef="#ctx0" brushRef="#br0" timeOffset="21885.25">21173 7067 6726,'53'0'929,"-25"0"608,-4 0-320,3 0-800,0-26-449,1 26-1185,-2 0-5254</inkml:trace>
  <inkml:trace contextRef="#ctx0" brushRef="#br0" timeOffset="22031.26">21729 7041 10570,'53'0'352,"-25"0"577,-28 0 416,24-26-833,3 26-31,0 0-385,1 0-1057,-2 0-2722</inkml:trace>
  <inkml:trace contextRef="#ctx0" brushRef="#br0" timeOffset="22187.26">22364 7015 7142,'81'0'929,"-54"0"769,-1 0-1186,-2 0-480,4 0-352,-1 0-2146</inkml:trace>
  <inkml:trace contextRef="#ctx0" brushRef="#br0" timeOffset="22384.28">23106 7015 6085,'79'26'1698,"-52"-26"320,-1 0-1185,1-26-257,0 26-320,-2 0-192,2 0-224,-1 0-512,1 0-193,0 0-352,25 0-1282,-26 0-2049</inkml:trace>
  <inkml:trace contextRef="#ctx0" brushRef="#br0" timeOffset="22888.3">23926 7015 6117,'-26'0'1025,"26"0"-224,0 0 1761,0 0-992,26 0-545,1 0 224,-27 0-384,27 0 160,25 0-64,-26 0-321,29 0-95,-31 0-129,57 0 33,-30 0-1,30 0-160,-29 0-95,2 0-129,-1 0-32,-1 0-32,-25 0-289,-27 0 33,0 0-320,26 0 95,-26 26-95,-26-26-385,26 0-993,-27 0-2082,0 0-6982</inkml:trace>
  <inkml:trace contextRef="#ctx0" brushRef="#br0" timeOffset="23602.34">25117 6829 8007,'0'-26'1089,"-27"-2"641,27 2 736,0 26-993,-25 0-512,-2 0-576,1 0-289,-1 0-160,0 26 0,2 2-32,25-2 64,0 1-97,0 25 97,25-25-32,2-1-32,0-26 0,26 27 0,26-27 96,-25 0 96,-3 0-96,4 0 32,-5 0 32,-22 0 128,-1-27 193,-27 1 191,0-1 129,-27 0-96,-25-25-97,-2 26-192,0 26-384,2-28-96,26 28-384,-1 0-609,27 0-769,0 0-1537,27 0-737</inkml:trace>
  <inkml:trace contextRef="#ctx0" brushRef="#br0" timeOffset="23808.36">25726 6908 13100,'0'0'2018,"0"0"-1730,0 0 1602,0 0-705,0 0-801,0 0-576,0 0-545,0 0-1024,0 0-545,0 0-1794</inkml:trace>
  <inkml:trace contextRef="#ctx0" brushRef="#br0" timeOffset="24150.38">25938 6881 12107,'0'-25'801,"-28"25"-97,28 0 129,-24 0-801,24 0 0,-26 25-32,26 2-32,26 0 32,-2-27 64,4 26 32,26 1-64,-28-27 0,26 27 32,2-27 385,-28 0 256,26 0-97,-25-27 129,0 0 160,-27 1-97,0-1-191,-27 0 0,0 2-97,-25-2 33,26 1-161,-28-2-160,2 28-192,26-26-64,-1 26 64,27 0-640,-27 0-513,27 26-161,27-26-287,0 28-1250,-1-28-1793</inkml:trace>
  <inkml:trace contextRef="#ctx0" brushRef="#br0" timeOffset="24395.39">26416 6671 4836,'24'-28'5093,"-24"28"-3972,0 0 1890,0 0-1538,0 0-544,26 28 64,-26-2-288,0 0 95,28 26-63,-28 2 96,27-2-417,-27 2-31,27-1-97,-27 0-224,25-1-32,2-25-224,-27 28-481,0-30-704,0 2-577,0-27-3587</inkml:trace>
  <inkml:trace contextRef="#ctx0" brushRef="#br0" timeOffset="38101.17">369 14619 12619,'-53'0'993,"26"0"-512,0-27 1248,27 27-31,-25 0-641,25 0-512,0 0-225,0 0-192,0 0 192,25 0-63,-25 0 31,54 27-64,-1-27-32,26 0-32,-25 26-128,25-26 65,1 26-130,-1-26 66,-1 0-33,-24 26 0,24-26 32,-51 0-257,28 0-736,-29 0-800,-2 0-834,-24 0-2241</inkml:trace>
  <inkml:trace contextRef="#ctx0" brushRef="#br0" timeOffset="38497.18">872 14513 11146,'-27'0'0,"27"0"0,0 0 1858,0 0-321,0 0-608,27 0-256,-1 0-225,1 0-256,-2 26 1,2-26-65,0 26-64,27-26 0,-30 27-32,3 0 32,1-27-32,-1 26-32,25-26 96,-26 26-64,1 0 0,0-26 0,-1 27-32,-26 0 0,26-27 160,-26 26-32,0 1 193,0-27-97,0 25 192,-26 3-63,-27-2-289,26 2 160,-25-28-32,26 25-96,-1 3-96,-28-28-32,31 25-320,-2-25-641,26 0-1025,-28 27-2690</inkml:trace>
  <inkml:trace contextRef="#ctx0" brushRef="#br0" timeOffset="41744.38">26044 11836 3203,'26'-27'1345,"-26"27"1153,0 0 65,0-26-289,0 26-449,27-26-223,-27-2-513,0 28-256,-27 0-545,1 0-288,0 0-32,0 0-192,-28 0-96,26 28 63,-22-2-31,-5 0 96,28 28 96,1-28 64,26 28 0,0-29 32,0 28-128,26-26 31,1-27 97,28 27 0,-29-27 97,26 0 127,2-27-32,-2 27-64,-26-27-64,1-26 0,-27 28 64,27-2-96,-27 0 0,0 1-128,0-1 0,0 0-128,0 27 32,0 0-257,0 27 353,0 26 32,0 1 32,26-2 0,-26 28 0,26-2 32,0-24 32,-26 24 0,27-23 32,-27-2 64,0 1 225,-27-2 287,1-26 97,0-26-289,0 27 385,-28-27-384,2 0-257,-1 0-128,-2-27-32,5 27-577,23-26-255,-1-1-450,28 2-864,0-3-800,28 28-1026</inkml:trace>
  <inkml:trace contextRef="#ctx0" brushRef="#br0" timeOffset="42142.41">26705 11412 5861,'0'-53'865,"27"53"929,-27-26 448,0 0-481,0 26-447,0 0-129,0 0-641,0 0-448,-27 26 161,27 0 223,-25 54 33,-2-27-65,0 26-64,27 1-63,0-2-1,0-24-32,0-1-256,27 0 192,0 1-256,-2-29 0,28 28-224,-26-53 32,0 27-449,-2-27-160,2 0-1184,-27 0-2115</inkml:trace>
  <inkml:trace contextRef="#ctx0" brushRef="#br0" timeOffset="42545.43">27050 11809 13196,'27'0'512,"-27"0"-63,27 0 608,-2-26-545,2 26-95,-1 0-257,1 0-224,25 0-320,-25 0-545,-1-26-1410,1 26-2593</inkml:trace>
  <inkml:trace contextRef="#ctx0" brushRef="#br0" timeOffset="43137.46">27552 11545 9416,'0'0'1730,"0"0"-929,0 0 1601,28 0-768,-2 0-738,25 0-223,-23 0-224,25 26-321,-26-26-128,-2 26 32,-25-26-96,0 27-193,-25-27-95,-2 27-32,1-1 63,26-26 161,-27 27 64,27-27-32,0 25 0,0-25 0,27 28 96,-1-2 32,1 0-32,-2 1 32,2 0 0,0-1-32,-1 1 32,-26 0 32,0-27 0,-26 25 64,-28 2-64,29-27 32,-28 0-64,-2 0 0,31 0-481,-3 0-1280,27 0-2051</inkml:trace>
  <inkml:trace contextRef="#ctx0" brushRef="#br0" timeOffset="43519.48">28268 11757 12716,'26'-28'192,"-52"28"-1025,-1 0 1409,-25 0 289,25 0 32,-27 28-512,27-2-321,3 0 32,24 1 0,0 0 96,0-1-192,24 28 96,31-29 0,-2-25-128,-1 27-64,1-27 0,26 0 128,-26 0 160,-1-27 96,-25 27 257,0-25 256,-1-2-65,-26-26-223,0 26-353,-26 0-64,-1 1-96,-25 0 0,-1-2 64,-1 3-96,29 25 32,-28 0-128,26 0-609,27 0-832,0 0-1442,0 0-3267</inkml:trace>
  <inkml:trace contextRef="#ctx0" brushRef="#br0" timeOffset="43815.5">28478 11465 8520,'27'0'1921,"26"0"-896,-25 0 1442,-4 27-610,30-2-447,0 29-481,-2-1-417,-25 0 33,26-1-257,-27 28-128,0-26-96,1-1-32,0-1-32,-27 1 64,26 1-288,-26-28-224,-26 26-193,-1-24-96,0 24-320,-25-25-961,-1-2-2210</inkml:trace>
  <inkml:trace contextRef="#ctx0" brushRef="#br0" timeOffset="45842.62">17758 8524 1153,'27'0'8135,"-27"0"-7750,-27 0-65,27 0 0,-52 0 97,-1 0-1,1 0-192,-28 0-288,1 28 160,-26-28 129,-3 0 383,-24 0-352,0 0-224,-1 0 0,1 25 0,0-25-64,26 0 32,1 0 32,24 27-32,2-27 0,26 0-96,1 0-768,25 27-994,0-27-3139</inkml:trace>
  <inkml:trace contextRef="#ctx0" brushRef="#br0" timeOffset="46151.63">16621 8233 9288,'0'-26'-224,"-27"26"96,-26 0-128,1 26 192,-28 26 96,-27-25 544,2 26 257,0-26-320,25 26-129,-26-27 513,52 27-161,3-25-223,-4-3-97,29 29-256,2-28 1,24 1 95,24 0 32,30 25-96,0-26 0,24 28-95,2-28-161,26 0-769,-28 27-705,28-26-2209</inkml:trace>
  <inkml:trace contextRef="#ctx0" brushRef="#br0" timeOffset="47283.7">29828 11916 12619,'0'27'897,"0"-27"-1121,0 0 416,0 0 865,0 0 449,0-27-674,26 0-287,2 1-353,-28-1 161,27 0-33,0 1-96,-27 0-160,25-2-64,-25 3 0,27-2 32,-1 1-64,-26 26 32,27 0-160,-27 26 64,0-26 64,27 52-32,-27-24 64,0 24 96,25-25-288,2 0 160,-27-1 64,26-26-32,1 27 128,0-27-32,1-27 32,-4 1 0,29-1 32,-25 0 0,-1-25-31,-27 24-129,0 3-289,0 25-191,0-27-1026,0 27-2145,-27 27-3139</inkml:trace>
  <inkml:trace contextRef="#ctx0" brushRef="#br0" timeOffset="47674.71">29961 12153 1,'-25'28'14861,"-2"-28"-14701,27 0 32,0 0 833,27-28-160,-27 28-417,25-26-288,-25 0-64,27 0-64,-27-1 129,26 0-129,-26 27-96,0 0 31,27 0 33,-27 0-96,0 0 0,0 0 64,27 27 32,-27 0 32,25-1-64,2-26 32,-27 26-32,26 0-64,1-26 96,0 0 96,1 0 64,-4-26 33,2 26 31,1-26 0,1 0 64,-28-1-384,0 0 32,0 27-320,-28-26-481,28 26-737,0 0-1505,0 0-3395</inkml:trace>
  <inkml:trace contextRef="#ctx0" brushRef="#br0" timeOffset="48056.74">31021 11836 9416,'24'-53'161,"-24"53"960,-24-26 961,-29 26-801,25 0-480,-23 0-577,23 26-128,1 0-64,1 1 0,26 26-64,0-26 32,26 25-128,29-25-128,-4 26-129,3-26-95,-3-27 288,-23 26 192,-1-26 32,26 0 32,-1-26 128,1-1 448,1 0 193,-2 1 160,-26-26-96,2-2-256,-28 28-289,-28-28 0,-25 2-160,-26 24-480,-1 3-1121,2 25-1730,-28 25-7015</inkml:trace>
  <inkml:trace contextRef="#ctx0" brushRef="#br0" timeOffset="51244.93">17601 13108 9064,'0'0'2787,"0"0"-2243,25 0 641,-25 0 0,27 0-256,26 0-288,-1-25-225,-25 25-191,26 0-97,-1 0-64,2 0-64,-26 0-96,22 0-385,-23 0-384,1 0-416,-1 0-416,-1-28-706,-26 28-1408</inkml:trace>
  <inkml:trace contextRef="#ctx0" brushRef="#br0" timeOffset="51511.94">17944 12949 7879,'28'0'1281,"-2"0"-1249,-2 0 1025,3 0 769,1 0-385,-1 0-672,26 27-353,-28 0-63,2-27-65,0 25 0,-1 2-128,-26 1-63,0-3-65,0 2 0,0-27 0,0 26 64,-26 0-64,-1 2 64,0-28-96,-25 26-96,26 0-481,-29 0-1120,28 1-2916</inkml:trace>
  <inkml:trace contextRef="#ctx0" brushRef="#br0" timeOffset="54061.09">16805 14645 9416,'108'0'769,"-29"0"-609,-26 0-160,26 0 192,-26 0 513,-1 0-417,1 0-352,-26 0-865,1 0-1024,-28 0-2500</inkml:trace>
  <inkml:trace contextRef="#ctx0" brushRef="#br0" timeOffset="54390.11">17045 14380 4035,'0'0'4036,"0"0"-3780,0 0-127,0 27 767,-27-1 33,1 1-256,-29 0-161,4-1-255,23 0 127,-25 0 417,1 1-33,-1 0-127,26-1-257,2 0-223,-2 0-97,27 1-64,0 0 32,27-1 256,-2 1 192,28-2-95,2 3-193,22-2-192,-22 2-224,-3-3-929,1 3-1186,1-28-2497</inkml:trace>
  <inkml:trace contextRef="#ctx0" brushRef="#br0" timeOffset="55552.17">25805 13215 1,'0'-28'2433,"0"28"161,28 0 33,-28-26-513,0 26-224,0 0-385,-28-26-608,28 26-289,-27 0 65,27 0-96,-26-27-353,0 27-128,0 0-96,-28 27-32,28-27 0,0 26 32,0 28 0,-1-28-32,27 0 32,0 27-32,0-26 32,0-1 32,53 1 0,-27-27 32,27 0 0,-26 0 32,25-27 0,1 27-96,-25-26 64,-1-1-64,-1-26 0,-2 27 32,-24 0-64,0-2 0,0 2 0,-24 26 0,24 0-128,0 0 32,0 54 64,0-28 0,24 26 0,4 28 64,-1-28 64,0 28-64,-1 0 32,0-26 0,-26-2 160,0 1 256,-26-26 289,26-1 64,-26 0 32,-1-26 63,-28 0-383,31 0-257,-29-26-192,-2 26-96,29-26-320,0-1-577,0 2-224,26-3-160,0 1-417,0 2-1185,26 25-2113</inkml:trace>
  <inkml:trace contextRef="#ctx0" brushRef="#br0" timeOffset="55891.18">26440 12923 4388,'26'-80'2978,"-26"54"-2913,0-2 1408,0 3 1185,0 25-640,0 0-736,-26 0-802,26 0-192,0 25 353,-24 3 160,24-2-193,-27 27 33,27 0-385,0 1 32,0-2-95,0 1-97,0 0 64,27 1-64,-3-2 32,2-26-128,2 1 0,-1 0-384,0-1-225,-2-26-288,2 0-929,-27 0-1633,0 0-4260</inkml:trace>
  <inkml:trace contextRef="#ctx0" brushRef="#br0" timeOffset="57860.3">26945 13108 160,'0'0'3299,"0"0"-993,-28 0-224,28 0-352,0 0-193,0 0-160,0 0-224,0 0-160,0 0-64,0 0 160,0 0-96,0 0-64,0 0-192,0 0-225,0 0-127,28 0-33,-1 0-64,-3 0-192,4 0-96,-2 0 0,28 0 0,-29-25 0,2 25-256,-1 0 0,1 0-129,0 0-383,-27 0-33,0 0-160,0 0-384,0 0-161,0 0-672,0 0-897,0 0-4035</inkml:trace>
  <inkml:trace contextRef="#ctx0" brushRef="#br0" timeOffset="59419.39">27817 13055 416,'0'-27'6470,"0"27"-4484,0 0 544,0 0-224,0 0-832,0 27-65,0-27-512,27 28-352,-1-3-257,-26 2-32,27-1-128,-27 28-96,25-28 32,-25 26-32,0-25-448,0 0-385,0-1-640,0 1-1122,27-27-1793</inkml:trace>
  <inkml:trace contextRef="#ctx0" brushRef="#br0" timeOffset="59728.41">28268 13187 11530,'0'0'449,"-27"28"-1378,27-2 705,-27 0 384,27 0 288,0 1-159,0 0-97,27-1-128,0 1-32,26-27 96,-28 0 96,29 0 32,-28 0 129,1 0 95,-2-27-256,2 1-127,-27-1 255,0 0 160,0 1 161,-27 0-96,2 26-321,-2-26-224,1 26-128,-28 0-257,29 0-447,-2 0-994,1 0-1665</inkml:trace>
  <inkml:trace contextRef="#ctx0" brushRef="#br0" timeOffset="60024.43">28478 12896 10762,'0'-27'1313,"27"27"-1025,-27 0 1730,53 0-352,-25 0-673,23 54-417,4-28-288,-29 28 1,26-29 127,2 30 225,-2-3-257,-26 0-192,1 2-160,-27-2 64,0-25-32,0 26-32,0-26-224,-27 26-352,1-27-481,-26 0-769,25 28-1601,0-28-6887</inkml:trace>
  <inkml:trace contextRef="#ctx0" brushRef="#br0" timeOffset="61906.54">17785 8577 7783,'53'0'2050,"-53"0"-1057,28 0 897,-28 0-641,0 0-128,0 0-288,0 0-385,0 0-160,-28 0 65,28 0-1,-26 0-192,-1 27-96,-25-27-32,25 0 32,-53 0-32,2 0-32,-28 0 32,1-27 257,-28 27-161,1 0 96,-3 0 0,3 0-64,0 27-128,0-27-64,27 27 32,26-1-32,-2-26-160,30 27 32,-4-27-192,29 27-161,0-27-95,26 0-321,0 0-64,0 0-801,26-27-1249,-26 27-7109</inkml:trace>
  <inkml:trace contextRef="#ctx0" brushRef="#br0" timeOffset="62339.56">16992 8233 4228,'26'-26'6438,"-26"26"-6406,0 0 64,-26 0-64,-29 0-32,4 26 128,-30 1 0,2-2-128,-26 2 32,25 0 0,-25-1 32,-1 1 160,1 1 65,-2-3 351,27 1 1,-25 2-129,52-28 65,1 25 192,25 3-193,0-28-352,27 25-96,0-25 65,0 27 511,54 0-127,-30-1-257,57 1-256,-2 25 128,1-25-160,-2 26 32,4 0 1,23-1-33,-26 2 0,1-1-64,-2 0-161,-24-27-63,-2 2 0,1-3-417,-25 2-416,-28-27-1345,-28 26-7367</inkml:trace>
  <inkml:trace contextRef="#ctx0" brushRef="#br0" timeOffset="63475.63">29828 13135 9320,'-24'0'3107,"24"0"-2626,0 0 704,0 0 769,0 0-417,0 0-608,0 0-288,0 0-193,0 0-160,0 0-224,24-27 32,2 2-192,2-3 225,26-24-226,-29 25 97,2 0-64,-1 1 96,1-1-160,-27 27 32,0 0-128,0 27 160,0-1 64,0 1-96,0 25 64,0 3-128,27-30 96,-27 2-161,25-1 225,-25 0 0,27-26 161,-1 0-33,1-26 32,-27 0-32,27-1 160,1 2-288,-28-3 32,0 28-256,24-27-256,-24 27-738,-24 0-1857,-4 0-3491</inkml:trace>
  <inkml:trace contextRef="#ctx0" brushRef="#br0" timeOffset="63857.65">29961 13320 13036,'0'27'2562,"-25"-27"-2434,25 0 545,0 0 576,0 0-480,0 0-673,25 0-32,-25-27-64,27 27 0,-27-27-160,26 27 128,-26-26 32,0 26-64,0 0 32,27 0 32,-27 0-64,0 0-32,27 26 32,-27-26-65,25 27-351,2-27-97,-1 27 193,1-27 96,0 0 192,-27 26 128,28-26 128,-4-26 224,-24 26 193,26-27-129,-26 27 65,27-27-161,-27 27-256,0-26-96,0 0-224,0 26-160,0 0-449,28-26-833,-28 26-1152,0 0-1667</inkml:trace>
  <inkml:trace contextRef="#ctx0" brushRef="#br0" timeOffset="64239.67">30889 13108 15630,'0'-25'192,"-28"25"-480,1 0 384,1 0 225,-1 25 31,2 2-224,-2-1-96,27 28 0,0-2 0,0-26-32,52 1 0,-25 26-128,26-26 32,-1-27 32,3 25 64,-2-25 64,-29 0 96,4 0 160,25 0 353,-26-25 96,25-2 64,-25 1-161,-1-1-31,-26-26-129,0 27-95,-53-28 31,26 28-352,-51-27-96,23 28-416,-22 25-737,-2 0-641,-2 25-1313,29 2-6726</inkml:trace>
  <inkml:trace contextRef="#ctx0" brushRef="#br0" timeOffset="65284.73">26124 14380 3939,'0'-25'5285,"0"-3"-3587,-27 28-193,27-27-800,-27 27-353,1 0 193,0 0-65,-27 0-127,26 27 191,-1 26-160,28-26-287,-24 26-65,24-26-64,0 25-33,24-52 1,4 26 32,-1-26 32,0 0 96,-1 0 1,26-26-33,-25 0-64,-27-27 128,27 26 32,-1-26 64,-26 28-64,0-3-160,0 1-64,0 27-128,0 0-160,0 27 224,26 26 31,-26 0-287,53 27 96,-26-28 160,-1 28 64,0-28 64,0 28 0,-26-28 160,0 2 416,0-26 65,-26-3 224,0 3 448,0-28 0,-28 0-384,2 0-320,26 0-481,-28-28-32,2 3-320,26 25-289,-1-28-416,0 2-416,27-2-929,0 3-1890,0-2-5701</inkml:trace>
  <inkml:trace contextRef="#ctx0" brushRef="#br0" timeOffset="65646.75">26864 13983 13516,'-27'-27'641,"27"0"352,-25 27 224,-2-26-256,27 26-577,-27 26-127,1 1-97,-1 26 128,2-1 192,25 28-31,-27 0-65,27-26-31,0 26-65,27-28 0,-27 1-256,25 0-64,28-27 128,-26 0-320,0 1-545,25-27-736,-26 0-1314,1 0-4196</inkml:trace>
  <inkml:trace contextRef="#ctx0" brushRef="#br0" timeOffset="65827.75">27050 14327 13580,'0'-27'1762,"0"27"-1410,0 0 1474,0 0-801,27 0-480,25 0-481,-25 0 32,26 0-288,-26 0-609,25-25-1089,-26 25-3715</inkml:trace>
  <inkml:trace contextRef="#ctx0" brushRef="#br0" timeOffset="66056.77">27633 14061 11947,'24'0'1505,"-24"27"-672,0-27 1313,0 27-673,0 26-287,0-26-482,0 25-415,0 1-97,0 2-224,0-3-321,28 1-736,-28-26-544,27-1-1378,26 0-2979</inkml:trace>
  <inkml:trace contextRef="#ctx0" brushRef="#br0" timeOffset="66331.78">28057 14300 12908,'0'0'-353,"0"0"-95,0 27 1377,0 26 0,0-26-353,0-1-287,0 1-193,24 0-64,-24-1 64,27-26 0,1 0-32,-2 0 96,1 0 32,-2-26 64,2-1 129,-27 27 95,0-53 193,0 26-193,-27 2-480,2-3 32,-2 1-320,-27 27-128,27 0-609,3 0-2210,-3 0-8264</inkml:trace>
  <inkml:trace contextRef="#ctx0" brushRef="#br0" timeOffset="66619.81">28241 14061 6950,'27'0'4452,"26"0"-4388,-1 0 1762,-25 27 865,26 0-930,-1 26-800,-25 0-256,-1 1-225,2-2 97,-4 1-193,-24 0-288,27 1 64,-54-2-160,27 1 65,-24-26-97,-30 25-161,27-26 33,-25 1-256,25 0-513,1-27-801,-28 0-2946</inkml:trace>
  <inkml:trace contextRef="#ctx0" brushRef="#br0" timeOffset="67275.84">29644 14300 15534,'-27'27'417,"0"-27"-161,1 0 1249,26 0-288,0 0-384,0 0-352,0-27-225,0 27 96,26-25-63,28-29-257,-28 28 64,0-1-96,0-26 96,1 26-160,1 0 96,-1 27-128,-27 0-97,24 0-191,-24 27 0,0 0-193,0-1 161,26 28 160,-26-28-1,28 28-31,-28-29 192,27-25 128,-27 27 128,27-27 192,-27-27 161,25 27 95,2-25 65,-1-3-128,-26 2-33,27 0-512,0-1-288,-27 0-513,25 1-768,-25 26-1346,-25 26-3491</inkml:trace>
  <inkml:trace contextRef="#ctx0" brushRef="#br0" timeOffset="67666.87">29749 14619 12011,'-27'26'3427,"27"-52"-3139,0 26 898,0-27 319,0 27-736,27-27-481,1 1-160,-28 0 0,27 0-64,-3 26-128,2 0 96,-26 0-160,28 0 64,-28 26 32,27 0 128,-27-26-192,27 26 128,-2 1 0,2-27 32,-1 0 96,1 0 321,0 0-65,25 0 65,-26-27 63,-26 1-224,27 0 97,-27 0-353,0 26-64,0-27-32,0 0-353,-27 1-736,27 26-384,-26 0-161,26 0-736,-27 0-1089,27 0 224,0 26 128,27-26-96</inkml:trace>
  <inkml:trace contextRef="#ctx0" brushRef="#br0" timeOffset="68004.88">30729 14355 15630,'52'-28'1346,"-25"1"-1250,-27 27 448,0 0 321,0 27-705,-27-27-128,27 53-32,-25-26 96,25 26-128,0 0 160,0-1-128,25 2-64,28-28 160,2 0-128,-31 0 64,31-26 32,-2 0 97,-29 0 447,4 0-31,-1-26 223,-1 26 161,1-52-224,-2 25-256,-25-26-225,0 1-96,0-2-64,-25 1 32,-2 0-128,-26 1-192,-26-2-385,-2 28-544,-24 26-1153,26 0-2306</inkml:trace>
  <inkml:trace contextRef="#ctx0" brushRef="#br0" timeOffset="70062">11962 13135 12491,'0'26'160,"0"0"-95,0 2 831,0-2 193,0 0-544,0 27-65,0 0-95,0-26-161,0 26-64,0-1-128,0-25-128,27 0-577,-27-1-320,27 0-992,-27-26-1218,0 28-4677</inkml:trace>
  <inkml:trace contextRef="#ctx0" brushRef="#br0" timeOffset="70378.02">11697 13559 12812,'27'52'961,"-27"-24"-961,28-3 128,-2 30 1025,-2-30-32,4 2-705,-1-1-224,0 0-96,25-26 97,1 0 223,-26 0 32,25-26-159,-26 0-33,1-1 64,26-26 161,-27 26-225,27-26-64,-26 27-32,1 0-96,-4-1-128,2 27-384,-26 0-1378,0 27-3042</inkml:trace>
  <inkml:trace contextRef="#ctx0" brushRef="#br0" timeOffset="71439.08">15140 13215 3715,'0'-28'320,"0"2"449,0 0 576,0 26 609,0-27 32,0 27-224,0 0-289,0 0-160,0 0-512,0 27-32,0-1-193,0 28-319,0-2-65,0 1-64,0 0-128,-28-1 96,28 2-96,0-1 0,0 0-32,0-27-256,0 27-417,0-26-480,0 1-1153,0-3-1378</inkml:trace>
  <inkml:trace contextRef="#ctx0" brushRef="#br0" timeOffset="71742.1">14901 13532 10089,'25'27'865,"2"-1"-513,-27 0 801,27 2 161,-1 24-161,-26 1-385,28-26-479,-4 25-65,3-24 128,0-2 129,1 0 31,-2-26-128,-2-26-31,4 26 31,26-26-128,-28-28 33,26 1-193,-25 28-64,26-30-32,-27 30-256,0-3-1346,1 2-3683</inkml:trace>
  <inkml:trace contextRef="#ctx0" brushRef="#br0" timeOffset="79497.53">26070 15519 6117,'0'-26'1730,"0"26"-1314,0-28 866,0 3 543,-26 25-287,26-27-353,-26 1-513,0 26-287,-28 0-321,2 0 64,26 26-160,-29-26-64,28 52 96,1-24-32,0 23 0,0-23 32,26-1-192,26-1 320,0 1-192,0 0 96,29-27 32,-2 0 32,-1 0 32,-25-27 0,26 0 32,-27 1 32,0-1 65,-26-1-129,27 3 64,-27-1-192,0-2-64,0 28-128,0 0-64,0 0-193,0 28 353,0-2 64,27 27 64,-27 0 64,26 26-128,0 1 32,-26-1 32,26 1-32,-26-2 160,0-23 289,27-3 31,-54 0 161,27-24 127,-26-1 1,26-27 64,-26 26-224,-27-26-97,26 0-416,-25 0-96,-1 0-96,26 0-224,-25-26-225,26 26-223,-1-27-386,-1-1-607,28 3-962,0 25-1985</inkml:trace>
  <inkml:trace contextRef="#ctx0" brushRef="#br0" timeOffset="80248.58">26917 15201 9737,'-27'-26'352,"27"26"32,-26 0 930,26 0 223,0 0-352,-27 0-576,2 26-193,25 1 385,-27 0 128,0 51-192,27-24-161,-26 24-352,26 1-128,0 2 65,0-27-161,0-2 32,26 1-32,1 0-129,0-27-319,25 0 192,-26 1-289,-26 0-352,27-27-704,-27 26-1218,0-26-2530</inkml:trace>
  <inkml:trace contextRef="#ctx0" brushRef="#br0" timeOffset="81350.65">7437 15016 6630,'25'0'224,"2"0"-64,0 0 769,-1 0 480,26 0-31,2 0-546,-1 0-511,26 0-97,26 0 128,-24 0-63,25 0-97,-1 0-160,0 0-32,3 0-32,-2 0-192,-54 0-193,28 0 33,-54 0-385,26 0-320,-52 27-705,27-27-2402</inkml:trace>
  <inkml:trace contextRef="#ctx0" brushRef="#br0" timeOffset="82007.69">10480 15043 7783,'0'0'576,"0"0"193,26 0 128,1 0 352,1 0 225,23 0-706,3 0-576,25 0-31,26 0-1,2 0-64,-28 0-32,26 0-64,-24 0-448,-2 0-609,-26 0-737,-1-27-2754</inkml:trace>
  <inkml:trace contextRef="#ctx0" brushRef="#br0" timeOffset="82543.72">13657 14964 4644,'25'25'5285,"2"-25"-4997,26 27-32,1-27 417,-2 0 480,29 0-192,24 0-545,-26 0-255,26-27-97,-25 27-32,-1 0-865,-26 0-2626</inkml:trace>
  <inkml:trace contextRef="#ctx0" brushRef="#br0" timeOffset="83435.77">27393 15333 11755,'-25'0'1409,"25"0"-961,0 0 129,0 0 352,0 54-64,0-28-65,0 26-511,0 2-161,25-1 32,-25 0-288,27-26 0,-27 25-449,26-25-576,-26-1-833,0-26-1889</inkml:trace>
  <inkml:trace contextRef="#ctx0" brushRef="#br0" timeOffset="83743.78">27685 15544 13741,'0'0'160,"0"28"-288,-28-28 63,28 27 386,-24 26-225,24-26 32,24-2-64,-24 28 32,55-26-64,-29 0 96,26-27-32,2 0 65,-1 0 255,-28 0 160,29-27-255,-28 0-1,-26 1-32,0-1 161,-26 2-97,-1-2-384,0 0 128,-25 27-192,26-26-192,-28 26-225,29-27-95,25 27-449,-27 0-1217,27 0-1250,27-28-5731</inkml:trace>
  <inkml:trace contextRef="#ctx0" brushRef="#br0" timeOffset="84018.8">28002 15255 10922,'-26'-54'1697,"26"54"-1632,0 0 351,26 0 705,2 0 384,23 27-352,4 26-416,-2-1 64,26 2-289,-26-1-351,-28 26-129,2-26 96,0 0-256,-27 1 160,0-2 96,-27 1-160,-25 0 64,25-1 0,-26-25-385,26 0-383,2-1-1090,-2-26-3331</inkml:trace>
  <inkml:trace contextRef="#ctx0" brushRef="#br0" timeOffset="84704.84">29248 15652 12908,'-27'27'3235,"-1"-27"-3075,28 0-96,0-27 737,28 0-33,-1 1-319,-1-1-161,26-26 129,-25 27-161,0-2 481,-1-24-385,0 26-320,-26-1 64,0 27-192,0 0 96,0 0-224,0 27 160,26-1-289,-26 1-31,0-2 64,27 29 95,-27-29 97,27 3 0,-27 25 128,26-26-32,0-27 128,-26 27 160,26-27 161,-26 0 95,27-27-191,0 0-65,-27 1 0,26-1-32,0-1-128,-26 3-288,26-1-64,-26-2-321,0 28 97,0 0-385,0 0-640,0 0-2147,0 0-4515</inkml:trace>
  <inkml:trace contextRef="#ctx0" brushRef="#br0" timeOffset="85121.86">29353 15943 5028,'-55'26'2883,"55"-26"-2819,0 0 1217,0 0 289,0 0-97,0 0-576,28 0-128,-1-26-97,0-1-63,-27 0-33,26 1-95,0 0-33,0 0-191,-26 26 159,0-27 0,27 27-352,-27 27-96,0-27 0,27 26-96,-1 0-64,-26 0 64,26 1 64,27-27 32,-26 0 64,-1 27 0,-26-27 160,26 0 64,0-27 161,-26 27 95,27-27 289,-27 1-64,0 0-161,0 0-384,0-1-160,0 27-256,0-27-448,0 27-578,0 0-671,0 0-1475,28 0-3586</inkml:trace>
  <inkml:trace contextRef="#ctx0" brushRef="#br0" timeOffset="85453.88">30146 15307 1889,'0'0'11371,"0"0"-10987,0 0 994,0 0 640,0 0-929,0 26-321,0 1-415,27 0 287,-27-1-127,0 26-97,0 2 33,0 26-97,27-27-160,-27 26 64,0 1-95,0-2-33,28-24-64,-28-1-32,24-28-481,2 30-832,1-55-1121,-27 25-3844</inkml:trace>
  <inkml:trace contextRef="#ctx0" brushRef="#br1" timeOffset="90447.17">31496 11465 9320,'0'-26'513,"0"26"-289,0 0 1025,0-27-768,0 27-65,28-27 193,-28 27-257,0 0 0,0 0 289,0-26-97,0 26-223,0 0-129,0 0 128,0 0 65,-28 0 95,1 26-288,3-26-32,-3-26 1,-1 26-97,-25-26-32,1 26 32,-28-26-64,28 26-32,-28 0 0,1 0 32,-26 0-32,50 0 32,2 26-32,1 0 0,52-26-1,-27 26 33,27 1-96,0 0 64,-26-27 32,26 26 0,0 1 32,0-27-32,0 25 32,-27 3-32,2-2 161,25 0-161,-27 1-32,27 26 32,-27-26-32,27-2-1,0 29-63,0-1 64,0-26 32,0 26 0,0-1-64,0 1-64,0 1 32,0-2 64,0 2 0,0-2-64,0 28-96,27-26-32,-27-2-257,-27 28 33,27 0 159,-26-28 193,26 28 96,-27-2 96,2 29 97,25-27-65,-27-1-64,27 1-64,0-28 0,0 28-64,27-27 32,-27 27 32,25-27-160,-25-1 127,0 2 130,0-2 191,0 1 64,-25 2-192,25-3-96,0-26-160,0 28-192,0-2-96,-27 1-129,27 0 161,0-26 352,-27 25 192,27-25 256,-26-27 161,26 26 96,0 1-353,-28 0-320,28-27-96,0 26-192,-24-26 64,24 26 95,0 2 33,0-3-32,0-25 64,0 27 32,0 1 64,0-28-64,-27 25 0,27-25 0,0 0 32,0 27-64,0-27 64,0 26-32,-28-26 0,1 27 0,27-27-32,0 27 0,0-1 96,-26-26 0,26 26-64,0 0 0,0-26 65,-24 27 159,-4 0 0,28-27-96,-27 26-96,27 0-64,0 0 0,-27-26-160,27 27-32,0 0-97,0-27 97,0 26 160,0-26 32,0 27-64,0-27 352,0 25 193,-26-25-129,26 28-96,-27-28-96,27 26-96,-25 2-32,25-28 0,0 0 0,0 25 0,0-25 0,0 0 32,0 0 32,-27 0-64,27 0 32,0 0-32,-27 0 0,27 28 0,-26-28-32,26 0-64,-27 25-32,27 2-64,-25 0 128,-2-27 96,27 26-32,-27 1 64,-1 0-96,28-2 32,-26 2-32,26-1-32,-24 1-224,24 0 63,-27 25 225,27-26 225,-28 28 95,28-1-288,-27 0-32,27-2 0,0 4 32,0-2-160,0-1 32,0 1 96,0 1 32,0-2 96,0 1 0,0 0 0,0-1 64,0 3-96,0-3 65,0-25-65,0 26-96,0-26 96,0-1-96,0 0 32,27 2-32,-27-3 0,28 2-32,-1-1 32,-3-26 0,2 27 0,2 0 0,-1-27 32,-27 25-32,27 2 0,-2-27 32,2 26-32,-1 1-32,28-27 32,-29 0 0,28 0-32,-26 27 32,28-27-32,22 0 32,-22 0 32,-3 0-32,28-27 0,-28 27 0,1-27 0,-1 1 0,1 26-64,1-27-32,-2 2 128,-26-2 0,1 0 32,25 1 128,-25 26 32,1-27-160,-2 2-64,1 25 0,-27-28 0,24 2 0,4 26 0,-28-26 96,27-1-160,-1 27 96,1-28 32,-2 3 32,2-2 0,-27 0-96,27 2 0,-27-3 97,26 1-65,-26 2 0,27-2 160,-27 1 96,27-28-160,-27 28 64,0-26-128,0 25 129,25-26 31,-25 26-64,0-25-64,27-1 192,-27-2-95,0-24 63,26 27-32,2-28 32,-1-25 97,24 25 127,-23 1-288,25-26-32,-28-2-64,2 27 1,26-26 31,-26 0-64,-2 1 32,2 0-32,0-29 32,-27 28 32,53-26-160,-28 26 32,2-27 32,26 0-32,-25 1 0,23 26 0,-24-26 64,1 26 32,-2-26-64,-26 25 0,0 0 0,0 2-64,0 0 64,-26-2-64,26-25-32,0 25 64,-28 1 0,28 0 64,-27 1 0,0-2-32,27 27 161,-24 28-161,-4-28-32,2 28 32,-1 24-64,0-24-32,27 26-1,-25-1 33,-2 0 64,27 1-128,0-26 192,-26 25-63,26 27-66,-27-27-63,0 27 0,2 0 64,-2 0 64,-26 27-96,26 0-32,-25-1-256,-2 0-129,27 0-736,-24 28-1185,-3-28-3235</inkml:trace>
  <inkml:trace contextRef="#ctx0" brushRef="#br1" timeOffset="94903.42">19321 16472 11434,'-27'0'545,"1"0"-417,26 27 609,0 26 95,0-26-31,26 51-128,-26 2-97,27 0-351,-27 26-65,27 0 0,-27 0 32,0 0-64,26-26 64,-26-1-160,0-26 129,0-26 319,0-27 129,0 0-449,0-27-96,0-1-32,0-24-32,0 0-224,26-2-129,0 2-31,1-2 192,0 1 160,25 28 160,-26 25 32,1 0-96,28 0-32,-31 52 32,2-26-64,-26 1 32,28 26-64,-28-1-96,0 2-384,27-1-610,-27 0-575,0-1-1314,27-24-5413</inkml:trace>
  <inkml:trace contextRef="#ctx0" brushRef="#br1" timeOffset="95408.45">20169 17188 13004,'0'0'160,"-28"0"-608,28 0 191,-27 27 353,27-1 97,-26 0-97,-1 28 64,27-2 320,-25 0 97,25 3-193,25-2-160,-25-27-128,27 27 1,26-26-33,-25-1 0,23 1 0,3 0 0,0-27 32,-2 0 32,1-27 0,-1 0-32,1 1 0,-26-1 193,0 0 159,-27-25 161,25 24-161,-25-24-288,-25-1-128,-2 26 32,0 1 96,1-28 1,-1 28-129,-25 26 32,25-26-64,-26 0-32,28 26-193,-2 0-191,0-27-481,-1 27-416,28 27 32,0-27-65,0 26-543,0-26-962,0 0-2850</inkml:trace>
  <inkml:trace contextRef="#ctx0" brushRef="#br1" timeOffset="95706.47">20220 17347 9096,'0'0'2146,"0"26"-1473,-27-26 992,27 0-127,0 0-449,0 27-513,0-2-95,0 3-129,0-1-32,0-2-159,0 3-193,0-2 64,0-26 0,27 26-32,-27-26-96,26 0-225,-26 0-95,28 0-129,-1 0-480,-27-26-896,27 26-866,-2 0-1281</inkml:trace>
  <inkml:trace contextRef="#ctx0" brushRef="#br1" timeOffset="95884.48">20433 17533 4292,'0'0'1153,"0"0"-417,0 0 2275,-27 0-769,27 0-896,0 0-418,0 0 194,0 0-322,0 0-575,0 0-33,0 0-32,0 26-64,0 0-128,0 1-192,0-27-289,0 27-256,27-1-320,-27-26-1025,27 0-3203</inkml:trace>
  <inkml:trace contextRef="#ctx0" brushRef="#br1" timeOffset="96123.49">20857 16685 15054,'-53'-28'448,"25"56"-384,1 24 96,3 0 833,-4 3-64,28 24-352,-27 1-417,27-27-128,27 26-64,1-26-128,-4 0-353,31-27-704,-2 28-961,-1-54-1569,-25 26-5478</inkml:trace>
  <inkml:trace contextRef="#ctx0" brushRef="#br1" timeOffset="96302.5">20962 17003 13388,'0'0'417,"0"26"-321,27 1 801,-27 0 704,25 25-736,29-26-673,-28 1-352,1 0-160,25-1-545,1-26-865,-25 26-1633,-4-26-5285</inkml:trace>
  <inkml:trace contextRef="#ctx0" brushRef="#br1" timeOffset="96433.51">21278 17135 10922,'-52'0'1185,"26"0"-897,-1 26 449,-25 28-193,25-28-447,1 26-642,-28 2-1313,54-28-1409,-25 26-4708</inkml:trace>
  <inkml:trace contextRef="#ctx0" brushRef="#br1" timeOffset="96685.53">21278 16737 14029,'0'0'448,"27"27"-288,0-2 1154,1 3 255,25 26-416,-29-2-704,31 1-417,-29 0-96,26 1 64,-25 24-289,0-24 97,-27 24 0,0-24-32,0-1-289,-27-28-159,0 30-1410,2-30-4388</inkml:trace>
  <inkml:trace contextRef="#ctx0" brushRef="#br1" timeOffset="98221.61">22258 17188 14701,'-26'27'417,"0"-27"-385,26-27 801,0 0 192,0 1-577,26-26-320,0 25-160,1-26 64,0-1-64,-1 28 0,0 0-96,0 0-64,1 26 32,-27 0-1,0 0-31,28 26 128,-28 0 32,0 27 64,0-26-32,27 26 0,-27-1 0,0 1 64,26-26-32,-2 0 128,4-1 225,-1-26-97,0 0 96,-1-26-31,0-1-1,0 0 129,1 1-161,0-26-320,-27 25-128,0 0-513,0 27-480,0-26-1057,0 26-2146,0 0-5061</inkml:trace>
  <inkml:trace contextRef="#ctx0" brushRef="#br1" timeOffset="98595.63">22364 17559 12748,'-26'53'800,"0"-26"-383,26-27 1601,0 0-705,0-27-769,0 27-351,0-27-129,26 1-64,0 0 0,0-2 0,1 28 0,-27-25-64,28 25 0,-1 0 31,-1 0 33,-2 25 65,4 3-97,-1-2 128,0-26-128,-1 26 192,0 1 128,0-27 192,1 0 97,0 0 96,-27 0 95,26-27-63,0 1 32,-26 0-353,26-2-320,-26 3-32,0-2-192,-26-1-577,26 3-608,-26 25-577,26 0-1441,-26 0-5894</inkml:trace>
  <inkml:trace contextRef="#ctx0" brushRef="#br1" timeOffset="99166.67">23449 16923 4131,'-25'0'9930,"-2"0"-8617,27 0-544,0 0 576,0 0 0,27 26-352,-2 1-448,28 26-161,2-26-224,-4 25 65,30 1-225,-2 1 96,1-28-225,-28 26-287,28-24-192,-28-2-129,1 0-160,-25-26-384,-4 27-737,-24-27-513,0 0-2305</inkml:trace>
  <inkml:trace contextRef="#ctx0" brushRef="#br1" timeOffset="99383.68">24085 16923 14477,'-27'0'609,"1"26"-449,-26 1 1281,25 0-192,-26 26-480,1 26-320,-2-26-321,28 26-64,-26 1-32,25-27-320,0 0-481,27-1-384,0-24-1057,0-2-2627</inkml:trace>
  <inkml:trace contextRef="#ctx0" brushRef="#br1" timeOffset="99665.7">24482 17373 10249,'27'27'4901,"-27"-27"-4677,0 0 609,0 0 961,0 0-353,0 25-704,25-25-257,-25 55-160,0-30-127,0 3-225,0 24-161,0-25-479,0 0-577,0-1-898,0 1-3202</inkml:trace>
  <inkml:trace contextRef="#ctx0" brushRef="#br1" timeOffset="100420.74">25568 17161 10537,'0'-26'3684,"0"-1"-3556,-27 2-64,27 25 385,0 0 127,0 0-159,-27 0 63,27 52-128,0 1-95,0 0-161,0 27-96,0-1-161,0-26-127,0 27 256,0-28 64,0-25 0,0 0 160,27-27 161,-27-27-129,0 0 96,27 1 65,-27-28 95,0 2-256,0-28-192,26 28-96,-26-28-128,0 0-96,26 27 128,0 1-33,1-1 161,-27 26 97,27 0-65,-1 27 0,-26 27 160,0 26 96,26 1 0,-26-2 0,26 1-192,-26 0-64,27-1-256,1 2-320,-1-28-545,-27 1-1218,26-2-1728,-2 3-6215</inkml:trace>
  <inkml:trace contextRef="#ctx0" brushRef="#br1" timeOffset="100580.75">25726 17400 15150,'-53'0'1601,"26"-27"-1184,1 27 704,26 0-224,0 0-481,26 0-288,1 0-768,0 0-225,25 0-929,1 0-2434</inkml:trace>
  <inkml:trace contextRef="#ctx0" brushRef="#br1" timeOffset="101034.77">26124 17188 12171,'0'0'545,"0"27"-898,0-1 930,0 0 512,0 28-897,-27-28-320,27 27-224,0-28 255,0 30 129,27-30-32,-27-25 225,0 0 255,0 0-320,0 0 257,0-25 159,0-2 65,0-1-225,0-24-224,0 0-288,0 24-384,0-24-417,26 26 160,-26-28 321,26 28 32,0 26 255,1 0 97,-27 26 289,27 1 159,-1 26-32,-26-27-31,26 28-225,0-2-128,1-25 0,1 26 32,-1-26 128,-3-27 353,2 0-129,2 0 32,-1 0 193,0-27-33,-27-1-127,0 3 31,0-28-384,0 27-96,-27-28-384,27 2-481,-27-2-192,-1 28-737,28-1-1537,-26 2-5477</inkml:trace>
  <inkml:trace contextRef="#ctx0" brushRef="#br1" timeOffset="101415.8">26732 17188 9320,'26'79'1185,"-26"-53"161,0 28 319,27-1-1312,-27 0 63,0-26 193,0-2-353,27 3 352,-27-28 65,0 0-417,0 0 129,0-28 383,0 3-127,0-2-161,-27-26-95,27 26-289,0-25-96,27-2-256,-27 2-65,25 25 225,28-26 288,-26 26 129,28 27-65,-31 0-96,30 27-32,-27 26 129,25-26 127,-25 25-256,-27 2 32,26-2-160,-26 0-32,-26 3-32,26-2-160,-27-27-321,-25 0-319,25 1-962,-27-27-2883</inkml:trace>
  <inkml:trace contextRef="#ctx0" brushRef="#br1" timeOffset="101878.82">25860 17453 6694,'0'-28'1762,"0"28"-738,0 0 1635,0-25-545,0 25-897,0 0-416,0 0 288,0 25-320,0 3-1,0-1-127,0 26-289,0-1-320,0-25-160,26 0-576,-2 26-482,4-26-1504,-1-2-4068</inkml:trace>
  <inkml:trace contextRef="#ctx0" brushRef="#br1" timeOffset="102462.86">27976 17215 4580,'-27'0'9289,"0"0"-7976,27 0-352,0 0 544,0 0 65,27 26-321,0-26-480,-1 26-385,29 28-224,-4-28-352,30 0 384,-29 26-352,1-24-320,-1-1-289,2 26-128,-1-53-192,-28 26-801,2 0-1793,-27-26-6343</inkml:trace>
  <inkml:trace contextRef="#ctx0" brushRef="#br1" timeOffset="102650.87">28426 17241 13805,'-26'0'416,"26"0"-256,-27 26 1570,0 0-225,2 2-800,-2 24-417,1 0-288,-1 3-128,0-2-320,2-27-802,-2 27-1088,27-26-2114</inkml:trace>
  <inkml:trace contextRef="#ctx0" brushRef="#br1" timeOffset="103024.89">28718 17425 8936,'24'28'7207,"-24"-28"-7656,0 0 577,0-28 801,28 28-256,-28 0-449,27 0 32,0 0-224,25 28 65,-26-28-129,1 27 0,0-2 32,-27 3-129,26-28 161,-26 26 32,-26 0 193,-1 1 223,27 0 97,-27-1-225,1-26-64,26 27-128,0-27 1,0 27-129,0-27-96,26 0-289,1 0-415,26 0 31,-27 0-833,0 0-1921,1 0-7367</inkml:trace>
  <inkml:trace contextRef="#ctx0" brushRef="#br1" timeOffset="108101.18">17758 15493 7238,'-25'26'2883,"-2"-26"-2787,27 25-32,0-25 577,27 0 864,-2 0-736,2-25-577,26 25-128,-1-26 0,30 26 193,-32-28 63,5 28-128,-2 0-160,-26 0-128,-2 0-384,-25 0-353,27 0-1025,-27 0-1601,0 0-2627</inkml:trace>
  <inkml:trace contextRef="#ctx0" brushRef="#br1" timeOffset="108375.19">17998 15281 11723,'0'-26'736,"24"26"-704,3 0 1121,28 26 225,-2-26-33,-28 26-448,55 0-449,-28 1 65,2-27-193,0 27 32,-30-1-288,3 1 65,0 26-97,-27-27 64,0 27-64,-27-26 64,0 26-64,-25-26-160,26 25 160,-28-26 32,2 1-96,-1 0-32,26-1-513,-25-26-1377,-1 26-5381</inkml:trace>
  <inkml:trace contextRef="#ctx0" brushRef="#br1" timeOffset="140186.01">18314 9928 5220,'0'0'513,"0"0"-513,0 0 416,0 0 1410,0 0 64,0 0-321,0 0-319,0 0-386,0 0 65,0 0 32,0 0-352,-25 0-513,25 0-64,-27 0-32,27 0 32,-26 0-32,-1 0 96,-25 0 0,-1 0 64,-2-25-32,4 25-64,-30 0-64,2 0-128,-1-27 0,2 27 64,-1 0 64,-1 27 0,-25-27 32,50 0 0,-24 25 64,26-25-64,1 27 0,25-27-64,1 0 96,-1 0-64,27 0 64,0 0 0,-25 0 161,25 0-193,0 26-32,0-26 32,0 27 32,25 0-64,-25-1 0,0 26-64,0 2 32,0-1-32,0 0 96,-25 26-32,25-26 0,0 27 32,0-1-32,0 1 0,-27 25 0,27 2 0,0-27 0,0 25 32,0 1 0,-27 0 0,27 0-32,0 0 160,0 0 0,0 27-64,0-28-64,0 29 64,0-2-96,0-26-96,27 26 128,-27-26 32,0 27-64,0-1 32,0 1-32,0-27 160,27 26-416,-27-26 577,25 0-257,-25 0-161,27 0 162,-1 0-97,1-27-33,0 28 33,-2-27 32,2 25 0,-27-25 32,26 25 0,1-25-64,1-1 97,-4 28-226,3-27-31,1-2 96,-2 28 64,-26-26 32,27-27 0,-3 26 32,-24 2-64,28-2 32,-28-26-32,27 26 32,-27 1-64,26-2-32,-26-24-32,0 24 96,0 1 0,0-24 32,0 25-32,0-28 32,0 1-32,-26 26-32,26-26-33,-27 0 1,27 26 64,0-26 64,0-26 0,-28 25 32,28-24-31,0-1-1,0-1-32,0 0 0,0 2 0,-24-3-32,24 28-1,0-26-31,0-27 32,0 27 32,0-2-32,0 2 32,0-27 32,0 0 97,24 0-65,-24 26-64,0-26 0,28 0-64,-1 27-33,-1-27 97,-26 0-64,27 0 64,25-27 0,-25 27 32,-1 0-64,1 0 160,25 0-95,-25 0-33,27-26 0,-30 26 0,30 0-33,-26 0 33,22 0 0,5 0 0,-2 26 0,-1-26 0,2 0 0,24 0 0,-24 0 33,0 27-33,24-27-33,-24 0 98,25 27-65,0-27 0,1 0 0,25 0 0,-26 0-32,29 0 32,-30 0 0,28 0 0,0-27 32,0 27-32,-1 0 32,0 0-32,2-27 0,0 27 0,25 0 0,1-26 0,-28 26-32,27 0-97,0 0 97,0-27 64,2 27-64,-2 0 0,0 0 32,0-25 32,0 25-64,1 0 64,-1 0-32,-27 0 0,27 0 0,0 0 0,-24 0 0,24 0-32,0 0 32,-25 0-32,25 0 64,0 0-32,-27 0 0,1 0 0,26-27 0,-24 27-32,24 0 0,-27 0-64,0-27 0,29 27 96,-29 0 0,2 0 0,25 0 0,-27 27 32,2-27 0,-2 0-64,-25 0 64,25 0-64,1 0 0,-1-27 32,-24 27-32,25 0 64,-1 0-64,-25 0 64,25 27-32,-26-27 0,26 0 0,-23 0 32,-4 27-64,28-27 32,-26 0-96,-2 0-64,30 0 128,-29 0 32,0 25 0,1-25 0,25 0 64,-26 27 64,2-27-32,-4 0-96,5 26 0,-4-26 0,28 0-32,-26 27-32,-2-27 64,4 27-64,-4-1 64,1-26 32,1 0 32,25 0 64,-26 0-96,1 26 96,27-26-64,-30 26-64,31-26 0,-29 28-64,26-28 64,3 0 0,-29 27 0,26-27 32,-25 0 0,25 25-64,1-25 64,-28 0-32,30 0 0,-29 27-32,26-27 64,1 0-64,0 25 32,1-25 32,-2 0-32,1 28 0,0-28 0,0 27 0,-1-27-32,0 0 64,2 0-64,0 0 32,-2 0 0,0 0 32,1 0-64,27 0 64,-26 0-32,25 0 32,-27 0 32,2 0-64,-2 0 0,0-27 0,29 27 0,-28 0 0,26 0 0,0 0 0,-26 0 0,-1 0 65,0 0 127,-23 0 96,-4 0-160,2 0-96,-1 0 0,-26 0-64,-1 0-96,28 0 0,-28 0-96,3 0 32,-2-28 159,-1 28 33,2 0 0,-28 0 33,0-25-1,0 25-32,1 0 32,0-27-32,-1 27 0,0-25 0,-26-2 0,26-1 0,-26-24 32,27 26 0,0-28 64,-27 1-64,28 1 0,-28-1 0,24-27 0,2 28-64,-26-28 32,27-27 0,1 28 32,-1-53 64,-3 26 64,2 0-352,-26-26 384,28-1-160,-28 1-32,27 0 64,0-28-128,-27 1 64,25 1-32,-25-28 32,0 28 0,0-29 96,0 2-32,0 1 96,-25 24-128,-2-26 65,27 0 31,-27 2-32,-1-2-96,2 0 32,2 27-96,24-28 32,-27 29-96,-1-1 63,28 0 65,-27 1 33,27-1-66,-26 0 130,26 26-1,-24 1 0,24 0-96,-28-1 0,28 1-64,0 25-64,0 2-193,0-2 129,0 0 128,-27 29-32,27-2 32,0 1 64,0 26 32,0 1-224,0-2-129,-27 1-127,27 25 0,-26 3 95,26-1 289,-26 26 96,0-28 160,26 28 65,-27-25 127,0 25-128,1 0 65,-26 0-65,-2 0-160,2 0-64,-29 0 0,2 0-64,-1 0 32,-25 0 32,0 0-32,-1 0 0,-26 0 32,-28 0-32,2 0 0,-29 0 0,-50 0 0,-1 0-32,-54 25 64,28-25-64,26 0 32,26 0 0,1 0-32,-2 0 32,-25 0 0,0 28 32,0-28-32,-26 0 32,24 0 32,2 0-64,-26 0 0,0 0 96,-2 0-128,29-28 32,-28 28 32,1-25-32,-2 25 0,2-28-32,-2 28 64,2-27 0,-2 27 64,2-25-96,-1-2 192,1 27-31,-1-26-129,1 26-64,0-27 64,25 0-64,-25 27-97,25-26-63,1 26 64,-28-26 128,29 26 32,0 0-32,23-26 0,-23 26 0,26 0-64,-29 0-32,30 0-64,-2 0-32,0 0 96,1 26 0,24-26-65,-23 26 193,-4-26-32,30 26 0,-1 1 96,-28 0 1,29-1-65,-2 1 32,26-2-64,3 2 32,-2 1-32,27-3 0,0 3-32,-1-28-289,26 26-640,2-1-1857,-28 3-6183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07:31.170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4194 12465 3331,'27'-26'1313,"-27"26"-224,0 0 1441,0 0 193,0 0-865,0 0-513,0-27-288,0 27-160,-27-25-289,27 25-127,-27 0-353,-26 0-224,1 0-385,-28 25 1,28 2 224,-29 26-65,57-26 193,-31 25 32,55 1 32,0 0 64,0 1 64,55-1-64,-31-28 64,57 2 0,-29-27 32,28 0 65,-1-27-65,1-26 32,-2 1-32,1-28-64,-24 27 0,-29-26 0,1 26-32,-3-26-64,-24 51-128,-24-24-33,24 25-63,-27 27 192,27 27-128,0 0 160,0 26 160,0 26-32,27 27-32,-3 0-32,31 27 64,-29-28 64,26 2-64,-25-28 32,-27 1-32,27-28 257,-54 1 351,27-26 97,-52-1 128,-1 0-96,-2-26-225,-22 0-95,22 0-481,-24 0 160,26-26-320,1 0-353,25-28-672,27 28-577,-26-26-288,52-2-1249,1 1-6342</inkml:trace>
  <inkml:trace contextRef="#ctx0" brushRef="#br0" timeOffset="274.01">5094 11564 13004,'-28'80'704,"4"-28"-255,-3 3 736,27 23 417,0 2-417,-26 26-545,26-1-95,0 3-289,0-4-96,0 3-160,0-27-96,26-2-577,25-51-159,-23 26-706,25-53-288,-26 0-640,25 0-4484</inkml:trace>
  <inkml:trace contextRef="#ctx0" brushRef="#br0" timeOffset="441.02">5331 12253 13228,'0'0'1313,"27"0"-768,0 0 1120,27 0-415,-30 0-578,30 0-512,0 0-416,-2-25-993,-25 25-1185,26 0-2947</inkml:trace>
  <inkml:trace contextRef="#ctx0" brushRef="#br0" timeOffset="620.03">5914 11988 12587,'27'27'1154,"-27"-1"-33,26 1 96,-26 0 128,0 26-736,0-1-545,0 1-160,0 1-705,0-1-833,28-26-1088,-4-2-6375</inkml:trace>
  <inkml:trace contextRef="#ctx0" brushRef="#br0" timeOffset="902.05">6338 12068 13100,'0'52'961,"0"1"-897,0 2 96,0-3 1249,27 0-224,-1 3-896,0-30-161,27 28-32,0-26 64,-1-27 192,3 0 129,-4-27 95,-25 1-351,29-1 127,-55-25-160,0-1 128,0-1 1,-55 1-321,5 1 0,-5-1 0,2 26-481,1 27-351,-2-27-1058,28 27-2082</inkml:trace>
  <inkml:trace contextRef="#ctx0" brushRef="#br0" timeOffset="1501.08">7661 12332 9096,'26'0'2531,"1"0"-1442,25 0-97,-25-25 33,27 25-128,-3 0-416,4 0-385,-29 0-192,26-27-289,-25 27-672,0 0-1153,-27 0-3299</inkml:trace>
  <inkml:trace contextRef="#ctx0" brushRef="#br0" timeOffset="1666.09">7926 12095 10954,'27'105'1057,"-27"-52"-673,0 1-256,0 26 257,26-28-161,-26 1-256,0-26-833,27-1-1761,-2 0-3140</inkml:trace>
  <inkml:trace contextRef="#ctx0" brushRef="#br0" timeOffset="1948.11">8298 11988 13388,'79'27'385,"-53"-1"-65,25-26 1377,4 27-447,-29 0-674,-26-2-288,27 3-159,-27-3-129,0 30 160,-27-30-256,1 2-289,-1 0-127,-1-2 320,28-25 128,-24 28-289,24-28-512,0 0-96,24 0-512,-24 0-1474,28 0-3170</inkml:trace>
  <inkml:trace contextRef="#ctx0" brushRef="#br0" timeOffset="2222.12">8641 12332 768,'26'0'2883,"1"0"-2851,-27 0 961,0 0-192,25 0-545,-25 0-64,27 28 385,-27-28 95,27 27-415,27-2-97,-30-25 0,3 0 160,28 0 225,-29 0 255,26 0 33,-25-25-160,0-2-1,-1-1 289,-26-24 0,-26 25-224,-1 2-481,0-3-256,-25 1-64,-2 27 32,0 0 32,2 0 0,26 0-64,-1 27-448,27 1-1698,0-28-6375</inkml:trace>
  <inkml:trace contextRef="#ctx0" brushRef="#br0" timeOffset="2720.15">9594 12148 13644,'53'25'1986,"-1"2"-640,2 1-33,-28-3-416,26 2-353,2 25-416,-28-24 0,26-1-64,-25-27-256,1 25-256,-1-25-417,-3 0-512,2 0-577,-26-25-512,0-2-1762,0-26-2178</inkml:trace>
  <inkml:trace contextRef="#ctx0" brushRef="#br0" timeOffset="2843.16">9963 12120 7431,'-26'0'3171,"26"28"-2114,-26 24 416,0-24-320,26 24-608,-27 28-481,27-53-417,0 25-480,0 1-1569,0-26-4292</inkml:trace>
  <inkml:trace contextRef="#ctx0" brushRef="#br0" timeOffset="3008.17">10335 12280 16944,'0'27'160,"0"-2"288,0 3 257,0-1-513,0 25-320,-26-26-865,26 1-1025,0 0-544,-27-1-4069</inkml:trace>
  <inkml:trace contextRef="#ctx0" brushRef="#br0" timeOffset="3426.19">8349 12412 10057,'0'0'2242,"0"0"-1633,28 0 159,-28 0-63,53 0-513,-1 0-224,-25 0-768,26 0-1507,-1 0-5668</inkml:trace>
  <inkml:trace contextRef="#ctx0" brushRef="#br0" timeOffset="3902.22">10997 12173 13388,'0'0'2306,"25"0"-2017,2 0 672,-1 0-417,1 0-224,1 0-159,23 0-161,-23 0-353,-2 0-832,1 0-673,-3 0-544,4 0-2755</inkml:trace>
  <inkml:trace contextRef="#ctx0" brushRef="#br0" timeOffset="4053.23">11130 11963 9160,'24'52'1890,"-24"1"-897,0-1-737,27 1-128,-27 27-128,0-26-448,28-1-321,-28-26-1057,26-2-2209</inkml:trace>
  <inkml:trace contextRef="#ctx0" brushRef="#br0" timeOffset="4601.26">11526 11909 14830,'79'0'576,"-53"0"-448,53 0 449,-24 0 288,-2 26-1,-1-26-639,-25 28-161,-1 24-96,-26-26-129,0 1 65,-26 25-128,-1-24-32,-25-3 64,25 2 192,1 1-32,-2-3-225,28 2-319,0-27 95,0 27 129,28-27 320,25 0-64,-28-27-448,29 27 31,-1-27 321,-1 27 192,-25-25 32,-1 25 96,1 0 0,-2 0-128,-25 0-64,0 25 96,0-25-32,0 27 32,27 25-64,-27-24 64,27-28-32,27 27 64,-3-27 0,4-27 321,-5 27 223,-22-28 97,26 3 32,-28-29-129,-26 29 33,-26-30 256,-1 30-161,-28-28-479,-23 53-193,24-27-128,2 27-385,26 27-768,-1-27-1378,27 25-1024,27 3-7912</inkml:trace>
  <inkml:trace contextRef="#ctx0" brushRef="#br0" timeOffset="4834.26">12795 12095 15406,'0'25'1153,"27"-25"-544,1 28 960,-1-3-800,23 2-513,5 1-192,-2-3-128,-1 2-224,-25 0-513,26-2-480,-27-25-1153,0 28-1474,-26-28-7141</inkml:trace>
  <inkml:trace contextRef="#ctx0" brushRef="#br0" timeOffset="4999.28">13061 12095 13933,'-52'53'832,"25"-1"610,0 1 576,-1-26-1474,28 25-832,-24 3-1506,24-30-928,24 2-3268</inkml:trace>
  <inkml:trace contextRef="#ctx0" brushRef="#br0" timeOffset="5238.29">13325 12253 11018,'81'0'-192,"-81"0"-225,27 27 706,-27-27 1088,0 27-448,0-2-609,-27 3-160,-1-1 64,1-2 193,1 2-65,26-1-352,26 1 32,1 0 0,28-27-96,-5 0-320,5 0-641,-3 0-673,1 0-2754</inkml:trace>
  <inkml:trace contextRef="#ctx0" brushRef="#br0" timeOffset="5474.31">13670 11776 12651,'79'80'1858,"1"-53"-1377,-28 25 832,29 1 449,-30 0-769,-23 26-833,-2 1-64,-26-27-320,-26 26-225,-2 1-31,-23 0-193,-4-1-736,-23 1-129,-2 0-960,1-27-7496</inkml:trace>
  <inkml:trace contextRef="#ctx0" brushRef="#br0" timeOffset="7697.44">24814 6319 3299,'0'-27'1889,"0"27"65,0-27 705,0 27-481,0-26-673,0 26-544,-27-27 32,27 27-32,-26 0-416,26-27-481,-52 27-96,25 0-65,-28 27 33,29 0 0,-26-1 0,-2 1 0,28 0 32,-1 26 32,2-1-32,25 1 32,25-26-32,2 25 32,26-24 64,-1-1-32,29-27 64,-27 0-32,24 0-96,-24-27 32,-2-1 64,-26-24 0,28 25-31,-54-26 31,0 26-64,0-26 0,0 28 0,0-2-64,-27 27-129,27 0-127,-27 52 160,27-24 224,0 52 0,0-1-32,27 1 64,0 25-32,-2-26-32,2 1 64,-1 0-32,1-2-32,-27-24 321,0-1 351,-27-26 417,-26-1 1,1 1-162,-28-2-255,1-25-449,1 0-160,-4 0-64,4-25-128,-2 25-352,28-27-449,-2 27-833,54-26-1409,-26-1-3747</inkml:trace>
  <inkml:trace contextRef="#ctx0" brushRef="#br0" timeOffset="8173.46">25634 5920 9577,'0'-25'896,"-27"25"-1024,27 0 64,-26 0 256,-1 53 1186,27-26 351,-27 51-415,27 2-225,0-1-193,0 1-351,0-28-289,27 28-224,0-27 160,-1 1-224,26-1-224,2-26-577,-28-27-896,29 0-1602</inkml:trace>
  <inkml:trace contextRef="#ctx0" brushRef="#br0" timeOffset="8577.49">25978 6292 12267,'0'27'833,"0"-27"-225,27 0 1122,-1-27-577,1 27-544,25 0-193,1 27-416,-26-27-64,25 0-192,-25 0-289,-1 0-1152,2 0-1186,-4 0-2754</inkml:trace>
  <inkml:trace contextRef="#ctx0" brushRef="#br0" timeOffset="8894.5">26666 6053 10313,'0'0'2178,"27"0"-1953,-27 0 1280,0 0 577,0 27-673,0 0-544,26 25-352,-26 1-353,0 0-96,0 1-96,0-29-673,0 28-224,26-26-961,0 1-1152,1-28-5671</inkml:trace>
  <inkml:trace contextRef="#ctx0" brushRef="#br0" timeOffset="9183.52">27063 6185 16047,'0'54'-64,"-26"-28"64,26 1 128,0 25-32,0-24 96,26 24-96,1-24-448,26-3-449,-27 2 705,27-27 192,-26 0 64,25 0-32,-26-27 289,-26 27 255,0-53-223,-26 26-289,0 2-32,0-3 32,-28 3-64,2-29-128,-1 28-192,0 26-705,27-27-800,26 0-1442,0 27-6951</inkml:trace>
  <inkml:trace contextRef="#ctx0" brushRef="#br0" timeOffset="9405.53">27327 5895 13741,'27'0'288,"0"25"641,1 3 1377,22-1-609,-23 25-95,28 28-769,-3-2-97,1 2-447,-26-1-97,-2 1-128,-25-27-160,0 26-353,-25-24 65,-2-30-32,-26 2-481,25-1-480,4 1-994,-31-27-3074</inkml:trace>
  <inkml:trace contextRef="#ctx0" brushRef="#br0" timeOffset="10048.57">28386 6344 11306,'27'0'4228,"-27"-25"-3875,0-2-193,26 0 0,1 1 256,0-1 353,-2 0-289,2-25-480,27 26 64,-27-28-64,-3 28-32,3 26-256,1-27 32,-28 54-32,0-27 192,0 53 64,0 0 32,0-1 0,0 2 0,26-1 32,-26-26-32,27-2 0,-2 3 96,2-28 192,0 0 32,-1 0 97,1-28 63,-2 3-31,2-29-65,0 28-224,-27-1-192,0 0-416,26 1-641,-26 0-801,0 26-1121,-26 0-5926</inkml:trace>
  <inkml:trace contextRef="#ctx0" brushRef="#br0" timeOffset="10366.59">28599 6636 15246,'0'0'2402,"0"0"-2690,27-25 288,-3-2 352,3-26-128,1 26-127,-2 0-65,1 27-96,-2-25-1,-25 25 65,0 0-64,27 25-64,-27 2 96,0 0 0,27 26 0,-27-26 32,26-2-32,1 2 32,-2-27 96,2 26 32,0-26 33,-1 0-33,-26-26 64,27-1-96,1 27-32,-28-25-288,24-2-1314,-24-1-1633,27-24-7335</inkml:trace>
  <inkml:trace contextRef="#ctx0" brushRef="#br0" timeOffset="10639.6">29603 6265 5477,'27'0'9737,"-27"27"-9929,0-27 384,-27 52 1185,27-24-672,0 52-353,-25-28-128,25 0-160,25 28-64,29-53 97,0-1-65,-3 1 64,4-27 32,-29 0 160,26 0 353,-25-27-1,26 1-127,-27-26 127,0-3-319,-26 3-225,0 0-288,-52-28-481,-28 27-832,-25-1-1955,-28 28-7078</inkml:trace>
  <inkml:trace contextRef="#ctx0" brushRef="#br0" timeOffset="11403.65">24761 8093 13068,'0'-53'801,"-28"26"384,4 1-192,-3 26-769,0 0-96,-1 0-96,-25 26-64,1 1-32,25 26 64,1-1-32,26 2 32,0-1 32,0-28 0,53 3 32,-26-1 128,51-27 0,-23 0 33,-4 0 95,3-27-128,0-1-32,-2 3 225,-52-28-257,26 27-64,-26-2-128,-26 2-417,26 26-223,-27 0 63,27 26 321,0 2 96,0 26 191,0-4 33,27 5-32,-27-2 64,26-1 65,-26 2 575,0-28 161,-26 28 224,26-54 96,-52 25-192,-2-25-224,0 0-257,3 0-512,-4 0 320,2-25-480,1-2-256,-1 27-513,53-27-993,-27 27-1441,27-26-3780</inkml:trace>
  <inkml:trace contextRef="#ctx0" brushRef="#br0" timeOffset="11728.67">25846 7776 6726,'27'-53'4356,"-27"26"-4196,0 27 481,-27-27 1281,27 27-33,-28 0-447,28 27-609,-24 26-577,-3-1 577,27 28-1,0-1-159,0 1-257,0-1-288,27 1-95,-3-2 31,4-23-128,25-2-641,-26-26 64,25-2-1409,1-25-1473,-26 0-7079</inkml:trace>
  <inkml:trace contextRef="#ctx0" brushRef="#br0" timeOffset="11895.68">26242 7881 14765,'0'54'1186,"0"-2"-738,0 1 801,0 0 161,27-1-1026,-27 2-384,26-1-1409,2 0-2115,-28-26-3074</inkml:trace>
  <inkml:trace contextRef="#ctx0" brushRef="#br0" timeOffset="12161.69">26639 8067 13484,'0'52'-32,"0"-26"96,0 28 449,0-26 512,27 22-641,0-22-288,25-1-480,1 0-1,2-27 353,-5 0 193,5 0-33,-28-27 64,-1 0 737,-26-26 480,0 0-672,-53-1-545,25 2 96,-49 26-128,22-28-320,-24 54-1057,-1 0-1922,28 0-7463</inkml:trace>
  <inkml:trace contextRef="#ctx0" brushRef="#br0" timeOffset="12594.72">27381 7776 14445,'0'-27'128,"28"27"-160,-4 0 801,2 27 480,29-2 193,-4 29-225,3-1-769,-27 26-320,0-26-32,-2 26 32,-25-25-31,0 0-33,-25-4 64,-2 5 32,0-28-96,-27-1 0,30 1-288,-31-27-609,2 0-961,29 0-1441,-4-27-3299</inkml:trace>
  <inkml:trace contextRef="#ctx0" brushRef="#br0" timeOffset="13042.74">28334 7960 10762,'0'0'480,"0"0"-768,-27 0 352,27 0 641,0 0 223,0 0-223,27 0-385,-27 0-63,27-25 768,25-29 416,-26 28-384,1-28-64,0 29-224,-2-2-449,2 1-160,-27-1-224,26 27-64,2 0-256,-28 0-65,0 27-223,27-1 63,-27 1 385,0-2 192,0 2 32,0 0-32,0-1 0,0 1 0,24 0-32,-24-27 64,27 0 64,1 0-32,-2 0 64,1-27 32,-27 0 128,25 1 289,-25-1-161,27 0-224,-27-25-128,0 26-128,0-1-352,0 27-673,0-27-1089,0 27-1154,0 27-4323</inkml:trace>
  <inkml:trace contextRef="#ctx0" brushRef="#br0" timeOffset="13394.76">28466 8385 16751,'27'-26'-160,"-27"-1"256,25 0 1282,2-1-385,-27-22-609,26 22-288,2 2-128,-28-2-96,27 28-32,-27 0 32,24 28-65,-24-2 97,27 2 64,-27-3 0,28 0 64,-2 3-64,1-1 32,-2-27 32,2 27 64,0-27 0,-1-27 1,1 27 319,-2-27 160,2-1-255,-27 3-161,0 0-224,0-3-288,0 2-417,0-2-705,0 2-864,0 0-705,27 0-4804</inkml:trace>
  <inkml:trace contextRef="#ctx0" brushRef="#br0" timeOffset="13596.77">29314 7696 12812,'0'27'864,"0"-1"-191,-27 26 1537,27 28-128,0-26-544,0 24-481,0 2-545,27 0-288,-27-1-160,25-26-128,2 1-320,0-1-737,-27-28-1025,0 2-993,0 0-3139</inkml:trace>
  <inkml:trace contextRef="#ctx0" brushRef="#br0" timeOffset="14325.81">24682 9684 13869,'-27'0'224,"27"0"-448,0 0 256,0 0 416,0 0 161,27 0-129,0-28 1,-3 3 159,4-29 161,-2 1 0,28 26-449,-29-25-224,2 26-96,-1-28 32,1 54-192,0-26 0,-27 26-192,0 26 160,25 28-33,-25-28 33,0 26 32,0 2 32,0-2-64,27-24 0,-27 25 128,26-53 96,1 25 256,0-25 257,-2 0-193,2-25 64,-1-3 321,2-25-417,-1 27-63,-3 0-353,-24-1-64,27 0-513,1 27-1249,-28 0-1697,0 0-5990</inkml:trace>
  <inkml:trace contextRef="#ctx0" brushRef="#br0" timeOffset="14678.83">24893 9948 15182,'-52'27'673,"52"-27"-417,0 0 705,0-27-417,0 27-159,25-27-289,2 1-160,-1-1-33,1 27 1,0-25 0,-2-2-192,2 27-353,-1 0 417,-26 0 160,27 0 128,-27 27-32,27-2 0,-2 2-32,-25-1 96,27 1 32,-1-27 1,2 27 95,-1-27 32,24 0 128,-23-27 129,-2 27-65,1-53-31,-2 26-65,2 2-192,-27-2-288,0 0-288,0 1-769,0 26-1026,0 0-1536,0 0-4357</inkml:trace>
  <inkml:trace contextRef="#ctx0" brushRef="#br0" timeOffset="14938.84">26242 9259 10922,'-27'0'4612,"27"53"-4420,0 0 481,0 27 1505,0-1-480,0 0-577,27 27-737,-27-26-384,53-1 32,-25-26-448,-4 27-930,3-26-1953,-27-29-3491</inkml:trace>
  <inkml:trace contextRef="#ctx0" brushRef="#br0" timeOffset="16121.92">25422 11512 10826,'0'-27'1185,"0"1"-1057,0-1 417,27-26 287,-1 26 129,1-26-288,-2 1-577,29-2-192,-1 28-64,-28-1 64,2 2-65,0 25-95,-1 25-32,-26 2 64,28-1 224,-28 54 128,0-26-32,0 24-96,0-24 32,0-28 32,27 1 160,-3-27 513,4 0 288,25-27-128,-26 1-417,25-28-31,1 1-97,-26 0-288,-2 1-32,2-2-96,-27 28-320,27-1-161,-27 2-416,26 25-512,-26 0-33,-26 25-255,26 2-3140</inkml:trace>
  <inkml:trace contextRef="#ctx0" brushRef="#br0" timeOffset="16496.94">25581 11803 13452,'-54'0'1378,"54"0"-1250,0 0 480,0-27 417,27 2-64,-27-2-448,53-1-321,-26 28-192,-2-25-128,2-2-32,0 27 95,-1 0-191,2 27 192,-1-2 64,-27 3 0,24-1-64,4-2 64,-28 2 32,27-27 32,-1 0 160,1 0 321,25 0 128,-25-27-193,-1 2-128,1-2 289,25-1-385,-52-24-352,27 25-545,-1 2-512,-26 25-961,0 0-736,27 0-2499</inkml:trace>
  <inkml:trace contextRef="#ctx0" brushRef="#br0" timeOffset="16706.95">26693 11273 12299,'26'-80'1281,"-26"80"97,0 0 127,0 0-640,0 27 32,0 26 320,0 1-192,0 24-352,26 29-417,0-27-96,28-1-480,-26 1-962,22-28-864,5 1-1954</inkml:trace>
  <inkml:trace contextRef="#ctx0" brushRef="#br1" timeOffset="20253.14">29735 5868 13773,'-24'-80'512,"24"53"-224,-28 2-63,28 25-65,0-27-128,-26 2-32,26 25-64,-27 0-64,27 0 63,-27 0 1,2 25 96,-28 2-96,26 25 96,-25 3-64,-1-3 64,-1 1-32,29 26 64,-28 1 1,26-2-33,-1 29-32,-23-27 0,23 25-65,2-26-31,-1 28 64,27-27-32,-24-2 0,24 2 64,0-1-32,-28 2 0,28-29 32,-27 28 0,27-28 32,0 28-64,0-1-128,27 1 160,-27-1 0,0-26 0,0 27 0,0 0 0,0-1 0,0-26 64,0 26-64,0 1 0,0-2-64,-27-24 64,27-1-96,0 27 96,0-27 32,0-1 32,0 2 32,0-1 64,0-1-160,-26 1 32,26 1 32,0-28-64,0 28 0,0-2 0,0-26-96,0 1 64,0 26 0,-27-26 32,27 0 0,0-2 32,-27-25 0,27 28-32,-25-3 0,-2 2 32,27-27-32,-26 27 0,-1-27 0,0 0-32,2 0 0,-2 0 32,1 0 32,-2-27-32,1 27 96,-24-27 0,23 27-64,-25-25-32,1-3 65,-28 28 63,28-25 64,-28-2-160,28 27-32,-29-27 0,3 1 32,0 26 0,-4-27-32,4 0 0,-2 27 0,-26-26 96,28 26 0,-30 0-96,29 0 32,-26 0 224,-1 0-160,26 0-96,-25 0 0,0 0 0,-29-26 0,2 26 0,24 0 0,-24 0 0,27 0 33,26 0 31,-26 0-32,25 0 128,1 26 224,26-26-288,25 0-160,4 26 0,24 1-352,0-27-289,0 27 128,24-1 97,-24 1 352,28 0 128,-1-2 192,-27 3 224,26-3 161,-26 2 0,0 26-289,0 1-64,0-2-64,0 1-160,0 0 0,0-27-32,0 28-160,0-2 0,0 2 64,0-2 64,0 1 128,27 27 0,-27-27 32,0 26-96,0 1 0,0-1 0,25 27 0,-25-26 32,0-1-32,0 28 32,0-29 0,0 2 0,0-1 0,0 28 32,0-27 64,0 0-96,0 25 32,0-25-64,0-1 32,0 1 0,27 0 225,-27 25 287,0-25-63,0 0-97,0-1-192,27 1-96,-27-28-64,0 1 32,0 0-64,0 1 32,0-2-64,26-26 64,-26 28 0,27-29 64,-27 3-64,25-3 33,2 2-1,0 1 64,26-3-192,-28 2 64,29-27 0,0 27-96,25-27-1,-2 25 1,5-25 32,23 0 32,0 0 192,27 0-192,-24 28-96,24-28 32,-26 0-32,26 0 0,1 27 0,-1-27-32,0 0 0,-27 25 63,27-25 65,-26 0-128,2 0 160,-30 0-32,1 0 0,1-25-32,-28 25 192,-25 0-256,-1 0 192,2-27 0,-1 27-64,-27-28-64,0 3 32,24-2 32,-24 27 32,0-27-32,0-26-32,0 26 0,0 2 0,0-3 32,27-24 0,-27 25 0,28 1 0,-28-26-64,0 24 64,26-24 0,-26 25 0,27-26 64,-2 1-32,-25-3 64,27 3-64,-27 0 128,27 24-96,-27-24-32,26 25-32,1-26 65,-2 26-97,29 1 32,-1-26-161,-1 24 225,1-24-32,26 25 0,-24-26 97,23 26 31,2-25-64,-28-1-64,2 26 32,-1-25 0,-1 24-128,1-24 64,-1-1-32,3 25 32,-2-24-96,-29 25 128,4 2-32,-1-3 0,-27 1 0,27-25-32,-1 25 64,0-26-96,0 1-96,1 25-1,-27-26 33,27 0 32,-1 1 32,1 24 64,-2-24 32,2-2 128,-27 28-64,27-26-128,1-2 161,-28 1-129,26 26-64,-2-26-33,3 1-159,1-1 224,-1-26-32,-1 26 96,26-1 0,-25-26 224,0 2 1,-1 24 31,0-24-96,27-29-32,-26 27-128,-1-25-32,26-2 0,-25 2 0,28-2 0,-31 2 32,2-2 64,1-25 257,1 27 191,-1-29-63,-27 28-97,0-26-256,0 26 32,0-27-160,0 28 0,24-27-32,-24-2 64,0 29-128,0-27 96,-24-1 0,24 1-64,-27 0 128,-28 25 449,5 0-1,-32 2-127,-23 52-257,0-27-64,-27 28-96,-28 25-64,1-26-97,-28 26-159,-23 2-385,51 25 161,0 0-1602,2 25-2338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17:07.72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4544 2286 5445,'-25'26'2914,"25"-26"-2209,0 0 576,-27 0-224,27 0 128,0 0 289,0 0-545,0 0-609,0 0-192,0 0 224,0 0 129,0 0-97,27 0-160,-27 0-31,25 26-65,28-26 32,-26 0 0,52 0-32,-26-26 32,26 26-128,2 0 32,-2 0 1,1 0 31,25 0 64,-26 0-96,2 0-32,-30 0-32,30 0 64,-29-26 0,-25 26-32,-1 0-192,1 0-32,-2 0-193,-25 0-159,0 0-385,0-28-160,0 28-449,0 0-223,0 0-1058,0-26-3107</inkml:trace>
  <inkml:trace contextRef="#ctx0" brushRef="#br0" timeOffset="339.01">5524 2099 4644,'-28'0'2402,"28"0"-832,-24-27 512,24 27-353,0 0-383,0 0-354,0 0-351,0 0-128,24 0-129,4 0-64,-1 27-64,-1-27-31,26 27 31,-25-27-64,26 0-96,-26 28 64,25-28-32,-25 25 33,27-25-65,-27 0 32,-3 25-128,3-25 96,-27 0 32,0 28 256,0-2-63,-27-26-225,3 54-32,-57-28 0,2 27-128,-1-26 64,28 26-96,-1-1-929,-2-25-705,31 26-2754</inkml:trace>
  <inkml:trace contextRef="#ctx0" brushRef="#br0" timeOffset="3828.21">18679 2286 11851,'-52'0'96,"52"26"480,-27-26 193,27 0 576,0 0 257,0 0-1090,0 0 129,27 0-32,-2 0 63,28 0-287,-26-26 31,25 26-256,1 0 32,2 26-224,-4-26 32,3 0-192,0 0-32,-2 0-289,1-26-223,-1 26-33,-25 0-64,26-28-96,-53 28 0,27 0-160,-27 0-897,0 0-864,0 0-2051</inkml:trace>
  <inkml:trace contextRef="#ctx0" brushRef="#br0" timeOffset="4138.22">19129 2204 5733,'-26'-25'1345,"-1"25"545,27 0-321,0 0-255,0 0-97,0 0-192,27 0-449,-1-25-351,1 25-65,0 0 32,25 25 160,1-25 33,-1 0-161,1 25-96,2 3 64,-4-28 0,3 26-96,-27-26-32,25 28-64,-25-28-64,-1 26 64,1-26 64,-27 0 129,0 0 351,0 26-224,-27-26 129,-26 0-321,1 26 96,-29 1-64,30 0-96,24-1-128,-27 1-64,27-2-801,2 2-1697,25 26-4741</inkml:trace>
  <inkml:trace contextRef="#ctx0" brushRef="#br0" timeOffset="9499.54">29083 880 13676,'-27'-52'193,"0"24"-33,-1 3-128,2 25-160,-26 0 288,-2 0 192,1 0-352,1 25 32,-1 3-128,1-2 160,25 28-96,0-28 32,1 26 0,26 2-32,0-27 32,0 25-32,26 1-64,28-26 32,-29 25-32,28 1 32,1-26 0,-29 0 32,2 26-32,-1-28 64,-26-25 160,0 27 256,-26 0 193,-1-27-97,2 26-191,-29-26-97,28 0 64,-26 0-128,25 0-128,0 0-32,27-26-288,0 26-577,0 0 641,0 26 160,27-26 64,0 28 0,-2-28-32,2 26 0,-1 0 32,1 0 32,-27 0 0,27 2-32,-27-2 0,0 0 0,0 1-288,0-2-866,0-25-415,25 28-545,-25-28-3139</inkml:trace>
  <inkml:trace contextRef="#ctx0" brushRef="#br0" timeOffset="9866.56">29425 1436 14541,'0'-52'-128,"0"26"-32,-26-1 128,26 0-32,-27 27 64,27 0 192,-25 0-224,-2 27 0,27 0 32,-27 26 64,27-1-32,27-25-32,0 27-96,25-2 64,-26-26 0,53 0 96,-26 2 128,26-28 96,-24-28 1,-2 28 383,-1-26 1,-25 0-160,-27 0 31,26-28-448,-52 28-32,-1-28-96,0 2 0,2-1 0,-28 26-224,25 1 32,-23 26-609,24 0-1089,-1 0-2018</inkml:trace>
  <inkml:trace contextRef="#ctx0" brushRef="#br0" timeOffset="10083.57">30168 1596 19250,'52'26'-321,"-25"-26"65,-27 0 352,0 0-32,0 26 193,-27 2-193,-1-28-64,4 52-417,-3-25 321,-1-2-224,28 3-993,-26-1-1154,26-27-960,0 0-2435</inkml:trace>
  <inkml:trace contextRef="#ctx0" brushRef="#br0" timeOffset="10342.59">30589 1358 14317,'27'0'320,"-27"0"-736,27 0 928,-27 26 674,0-26 351,0 52-224,0-25-800,0 26-257,0 1-160,26-2 0,-26 2-192,0-2-512,0 0-482,0-24-543,28-1-994,-28-2-2978</inkml:trace>
  <inkml:trace contextRef="#ctx0" brushRef="#br0" timeOffset="11085.63">31093 1067 8423,'-26'-27'737,"26"27"32,0 0 736,26 0 97,1-28-417,-2 28 160,2 0-512,0 0 32,27 0-32,-3 28-257,4-1-416,-3-2-160,-26-25-320,1 27 32,-27-2-65,0-25 33,-27 28 128,1-1 192,0 0-64,-27-2 32,25-25-32,1 27 32,27-1 32,-24 1 0,24 0 0,0-1 32,0-26-32,24 27 0,3-2-32,1 2-160,-1 0-33,-27-1-127,26 2 128,-26-2 96,26-26-353,-26 26-31,0 0 127,0 0 33,0 2 192,0-28 32,0 26 64,0 0 64,0 1 0,-26-2 64,26 3 32,0-28 256,0 27 193,0-2-129,0-25-32,-26 27-95,-1-27-129,-1 0-128,1 27-224,-23-27-385,22 26-1152,1 1-3973</inkml:trace>
  <inkml:trace contextRef="#ctx0" brushRef="#br0" timeOffset="11215.64">31888 1994 18865,'79'0'-1601,"-79"0"-10058</inkml:trace>
  <inkml:trace contextRef="#ctx0" brushRef="#br0" timeOffset="31193.78">8172 5463 5733,'27'-25'1377,"-27"25"-640,24 0 384,-24 25 160,28 3-480,-2 25-128,-26-1-161,0 55-160,27-28 1,-27 1-33,0-2-128,0 1 32,0-24 65,0-30 31,0-25-128,0 28 193,0-56 672,0 28-705,0-52-320,-27-1-96,27-1 64,0-24-32,-26 24-64,-2-26-481,28 2-127,0-2 287,0 26 481,0 29 160,0 25-127,28 0-33,-2 25 256,1 3-96,0 51-192,-2-26-32,28 26 32,-26-26-32,25 1 0,-25-1 0,26-1-128,-1-25 128,-25-2 32,-1-25 160,1 0 129,-27-25 95,28-2-128,-28-25-96,0-1-96,-28-1 65,1 1-33,1-26-128,-1 26 0,2 0-32,25 27-32,-27-2-321,27 28-447,0 0-546,0 0-896,27 0-352,-27 28-2403</inkml:trace>
  <inkml:trace contextRef="#ctx0" brushRef="#br0" timeOffset="31518.8">8860 5596 8680,'0'0'384,"-27"0"-224,27 27 481,0-27-33,0 27-31,0 26 96,0-1-289,27 1-256,-3 1 32,4-1-32,25-28 65,-26 2 31,25 0 288,1-27 577,-26-27 96,25 0-128,-25 2-160,-27-28-224,26 26-129,-26-26-95,-26-1-161,-1 29-96,-25-2-192,-1 1 32,-1-1-32,2 27-64,-1 0-224,25 0-641,28 27-1153,0-27-1345,28 26-2082</inkml:trace>
  <inkml:trace contextRef="#ctx0" brushRef="#br0" timeOffset="31706.81">9308 5570 14637,'0'-26'257,"27"26"1728,27-28-543,-27 28-609,25 0-353,1-25-352,-1 25-160,2 0 64,-1 0-448,-1 0-865,-25-28-1986,-27 28-4165</inkml:trace>
  <inkml:trace contextRef="#ctx0" brushRef="#br0" timeOffset="31871.82">9521 5544 10698,'0'52'704,"27"-25"1474,-27 26 64,25-26-352,-25 25-833,27 1-704,0 1-353,-1-29 96,1 28-224,-2-26-705,2 25-1473,0-24-3043</inkml:trace>
  <inkml:trace contextRef="#ctx0" brushRef="#br0" timeOffset="32586.86">10712 5703 11018,'-27'0'1698,"27"0"-1026,0 25 705,0-25-384,27 0 225,0 27-161,-1 0-193,26-1-703,2 28 31,-2-29-96,1 3-96,2-3-160,-5 2 32,5 0-321,-28-27-320,-2 25-768,2-25-1122,-27 0-2818</inkml:trace>
  <inkml:trace contextRef="#ctx0" brushRef="#br0" timeOffset="32795.87">11109 5703 10890,'-28'25'1281,"2"-25"-1345,-25 27 480,23 26 417,-25-26-32,1 25-96,25 1-577,0-26-128,1 25-225,26-24-447,0-1-1122,0-27-3267</inkml:trace>
  <inkml:trace contextRef="#ctx0" brushRef="#br0" timeOffset="33025.88">11532 5887 15566,'0'28'-384,"28"-28"736,-28 25 737,0 2-160,27 0-64,-27-2-577,24 3-384,4 24-641,-2-24-640,1-3-673,-27 3-3907</inkml:trace>
  <inkml:trace contextRef="#ctx0" brushRef="#br0" timeOffset="37682.15">840 11663 9032,'-28'0'-96,"28"28"224,0-28 1858,0 0-737,0 0-544,0 0-97,0 0-63,28 0 96,-1 0 63,-3 0-159,2 0-193,29 0-160,-3 0-64,1 0 65,1 0-65,-2 0-64,1 0 0,-26-28-256,25 28-513,-26 0-576,1-25-897,-27 25-2435</inkml:trace>
  <inkml:trace contextRef="#ctx0" brushRef="#br0" timeOffset="38035.17">1236 11531 5477,'0'0'768,"0"0"-800,0 0 1538,0 0 800,0 0-1249,0 0-256,0 0-193,0 0-95,27 0 159,-2 0 161,-25 0 0,27 0-128,-1 0-97,1 27-63,1-27-257,-1 0-128,-3 0 32,2 26-128,2-26 1,-1 0-194,-27 0 322,0 27 63,27-27 32,-27 27-96,0-27-64,0 25 33,-27 3-1,0-3-96,27-25 0,-28 27-64,2 0-32,2-1-321,24 1-1344,-27 0-1218,-1-2-6374</inkml:trace>
  <inkml:trace contextRef="#ctx0" brushRef="#br0" timeOffset="42147.41">5259 8484 9288,'0'-26'289,"0"26"-129,0 0 1537,26 0-736,-26 0 128,0 26-96,0 1-256,0 28 256,27-30-64,-27 28-449,0 1-384,0-29 0,28 2-64,-28 26-256,0-26-416,0-27-962,0 26-1473,0-26-5125</inkml:trace>
  <inkml:trace contextRef="#ctx0" brushRef="#br0" timeOffset="42638.43">5604 8670 10345,'0'0'417,"0"0"-513,0 0 928,0 0 257,0 0-480,0 0-225,0 0-352,0 28 32,0-28 417,0 25 31,0-25-351,0 27-129,0-1 32,0-26 32,25 27 32,2 0-64,-27-27-64,27 26 96,26-26-64,-28 0 32,2 26 0,26-26 32,-25 0 0,23-26 64,-24 26 97,1-26 63,-2 26 0,-26-27 193,0 0 127,0 1-127,0-1-97,-26 2-127,-2-3-33,1 2-96,-24-2 224,23 3-191,-25 25-65,1 0-256,25 25-1,-26-25-319,1 28-833,25 26-1602,27-29-6246</inkml:trace>
  <inkml:trace contextRef="#ctx0" brushRef="#br0" timeOffset="44715.55">5075 11399 9545,'25'27'3267,"-25"-27"-3363,27-27 288,-1 27 1441,1-27-319,0 27-418,-2 0-351,2-26-417,-1 26-128,-26 0 0,27 0-64,1 0-513,-28 0-672,24 0-673,-24 0-1120,0 0-5254</inkml:trace>
  <inkml:trace contextRef="#ctx0" brushRef="#br0" timeOffset="45262.58">5524 11134 2049,'0'0'8200,"27"0"-8232,-27 0 352,26 0 1282,-26 0-545,52 0-128,-25 26-256,0-26-225,-1 27 289,-26-27-33,27 27-415,-2-2-193,-25-25 0,0 28 0,0-3 0,0-25 32,0 28 64,0-2 161,-25-26-65,25 26-32,0-26-32,-27 0 33,27 0-161,0 27-96,0-27-32,0 0 128,0 27-128,27-27 160,-27 0-96,25 26-32,2-26-64,-27 0-128,27 0-193,-1 0-95,2 0-225,-28 0-640,27 0-1314,-3 0-2369</inkml:trace>
  <inkml:trace contextRef="#ctx0" brushRef="#br0" timeOffset="45637.61">6239 11239 13452,'0'-25'160,"0"25"-160,0 0 1218,-27 0-706,27 25-416,0-25-64,-27 28 32,27-3-64,0 3 0,0-2 0,0 0 0,27 1-32,0 0-32,-1-1-32,1-26-224,25 0 63,-25 0 225,-1 0 64,26 0-32,-25-26 97,-27 26 159,27-27 256,-27 0-31,0 1-97,0 0 257,0-2 224,-27 3-385,-24 25 385,23-28-545,-25 28-128,1 0-448,25 0 160,-26 0-1249,26 0-2275</inkml:trace>
  <inkml:trace contextRef="#ctx0" brushRef="#br0" timeOffset="58940.37">21619 9755 4067,'24'-25'4260,"2"-2"-2658,1 27-289,-27-27 161,28 1-1,-28 26-192,0-27-384,0 0-288,0 27-321,-28-25-160,1 25-160,-23 0-32,-5 0-64,28 25 0,-25 2-33,-1 0 65,0 26 32,27-26 32,0 25 32,-1 1-64,27 0 0,27 1-448,-1-1-65,26-26-31,2-1 415,-2 0 161,28-26 96,-28-26 97,29 26-1,-30-26-32,-23-28 64,-2 28-96,1-28 0,-27 29 64,0-28 97,0-2-161,0 30-96,-27-2 0,27 0 0,0 27-96,-26 0 0,26 0-97,0 27 65,0 25 64,0 3-32,26-2-192,1-2-33,0 30-31,-2-28-32,2 26-1,-27 1 257,26-1 96,-26-26 64,-26-1 64,26 3 385,-27-30 352,-25 28 128,-1-26 224,1-27 0,-30 27-256,4-27-321,-2 0-319,1 0-193,0 0-96,-1 0-96,2 0-193,-4-27-415,32 27-674,22 0-415,1 0-1314,27 0-2691</inkml:trace>
  <inkml:trace contextRef="#ctx0" brushRef="#br0" timeOffset="62019.54">22809 9306 5317,'0'-26'1921,"0"26"-287,0-28 31,0 28-95,0 0-193,0-25-512,-28 25 224,28 0-544,0 0-225,0 0 128,-26 0-63,26 0-257,-27 0-32,2 25 96,-2 29-128,0-1 160,1 0 193,-1-1-1,2 28-63,25-28-129,0 28-32,0-1-64,0-24-64,0 23 32,25-24-96,2-1 32,-1-26-96,1 25-416,25-26-193,-25 1-448,-27 0-481,26-27-1697,-26 0-9223</inkml:trace>
  <inkml:trace contextRef="#ctx0" brushRef="#br0" timeOffset="62611.58">23232 9571 9993,'-27'-27'673,"27"27"-609,0-26 1217,0 26 192,0 0-95,0 0-353,27 0-641,-27 0 0,0 26 385,25 1 96,-25 25-289,27 1-159,-27 1-257,0-2-64,0 1 0,0 0-96,27 1-192,-1-28-481,-26 28-576,28-54-833,-4 26-1505,3-26-7912</inkml:trace>
  <inkml:trace contextRef="#ctx0" brushRef="#br0" timeOffset="62934.59">23735 9730 12299,'0'25'224,"-27"-25"-224,27 27 929,0 26 64,0-25-96,0 23-417,0 3-319,27 0-161,26-28-225,-1 0 193,1-26-64,26 0-32,2 0 96,-29-26 128,2 0 96,-2-1-31,-26-26 127,-26 25 192,0-23-191,-26 23-1,-26 3 64,-2-3 97,-24 28-385,-4 0-128,30 0-545,-1 0-1153,26 0-2402</inkml:trace>
  <inkml:trace contextRef="#ctx0" brushRef="#br0" timeOffset="63260.61">24132 9332 12716,'-27'0'960,"54"0"-1376,0 0 864,-1 0 834,26 27 95,2 0-224,24 25-608,-24 1-481,24 0-128,-51 26 288,28 1-64,-29-1-32,0 2-128,-26-2 64,0-26-256,0 0 416,-26-1-96,0 2-64,-29-1-96,2-1-512,1 1-481,25-26-1089,-26 0-3491</inkml:trace>
  <inkml:trace contextRef="#ctx0" brushRef="#br0" timeOffset="64061.66">25668 9730 1537,'0'0'9225,"0"0"-9321,-27 0 64,27 0 352,0 0-256,0 25-64,0-25 32,0 0-96,0 27 128,0-27 641,0-27 832,0 27-736,0-25 128,27 25 96,0-27-96,-3-26-321,4 26-223,-2 0-161,1 2-192,0-2 32,-2 27-96,2-26-128,-27 26-97,0 26-31,0 1 32,0-2 64,26 2 64,-26 0-65,27 26-127,0-26 64,-2-2 224,2-25 96,-1 0 96,1 0 256,0 0 225,-2 0 0,2-25-193,-1-2-96,2 0-191,-28 1-129,0 26-257,27-27-800,-54 27-960,27 0-2788</inkml:trace>
  <inkml:trace contextRef="#ctx0" brushRef="#br0" timeOffset="64429.68">25800 10048 96,'-53'26'14990,"53"-26"-14990,0 0 448,0 0 1090,0-26-994,26 26-224,-26-26-95,27-1-97,0 0-96,-2 1-32,-25 26 64,27-28-160,-27 28 128,0 0-160,26 28 32,-26-28 32,27 26 0,-27 1 31,27 0-159,25-1-32,-26 0 64,28 0 160,-29-26 32,28 0 64,2-26 160,-4 0 321,3 0 63,-27-1-255,-27 0 95,25 1-320,-25-2-128,0 2-416,-25 26-609,-2 0-1057,1 0-2178</inkml:trace>
  <inkml:trace contextRef="#ctx0" brushRef="#br0" timeOffset="65447.74">27176 9359 11274,'25'-27'673,"-25"27"288,0 0 896,0 27-415,0 0-33,27-1-512,-27 26-64,0 28-225,0-1 161,27 1-128,-27-1-321,0 2-288,26-2 32,-26-26-64,28 0-320,-28-27-417,24 27-352,-24-26-256,0-1-673,0-26-2723</inkml:trace>
  <inkml:trace contextRef="#ctx0" brushRef="#br0" timeOffset="67206.84">22040 11716 13612,'27'-25'481,"-27"-28"-353,0 26 641,0 0 352,-27 27-160,2-26-385,-29 26-384,1 0-224,-26 26 32,25 1-96,-25 0 96,26 26-96,29-1 96,-4 1 0,28-26-64,28 25-160,-4-24-128,29-3 127,26-25 257,2 0-32,-2-25 96,-26-3 33,26 3 95,-53-2 0,1 0-32,0-26 193,-27 26-129,0 27-256,0-25 32,0 25-160,0 0-225,-27 52 225,27-25 64,0 53 32,0-2 0,0 2 0,27 26-64,-27-26 96,25-27-160,2 27 128,-1-28 32,2 0 32,-28-24 320,0 25 289,-28-26 416,-25-27-32,1 25-96,-1-25-353,-26 0-63,-26 0-225,25-25-160,1-2-256,-2 1-320,29-1-353,-2-1-609,28 28-672,0-25-1665,0 25-9385</inkml:trace>
  <inkml:trace contextRef="#ctx0" brushRef="#br0" timeOffset="67725.87">23232 10975 2850,'-80'0'9449,"53"0"-8392,-25 27-448,26-2 95,-28 30 129,29 23 448,-2 29-320,1-2-512,-2 2-257,28-2-128,0 2 160,0-2-320,28-26-32,-2 1-160,1-27-65,-2-26-287,29 26-481,-28-53-737,1 0-2626</inkml:trace>
  <inkml:trace contextRef="#ctx0" brushRef="#br0" timeOffset="68072.89">23416 11691 14669,'-27'-28'1089,"27"28"-160,0 0 609,27 0-417,1 0-545,-1 0-223,26-25-161,-1 25-224,1 0 32,-1 0-224,2 0-417,-28 0-1121,1 0-992,-2 0-1666,2 0-6086</inkml:trace>
  <inkml:trace contextRef="#ctx0" brushRef="#br0" timeOffset="68410.89">24185 11452 6854,'26'0'3940,"-26"0"-3460,0 0 1058,0 0 608,0 27-545,26-2-448,-26 2-384,0 0-224,0-1-321,0 1 32,0 0-192,27-2-96,-27 28 32,0-26 0,0 0-256,0-1-449,0 1-480,27 0-609,-27-27-1281,26 0-4324</inkml:trace>
  <inkml:trace contextRef="#ctx0" brushRef="#br0" timeOffset="68713.92">24688 11611 11530,'-27'27'0,"27"-27"0,-26 25 673,0 3 64,26 24-385,0-25-128,26 26-192,-26-26-128,53-2 32,-26 3 0,25-3 0,1-25 160,0 0 449,-1-25 384,-25-3-1,0 3 65,1-2-64,-28 0-96,0-26-385,-28 26-255,1 2 31,-26-3-160,27 3-448,-27 25-834,26 0-1953,1 0-5861</inkml:trace>
  <inkml:trace contextRef="#ctx0" brushRef="#br0" timeOffset="69023.92">24899 11239 14958,'0'0'-417,"0"-25"609,0 25 930,26 25 159,28 3-224,-2-3-481,1 3-384,2 24 353,-3 2 224,1 24-97,-26-24-383,25 26-33,-26-27-160,1 26-64,0-26 0,-27-1-32,0-24-64,-27 24-192,0 1-481,1-26-576,-26 0-705,-2-1-1505,28 0-6855</inkml:trace>
  <inkml:trace contextRef="#ctx0" brushRef="#br0" timeOffset="69903.98">26091 11743 10794,'0'27'2306,"0"-1"-2274,0-26 961,0-26 929,25 26-1090,-25-54-287,27 29-33,-1-3-127,2-24 448,-1 25-33,24-26-255,-23 26-289,-2 2-256,-26 25 96,27-27-96,-27 27-160,25 27 0,-25-2 160,0 2-128,0 0 96,0-1-64,0 28 64,0-29-128,27 3-97,-27-3-31,27 2 160,26 0 128,-28-27 64,2 0 160,26-27-128,-26 0 160,-2 27 97,29-25-33,-54-3-32,26 3-159,-26-2-129,28 27-449,-28 0-736,0 0-1570,-28 0-2241</inkml:trace>
  <inkml:trace contextRef="#ctx0" brushRef="#br0" timeOffset="70308.02">26248 12062 13837,'-51'26'1377,"23"-26"-2082,28 0 865,0-26 929,28 26-256,-28-27-448,27 0 31,-3 1-256,3-1 0,1 27-160,-2-27 353,1 2-353,-27 25 128,25 0 96,-25 0-128,27 0-96,0 25-32,-1-25 0,-26 27-32,27 0 32,-27-1-32,25-26 64,-25 27-64,27 0-64,0-27-65,-1 26-95,1-26-32,25 0 256,-25 0 96,-1-26 64,2 26 0,23-27 128,-51 0 97,28 1-129,-28 26-192,0-27-160,0 0-417,0 27-320,0 0-800,0-25-2403</inkml:trace>
  <inkml:trace contextRef="#ctx0" brushRef="#br0" timeOffset="70950.05">27679 11531 8391,'0'-27'2755,"0"27"-2371,0 0 1186,-27-25-257,0 25-928,1 0-129,0 0-128,-27 25-96,26 2 64,-1 0 64,4 26 0,24-1 32,0 28-95,0-27 95,24 26 0,4-26-224,26 1-256,-2-28 127,1 1 161,0 0 33,26-27 95,-24-27 96,22 0 256,-22 1 481,-29-1 0,26-25-192,-25-1-32,-27-1-353,0-26-224,0 2-160,-27 24 32,-25 1 64,-1 1 0,-26 25-192,-29 1-576,-24-1-1378,27 27-3075</inkml:trace>
  <inkml:trace contextRef="#ctx0" brushRef="#br1" timeOffset="74128.23">28208 9174 8359,'0'-27'1922,"-27"0"-769,27 27-800,-26 0-289,0 0-128,0 0-193,-28 0-447,2 27-65,-1-27 192,-26 0 129,-29 0 192,3 27 160,0-27 96,-1 0 64,-2-27-32,3 27-32,0 0 128,-1 0 224,1-27 129,25 27-97,1 0-160,-2 0-64,29 27-128,-1-27 65,26 0 95,0 27-32,2-27-96,25 0-32,0 25-32,0-25 32,0 0 64,25 0 64,2 0 0,-27 0-96,27 28-64,-27-28 33,0 25 95,26 3 128,-26-2-96,27 0-64,-27 28-64,25-28 32,-25 53-32,27-26 0,0-1-32,-27 28 32,26-26-64,2 26 64,-1-2-32,-3-24-32,4 26 32,-28-2-32,27-24 32,-27 24 32,0-24-32,26 26 0,-26 0 0,0-28 0,0 28 0,0-2-128,0 2 320,0 0-32,0 27-160,0-28-32,0 1 64,27-28 33,-27 28 351,0-27 193,25-28-289,-25 29-128,27-1 0,-27-26 353,27 26-289,-1-28-256,1 29-96,-2-1 64,2-1-32,-27-24-32,0 24 0,0 1-1,0-26 130,0 0-33,0 26 0,0-28-33,0 2-31,0 0-96,0-1-96,0 28-64,0-28 160,0 0 160,0 0 0,-27 1 0,27 0 160,0 26 128,-25-28-64,25 2-160,0 1 128,0-3-127,0-25-98,0 27-191,25 0 160,-25-27-32,27 25 32,-27 3 96,27-28-32,-1 27-32,-26-27 64,27 26 64,-27-26-32,25 0-32,2 0-32,-27-26-32,27 26 64,-1 0 128,2 0-63,-4 0-33,31-27 0,-28 27 64,23 0-128,5 0-32,24 0-225,-26 0-159,26-28 160,1 28-129,-26 0-31,25 0 224,0-25 192,1 25-96,-28 0 32,1 0-257,0 0-191,-27 25 320,0-25 64,1 0 64,0 0 128,1 0 192,-4 0 192,-24 0 129,26 0-65,1 0-191,1 0-33,-28 0-192,0-25-64,27 25 64,-27 0-64,0-27 224,0 27 97,0-27 31,24 2-128,-24-3 33,0-24-193,0 25-64,0-26-96,28 0 64,-28-26 0,0 26 0,0-54 0,0 28 64,0-26 128,0-28 417,0-26 351,0 27-255,-28-28 0,28 1-289,0 1-96,0-1 33,0 26-33,0 1-256,28 25 96,-28-25 32,26 27-31,-26 25-193,27 1 64,-27-2-96,27 2 0,-27 26-225,0-1-63,0 29-32,0-28-33,0-1-255,-27 2-418,0 26 33,1-1-1537,-2 27-4645</inkml:trace>
  <inkml:trace contextRef="#ctx0" brushRef="#br1" timeOffset="75373.31">8331 6604 8295,'52'0'3011,"-26"-28"-2819,53 28 33,28 0 479,26 0 449,23 0 481,31 0-161,26 0-672,-2 28-256,53-28-257,-26 26 160,53 0-191,-26-26-354,-1 0 258,0 0-97,-24 0 64,-29 0-64,-24-26 160,-55 26-32,0 0-160,-80-26-128,1 26-1505,-53-28-3877</inkml:trace>
  <inkml:trace contextRef="#ctx0" brushRef="#br1" timeOffset="90747.19">5180 11903 2530,'-27'0'6983,"27"0"-6247,0 0 417,0 0 1346,0 0-706,0-28-768,0 28-288,0 0-289,0 0-95,0 0-65,0 0 32,27 0-127,0 0-1,-2 28 96,55-28 0,-1 0-96,2 0-31,24-28-65,27 28 32,-26 0-64,-1 0-64,3 0 64,-29 0-32,-1 0-32,-24 0-32,-1 0 32,-1 0-64,-52-25-353,0 25-255,0 0-289,0 0-961,-27 25-2946</inkml:trace>
  <inkml:trace contextRef="#ctx0" brushRef="#br1" timeOffset="91747.24">8992 15664 9833,'-27'0'3491,"1"0"-2370,26 0-352,-27 0 896,27 0-63,0 0-385,27 0-736,-1 0-225,26-25 128,28 25-128,-1 0-95,29 25-1,48-25 64,-23 0-256,26 0 128,0 0 32,1 0-160,-2 0-64,2-25 160,-4 25-64,-22-28-64,-2 28 32,-52-25-32,-2-2-320,-51 27-257,1 0-128,-28 27-640,-28-27-1154,-25 25-4067</inkml:trace>
  <inkml:trace contextRef="#ctx0" brushRef="#br1" timeOffset="92412.28">11611 15930 13228,'0'-27'801,"0"27"-865,0 0 384,0 0 1057,0 27-416,28-1-352,-28 1-129,0 25 33,0 1-33,0 1-31,0-2-225,0 1-128,0-26-256,0-1 96,26 0-257,-26 28-287,0-27-97,27-2-256,-27-25-1153,27 28-2754</inkml:trace>
  <inkml:trace contextRef="#ctx0" brushRef="#br1" timeOffset="92750.3">11347 16222 14189,'0'25'256,"0"-25"-320,0 0 1794,0 0 95,0-25-1408,26-3-161,1 1-224,0-25 64,1-1-64,-4-1 64,2 29-96,1-28-32,28 26-32,-31-26 128,4 53-96,-2-26 32,1 0-32,-27 26 0,0 26-32,27 0 256,-27 0-160,0 28 0,25-28-64,2 1 32,-1 25-544,1-25-897,25-1-1859,-25-26-7270</inkml:trace>
  <inkml:trace contextRef="#ctx0" brushRef="#br1" timeOffset="111753.39">15795 15135 9865,'-27'0'3139,"0"0"-2755,27 0 417,0 0 608,0-25-320,0 25-704,27 0-257,-27 0 0,27 0-32,25 0-32,-26 0 32,1 0 0,25 0 32,1 0 0,-25 0 65,23 0-33,4 0-32,-29-28 128,26 28-288,2 0 96,-28 0 0,26 0-192,-25 0 128,0 0-96,-1 28-224,1-28 96,-2 0-321,-25 0-128,27 0-159,0 0-578,-27-28-768,0 28-2626</inkml:trace>
  <inkml:trace contextRef="#ctx0" brushRef="#br1" timeOffset="112092.4">16376 14896 11146,'0'0'320,"0"0"161,0 0 1280,0 0-127,0 0-993,27-26-257,-1 26-160,1 26 64,25-26 33,-25 0-65,27 27-192,-3-27 0,-24 27-32,1-2-32,-2-25 64,-2 28-32,4-3 64,-28-25 0,0 28 65,0-2 31,-28 2-128,4-3 0,-2 28-96,-2-53-32,-26 27 160,30 0-32,-30-1-64,0 0-128,29 0-353,-28-26-768,26 27-2274,27-27-9193</inkml:trace>
  <inkml:trace contextRef="#ctx0" brushRef="#br1" timeOffset="118351.76">20665 15798 4580,'-26'0'5893,"26"0"-4932,0 0 545,0 0 768,0 0-1121,26 0-769,-26 0-352,52-27 385,2 27-353,-2 0 32,28 0 32,-2 0-96,4 0 32,-5-27-32,4 27-32,-2 0 0,-26 0-224,-1 0-673,-25 0-1441,-27 0-3107</inkml:trace>
  <inkml:trace contextRef="#ctx0" brushRef="#br1" timeOffset="119368.82">29001 15718 11370,'-26'0'1634,"26"0"-449,0 0 288,0 0 321,0 0-929,26 0-225,2 0-736,-1 0 865,52 0-801,1 0 256,25 0-256,0 0 128,27 0-352,-26-28 64,-25 28-865,24 0-1602,-78 0-4996</inkml:trace>
  <inkml:trace contextRef="#ctx0" brushRef="#br1" timeOffset="134935.71">17647 15983 9064,'-27'-27'1089,"0"27"-224,-25 0 480,-1 27-128,0-2-736,-26 2-193,0 26 128,26 1 65,-26-2 31,25 28-223,0-28-129,29 2-64,-2-2 128,27 2 128,0-1 161,0 0-65,0-1 33,27 28-225,25-28 32,1-25-95,-1 28-65,3-30 32,22 2-32,-22-2-32,-2-25 32,-1 28-160,2-28-320,-28 0-449,0 0-352,-26 0-641,26 0-1281,-26 0-4131</inkml:trace>
  <inkml:trace contextRef="#ctx0" brushRef="#br1" timeOffset="135513.75">18149 16539 2978,'0'27'7527,"0"-1"-7110,0-26 416,27 0 512,-27 0-416,27 0-641,25-26-192,-26 26-192,29-27-513,-4 27-736,3 0-1089,-27 0-3684</inkml:trace>
  <inkml:trace contextRef="#ctx0" brushRef="#br1" timeOffset="135649.75">18336 16671 9352,'-55'53'961,"55"-26"-384,27-27 384,1 0-513,-1 0-320,25 0-832,-26 0-2115,28-27-3331</inkml:trace>
  <inkml:trace contextRef="#ctx0" brushRef="#br1" timeOffset="135882.77">18837 16222 12844,'0'25'1793,"-26"2"-1216,26 25 352,0-24 96,0 25-353,0 0-287,0-27-321,0 27 32,0 0-96,26 26 0,-26-26-352,28-1-641,-1 3-897,-27-28-2338</inkml:trace>
  <inkml:trace contextRef="#ctx0" brushRef="#br1" timeOffset="137475.84">20557 16592 13356,'0'26'865,"-24"0"-705,24 1 128,0 0 97,0 26-289,0-1-96,0-24-513,24 24-640,-24-25-833,27-2-2466</inkml:trace>
  <inkml:trace contextRef="#ctx0" brushRef="#br1" timeOffset="137611.87">20612 16460 13484,'-28'-28'-576,"28"28"-1859,0 0-607,0 0-1923</inkml:trace>
  <inkml:trace contextRef="#ctx0" brushRef="#br1" timeOffset="137892.87">21008 16354 7431,'0'-80'2049,"0"80"-992,-27-27 481,1 2-417,26 25-288,-26-28-161,0 28-223,26 28-97,-27-3-256,27 2-32,0 25-32,0 2 0,0-2 64,0 2-96,0-28 0,27 54-192,-1-28-288,0 2-97,0 24-63,-26-51-481,27 28-225,-27-30-543,27 2-2307</inkml:trace>
  <inkml:trace contextRef="#ctx0" brushRef="#br1" timeOffset="138015.87">20929 16858 5733,'-53'-55'4901,"26"28"-2884,27 2 1,0-2-416,0 1-353,27 26-512,0 0-673,25 0-192,1 0-513,2 0-1761,-5 0-3268</inkml:trace>
  <inkml:trace contextRef="#ctx0" brushRef="#br1" timeOffset="138707.93">22067 16644 14894,'26'-26'448,"-26"0"-224,0 0 513,0-1-513,0 0-64,-26 1-128,-1 26-128,2 0 0,-2 0 64,0 26-64,1 1-96,-1 0-96,27 25 95,0-26 1,0 28 0,27-28 96,-1 1 96,1-2 128,25-25 64,-25 0 32,26 0-31,-26-25 191,-2-2-160,-25 1-160,0-1-128,0 0-64,0 1-32,0 26-288,0 0-65,0 0 193,0 26 160,0 1 160,0 0-32,0-1 64,0 1 64,27-2 160,-27-25 256,26 27 129,-26-27 192,28 0-353,-28 0-416,27-27 417,-27 2-385,27-2-128,-3 1-32,-24-1-96,28 0 64,-2 1 31,1 26-95,0 0 256,-27 0-96,25 0 96,-25 26-512,27 1-417,-27 0-640,0 26-1666,26-28-6374</inkml:trace>
  <inkml:trace contextRef="#ctx0" brushRef="#br1" timeOffset="139104.94">22781 16644 12940,'-26'-26'160,"-1"26"-769,2 0 866,-2 0-33,0 26-192,27 1-32,-26 26 64,26-26-32,0 25-288,26-24-65,1 24 33,0-25 288,-2-27 352,28 0 353,2-27 512,-4 2-32,-23-30-96,25 3-160,-28-1 0,-25-27-320,0 1-289,0 0-256,-25-1-224,-2 26-288,1-25-65,-2 54 577,1 50-288,3 2 96,24 25 256,0 2 0,0-2 64,0-24-32,0 24-32,24 2-160,31 24-64,-29-24-608,26-28-546,28 1-1408,-28-27-7880</inkml:trace>
  <inkml:trace contextRef="#ctx0" brushRef="#br1" timeOffset="139551.97">24105 16512 6053,'-28'27'6150,"28"-27"-6374,-24 0 0,-2 27 352,-1-1-32,27 0-64,-28 0-128,28 1 32,0 26 192,28-26 512,-1-27 449,-1 25-128,26-25-64,-25 0 256,0 0-160,25-25-224,-52-2-353,26 1-448,-26-1-256,0 0-705,-26 1-897,0 0-2658</inkml:trace>
  <inkml:trace contextRef="#ctx0" brushRef="#br1" timeOffset="139825.99">24396 16776 15150,'0'0'384,"-27"0"-384,27-25 385,-26-2 159,26 27-288,0-26-224,0-1-96,0 0 64,26 1 64,1 0 97,0 26-97,1 0-64,-4 0 0,2 0 96,1 0-64,-27 26 0,28 0 0,-28 1-64,0 0-32,0-1-577,0 1-736,0-2-1058,0 2-1536</inkml:trace>
  <inkml:trace contextRef="#ctx0" brushRef="#br1" timeOffset="140302.01">24715 16115 9128,'-27'52'1442,"27"3"-1186,0-3 224,0 28 481,0-27-224,0 0-609,0-1-256,0 28-192,27-28 255,-27 28 130,26-53 159,26 25 320,-25-52 97,0 0-225,-1 0-224,0 0-160,-26-27-96,26-25-192,-26 26-352,27-1 255,-27 0 289,27 1-608,-27 26-546,0 0 193,0 26 737,0 1 320,28 0-96,-28-1 96,24 26-32,2 3 0,-26-28-32,27 25-320,1 1-161,-28-26 577,0-1 1538,0 1 1313,-28-2-577,1-25-641,-23 0-672,-5-25-352,-24-2-64,26 1-1,26-29-448,-25 30-192,52-27 0,-26 25-320,26-28-417,26 55-640,0-25-1794,27 25-10474</inkml:trace>
  <inkml:trace contextRef="#ctx0" brushRef="#br1" timeOffset="140700.04">26197 16486 12363,'27'0'1538,"-27"0"-1570,-27 26 192,27-26 224,0 27-384,-28 0-640,28-1-321,0 26 320,0-25 385,0 0-161,0-27-832,28 0-3651</inkml:trace>
  <inkml:trace contextRef="#ctx0" brushRef="#br1" timeOffset="140814.04">26197 16300 8488,'0'0'3523,"27"0"-7335,-3-26-2498</inkml:trace>
  <inkml:trace contextRef="#ctx0" brushRef="#br1" timeOffset="141190.07">26567 16247 3267,'26'-80'1633,"-26"55"1186,0-29-481,0 28-993,-26-28-864,-1 2 768,0-1-993,2 0-928,-2 27-161,-26 26 673,26 0 128,2 26 64,25 27 352,-27 0 609,27 26-64,27 28-417,-2-27-127,2-2-193,0-24-160,-1-1-320,1-28 95,-2 29 33,2-1-64,0 0-353,-1-27-127,-26 0-161,0-26-544,0 0 256,-26 0 1056,-1 0 418,0-26 1344,2 0 738,-2 0-482,27-1-319,0 0-481,52 1-320,-25 0-321,26 26-288,26-28-192,-26 28-192,2 0-705,-3-25-1088,-25 25-2243</inkml:trace>
  <inkml:trace contextRef="#ctx0" brushRef="#br1" timeOffset="154626.84">21300 17651 11466,'-27'0'1153,"27"0"-480,0 0 512,0 0 1121,0 0-960,0 0-706,0 0-127,27 28 31,0-28-31,25 25-97,1 2-160,0 0-224,-1-1 32,2 1-31,-2 26-33,1-27-257,2 0-255,-31-26-225,4 27-352,-2-27-384,-26 0-769,27 0-1314,-27 0-7046</inkml:trace>
  <inkml:trace contextRef="#ctx0" brushRef="#br1" timeOffset="154873.84">21751 17626 704,'0'-27'13037,"0"27"-12685,0 0-288,-27 0 1089,27 0 352,-28 0-800,1 27-289,1 26 33,2-28-65,-4 29-63,1-1-321,0 0-32,1-27 64,0 0-449,26 1-127,-26 0-385,26-1-352,0-26-994,0 0-1696</inkml:trace>
  <inkml:trace contextRef="#ctx0" brushRef="#br1" timeOffset="155067.84">22015 17838 11755,'25'52'1857,"-25"-26"-1056,0 1 608,0 0-63,0-1-898,0 1-416,0-2-480,0 2-1122,0-27-2498</inkml:trace>
  <inkml:trace contextRef="#ctx0" brushRef="#br1" timeOffset="155549.87">22649 17731 10890,'-26'0'1858,"-1"0"-833,27 0 416,0-27 673,27 27-865,-27 0-576,53 0-193,-26 0-192,25 27-127,2-27 31,-3 0-352,4 0-417,-29-27-992,26 27-1570,-52 0-3620</inkml:trace>
  <inkml:trace contextRef="#ctx0" brushRef="#br1" timeOffset="155693.9">22728 17811 13741,'-25'53'736,"50"-27"225,2-26 929,-1 0-897,29 0-1025,-31 0-737,31 0-1441,-29 0-3587</inkml:trace>
  <inkml:trace contextRef="#ctx0" brushRef="#br1" timeOffset="156083.91">23497 17679 12908,'0'0'1345,"0"0"-929,0 0 1794,-26 0-704,26 0-641,26 0-321,1 25-63,-2 2-161,29 0-64,-28-1-192,26 1-32,2 0-224,-1-1-416,-28 0-321,29 0-833,-28 1-544,-26-27-1474,28 0-5765</inkml:trace>
  <inkml:trace contextRef="#ctx0" brushRef="#br1" timeOffset="156279.93">23893 17599 15054,'-26'52'384,"26"-24"161,-27-3 800,-25 29-448,25-1-897,1-26 0,-28 25-289,29-26-319,-2 28-1186,1-28-2146,26-26-6245</inkml:trace>
  <inkml:trace contextRef="#ctx0" brushRef="#br1" timeOffset="156603.94">24159 17811 13068,'52'27'833,"-26"-1"-353,-26 0 1442,27-26-961,-27 0-865,27 26-32,-27-26-32,0 27 32,0-27-96,-27 27 0,27-1 32,-27 1 0,1-27 32,26 25-32,0-25 32,0 0 96,0 27 96,0-27-160,26 0 33,1 0-161,0 0-65,-1 0-543,0 0-1058,-26 0-2146</inkml:trace>
  <inkml:trace contextRef="#ctx0" brushRef="#br1" timeOffset="157050.97">24952 17731 14541,'-27'27'1602,"27"-27"-1602,0 0 608,0 0 1026,27 0-673,0 0-737,1 0-64,-4 0-160,29 0-128,2 0-641,-31 0-1281,4 0-2178</inkml:trace>
  <inkml:trace contextRef="#ctx0" brushRef="#br1" timeOffset="157201.99">25031 17811 13164,'-24'53'1217,"24"-53"-1121,24 26 481,29-26 768,-25 0-993,23 0-1120,3 0-2499,-27 0-7335</inkml:trace>
  <inkml:trace contextRef="#ctx0" brushRef="#br1" timeOffset="157591.01">25879 17651 6918,'26'0'3299,"-26"0"-3459,0 0 1409,-26 0 1346,-1 0-1634,2 28-865,-29-28-32,28 25 160,-2 29-128,28-28-32,-24 28-64,24-2-160,24-26 0,4 28-128,25-28 63,-1 1 289,1-27 257,26 0-161,1 0 288,-1-27 225,2 1 128,-30-1-161,3 0 129,-27 1-353,-27-26-31,0-2 255,-27 28-415,1-28-161,-29 29-32,-24-3-385,26 3-1056,-26 25-1826,1 0-10666</inkml:trace>
  <inkml:trace contextRef="#ctx0" brushRef="#br1" timeOffset="160681.19">17991 15850 1921,'-26'0'4100,"0"0"-2562,26 0 287,-27 0 33,27 0-192,0 0-417,0 0-576,0 0-289,27 0 224,-1 0 33,26 26-160,-25-26-97,26 0-128,-1 0 193,30 0-193,-5 0-64,30 0-128,25 0-32,26 0 32,2 0-96,-1-26 96,25 26-96,-25 0 0,27 0 32,-2 0 0,28 26 0,-25-26 32,-30 27-32,29-27 32,-26 0-64,-28 27 32,26-27 0,-24 0 32,-2 0-128,-27 0 192,0 0-192,-25 0 32,-1 0 32,-52 0-160,25 0-96,-52 0-930,0 0-1088,-24 0-2626</inkml:trace>
  <inkml:trace contextRef="#ctx0" brushRef="#br1" timeOffset="162734.29">26197 15690 7142,'-28'0'1954,"28"0"-609,0 0 257,0 0 320,28 0-1057,-28 0-65,27 0-351,24 0-65,3 0 65,-2 0 31,28 0-544,26 0 416,26 0-576,1 0 480,52 0-416,-1 0 288,3 0-352,50 0 288,-23 0-352,23 0 416,0 0-480,-23 0 480,-4 28-288,-24-28 160,-2 0-32,-24 26 32,-2 1 0,-52-27 0,-1 27 0,3-1-32,-56-26 64,-25 0-64,-1 0-225,-26 0-223,0 0-737,0 0-577,0 0-1409</inkml:trace>
  <inkml:trace contextRef="#ctx0" brushRef="#br1" timeOffset="167851.6">17991 17280 9352,'-26'0'1762,"26"0"-1346,0 0 257,0 0 800,0 0-255,0 0-450,0 0-383,26 0-161,27 0-96,-26 0 64,25 0-64,1 0-64,2 0-96,-5 0 96,5 0-64,24-26-224,-26 26-673,-1 0-1569,-25-26-3428</inkml:trace>
  <inkml:trace contextRef="#ctx0" brushRef="#br1" timeOffset="169221.67">19817 18023 10602,'-26'25'2946,"26"-25"-2401,-27 0-225,27 0 609,0 0 288,0 0-544,27 0-289,-1 0-64,26 0-95,2-25-1,0 25-160,-3 0-32,4 0 64,-2 0-192,-1 0 96,-25 0-128,26 0 0,-28 0-96,2 0-257,0 0-384,-1 0-640,-26 0-1506,0 0-3715</inkml:trace>
  <inkml:trace contextRef="#ctx0" brushRef="#br1" timeOffset="169516.69">20161 17864 12812,'0'0'864,"0"-26"-896,0 26 673,27 0 608,0 0-544,-1 0-449,26 26-160,2-26-96,-1 26 0,-1 0 64,1 1-64,-25-27 32,-4 27-32,3-27 64,1 26 97,-1-26 287,-27 27 64,0-27-127,-27 25-161,27-25-32,-55 27-32,31 1-32,-4-3-63,-25 2-130,1 0-63,25-2-640,1 3-898,-28 24-1121,29-52-2914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3:59.74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FFFF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00FF"/>
    </inkml:brush>
    <inkml:brush xml:id="br4">
      <inkml:brushProperty name="width" value="0.05292" units="cm"/>
      <inkml:brushProperty name="height" value="0.05292" units="cm"/>
    </inkml:brush>
    <inkml:brush xml:id="br5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3062 9247 8359,'-27'0'769,"27"0"256,-27 0 1281,27 0-288,0 0-576,0 0-417,-24 0-449,48 0-63,-24 0-97,0 0-288,54 0-64,-26 0 128,22 0-160,5 0-32,24 0 0,-26 0 0,0 0 0,-1 0 0,2 0-160,0 0-192,-30-27-161,3 27-63,0 0-289,-27 0-544,0 0-609,0 0-1602,0-27-5731</inkml:trace>
  <inkml:trace contextRef="#ctx0" brushRef="#br0" timeOffset="390.02">3459 9035 8808,'0'0'352,"0"0"-448,0 0 1313,27 0 545,-27 0-417,26 0-384,2 26-320,-4-26 31,3 0 65,28 27-192,-5-27-257,-22 27-160,-1-2-128,0-25 64,-1 27-32,0-27-32,0 26 32,-26-26-32,0 0 64,0 27 224,0-27-31,0 27 159,-26-27-32,0 26-191,0 0 31,-1 0-96,-28 1-128,5 0 32,-5 26-64,4 0-1089,23-27-1570,2 27-5284</inkml:trace>
  <inkml:trace contextRef="#ctx0" brushRef="#br1" timeOffset="3728.21">11876 9247 11594,'-26'0'929,"26"0"-833,0 0 577,0 0 736,0 0-63,0 0-802,26 0-320,1 0 33,0 26-129,25-26 160,1 0-128,-1 0-128,3 0-256,-2 0 416,-1 0-320,-25 0-128,26 0-225,-26 0-319,-2-26-97,-25 26-64,27 0-609,-54 0-1505,27-27-3811</inkml:trace>
  <inkml:trace contextRef="#ctx0" brushRef="#br1" timeOffset="4030.23">12114 9061 13965,'0'0'192,"0"0"-256,28 27 416,-28-27 737,26 27 256,25-27-512,-23 25-512,25-25-225,26 27 0,-26-1 256,1 1-160,-2 0-128,-26-1-32,2 0 0,-1 0-64,-3-26 0,-24 27 0,0 0 32,0-27-192,-24 26 480,-3 1-95,-27-2-161,27 3 0,-25-2-257,-1 2-255,1-3-321,25 2-160,-26 26-1281,-2-26-2594</inkml:trace>
  <inkml:trace contextRef="#ctx0" brushRef="#br2" timeOffset="7380.42">25375 9167 6277,'-25'0'1698,"-2"0"-193,27 0 449,0 0-96,-27 0-417,27 0-384,0 0-448,0 0-193,27 0 193,0 0-225,-27 0-159,52 0-161,-26 0-32,1 0 64,25 0-192,-25 0 32,27 0-193,0 0-63,-30 0 0,30-27-353,-27 27-768,-27 0-1602,27 0-4196</inkml:trace>
  <inkml:trace contextRef="#ctx0" brushRef="#br2" timeOffset="7718.44">25588 9008 10249,'0'-27'1474,"0"27"-1122,0 0 865,0 0 449,27 0-417,0 0-673,25 0-319,1 0-129,-1 27 96,1-27 417,1 0-417,-29 27-160,28-27 0,-26 0 0,0 26-128,-27-26 160,25 0-192,-25 27 224,0-27-160,0 27 256,0-27-224,-25 25 160,-2 2-192,0-1 160,1 1 65,-1 0-1,2-1 0,-29 0-224,1 0 64,28 1-705,-29 0-736,0-1-1410,30 1-7687</inkml:trace>
  <inkml:trace contextRef="#ctx0" brushRef="#br3" timeOffset="14734.84">10923 2676 3651,'0'0'705,"0"0"1184,0 0-127,0 0-737,0 0 673,0 0 384,0 0-801,0 0-641,0 0-479,0 0 319,0 0 353,28 0-128,23 0-257,3 0-128,0 0-128,24-27-128,2 27 33,-1 0-33,26-26-128,-23 26 64,-4 0 64,28 0-96,-1 0 64,2 0-96,26 0 64,-1 26 0,0-26-32,0 0 0,1 27 96,26-27-128,-27 0 64,25 0-33,29 27-31,0-27 64,-2 0 97,30 0-226,-4 0 225,28 0-128,-25 0 64,-2 0 33,2-27 95,-2 27 0,-26 0 32,26 0 32,-25 0-96,0 0-96,-29 0 129,30 0-193,-29 0 160,26 27-32,-24-27-160,-1 0 32,-27 0 64,0 0 32,-27 0 96,-23 0 0,-4-27 32,-51 27-320,0 0-1057,-27 0-1345,-27-27-10827</inkml:trace>
  <inkml:trace contextRef="#ctx0" brushRef="#br3" timeOffset="16785.96">19500 344 8680,'0'-53'480,"0"27"930,-26 26-193,26 0-64,0 0 64,0 0-256,0 0-609,0 0-192,0 0 129,0 0 63,0 26 0,0 27-63,0 0-1,0 1-32,0 26 0,0-2 1,0 28-1,26-26-32,-26 52-32,0-26 32,0 28-128,0-2-96,27 0 193,-27 0 191,0 0-128,0-24 0,0 24 1,25-28-33,-25 29-96,0-1-128,0 1 128,0 26-256,0-26 512,0-1-287,0-26-65,27-25 128,-27-2-192,27-26 160,-27-1 32,0 1-96,26-27 0,-26 27-64,0-26 64,27-1-416,-27 1-1,0-27-255,25 0-321,-25 0-640,0 0-1538,0-27-8008</inkml:trace>
  <inkml:trace contextRef="#ctx0" brushRef="#br3" timeOffset="17708">19076 2835 5188,'-53'0'257,"53"0"-161,0 0 192,-25 0 801,25 0 1153,0 0-384,25 0-769,-25 0-192,27 0 192,-27 0-224,26 0-33,1 0-159,0 0-160,-2 0-129,28 0-224,26 0 32,2 0-32,-3 0-96,28 0 33,26 0-33,27 0-96,0 0 160,54 0-256,-2 0-1,54 0-95,-28 0 64,55 0 160,-28 0 0,-26-27 64,27 27-64,-25 0-32,-3 0 32,1 27-64,-52-27 32,-27 0-160,-27 0-160,1 26 127,-1-26 193,-26 0 32,-28 0 0,2 0 0,-28 0-288,-52 0-1378,0 0-2754</inkml:trace>
  <inkml:trace contextRef="#ctx0" brushRef="#br3" timeOffset="18293.04">20928 3444 14669,'27'25'1634,"-27"-25"-1634,27 0 480,25 27-287,1-27-193,-25 28 32,25-3 0,-1 2-128,2 0-257,-2-2-191,-26 3-417,1-28-897,0 0-1025,-27 27-2402</inkml:trace>
  <inkml:trace contextRef="#ctx0" brushRef="#br3" timeOffset="18458.05">21352 3444 3459,'-26'25'9641,"0"-25"-9545,0 27 288,-28 1 545,26 24 384,-22 0-448,-5-24-769,28 25-384,27-27-1249,0-1-1474,27 3-4164</inkml:trace>
  <inkml:trace contextRef="#ctx0" brushRef="#br3" timeOffset="18632.06">21803 3576 17488,'-27'27'320,"27"26"-224,-26-26 129,-2 25-129,4 1-32,24-26-320,0 26-2083,24-26-5924</inkml:trace>
  <inkml:trace contextRef="#ctx0" brushRef="#br3" timeOffset="19244.09">18150 1219 14926,'0'0'128,"0"0"256,0 0 737,0 0-288,28 25 96,-28-25-385,24 27-480,29 1-224,-25 24-480,23-26-321,3-26-737,-27 26-1377,25-26-3235</inkml:trace>
  <inkml:trace contextRef="#ctx0" brushRef="#br3" timeOffset="19423.09">18467 1139 14221,'-52'0'1313,"25"28"-1313,27-3 737,-26 2-321,-2-2-95,4 2-161,24 27-256,-27-28-1154,27 0-1216,0 0-2467</inkml:trace>
  <inkml:trace contextRef="#ctx0" brushRef="#br3" timeOffset="19733.12">18679 1244 17392,'27'0'-320,"-2"0"416,-25 0-96,0 27 0,27-27 128,-27 28 32,0-2-128,26 0-64,-26-26-64,28 26 32,-28 0-320,0-26-193,0 28 385,27-28 192,-27 0 0,0 0 0,0 26 64,24-26 32,-24 0 96,0 0-32,27 0-64,1 0-64,-28 0-512,26 0-2755</inkml:trace>
  <inkml:trace contextRef="#ctx0" brushRef="#br3" timeOffset="20268.14">18018 1167 13901,'0'0'480,"0"0"449,0 0-320,0 0 63,26 25 417,26-25-576,-25 27-353,28-2-96,-31 2 32,29 1-160,2-2 64,-3-26-320,1 26-257,-26 0-224,-2-26-384,2 0-320,-1 26-577,-26-26-1954</inkml:trace>
  <inkml:trace contextRef="#ctx0" brushRef="#br3" timeOffset="20498.16">18442 1033 11434,'25'-26'417,"-25"26"1248,0 0-1440,-25 0 415,25 26 705,-27 0-448,0 2-352,27 24-161,-54 28-96,30 0-127,-3-28-129,-1 28-32,1-27-321,1-1-608,2 1-2338</inkml:trace>
  <inkml:trace contextRef="#ctx0" brushRef="#br3" timeOffset="22048.26">18652 1299 6149,'-26'0'1826,"26"0"-96,0-28 192,0 28-545,-27 0 384,27 0-607,0 0-482,0 0-512,0 0 97,0 0 191,27 0-160,-27 0 97,26 0-193,-26 0-224,27 28 0,0-28-32,-2 26-96,-25 0-289,27 0 321,-27 0 32,26 2-96,-26-2 192,-26 1 64,-1-2 0,2 2 0,-2 0 96,27-1-128,-27-26 0,27 27 224,0 0 33,0-27-129,54 26-448,-29-26-225,28 0-576,26 0-961,-24 0-3523</inkml:trace>
  <inkml:trace contextRef="#ctx0" brushRef="#br3" timeOffset="23794.36">19446 397 3971,'0'0'3267,"0"0"-1377,0-26 384,0 26-608,0 0 31,-27-27-223,27 27-641,0 0-641,-24 0-224,24 0-32,-27 0-32,-1 27 0,2-27 64,26 53-33,-27-26-31,27 25 96,0-24 0,0 24 0,27 0 0,-1 2 32,2-28 129,23 0 63,4-26 64,-2 0-32,-1 0 33,-25-26-129,-1 0 96,1 0 0,-27-2 0,0 2 129,-27-27-65,1 28-256,-28-3-32,29 1-640,-28 2-834,25 25-2241</inkml:trace>
  <inkml:trace contextRef="#ctx0" brushRef="#br3" timeOffset="24551.4">22807 2649 5669,'0'-26'1890,"0"26"1473,0-27-993,0 27-897,0 0-159,-24 0-706,24 0-512,-27 0-224,-1 0 32,2 27 32,-1 26 64,2 0 0,25-1 32,25 2 0,-25-1-64,27-1-64,27 1 96,-3-26-32,4 1 32,-2-28 64,-1 0-32,1-28 192,-1-25 33,-25 26-65,0-25 32,-27-1 224,0-1 129,-27 28-33,-25-26 161,-1 25-353,-26 0-191,26 1-706,-26-1-1793,24 27-5574</inkml:trace>
  <inkml:trace contextRef="#ctx0" brushRef="#br0" timeOffset="25809.47">19182 2596 16591,'0'0'641,"0"0"31,0 0-287,0 0-97,53 27 385,-26-1 31,51 1-415,1 26-161,-24-27-32,23 0 32,29 1-128,-28 0-64,-26-1 64,26-26-448,-25 0-97,-30 27-416,3-27 481,-27 0-802,0 0-319,-27 0-2467</inkml:trace>
  <inkml:trace contextRef="#ctx0" brushRef="#br0" timeOffset="26031.48">19816 2571 16719,'-25'-27'513,"-2"27"-161,1 27 513,-28-2-160,2 28 288,-28 1 0,28 24-641,-2 29-384,27-55-128,3 28-449,-3-52-736,27 23-993,27-51-2723</inkml:trace>
  <inkml:trace contextRef="#ctx0" brushRef="#br0" timeOffset="26658.52">22359 371 13164,'-27'-27'2082,"27"27"-1986,-26 0 769,26 0-160,0 0 191,26 27 450,1-27-546,25 26-191,1 1-129,1 0-191,-2-2-1,28 2-256,-28 1 96,2-3-320,-3 2-96,4-1-225,-2 0-352,-28-26-768,-25 0-577,27 28-2178</inkml:trace>
  <inkml:trace contextRef="#ctx0" brushRef="#br0" timeOffset="26900.53">22834 265 14445,'0'-53'385,"-27"53"1056,27 0-352,-24 0-64,-3 0 320,-1 53-416,-25-27-481,28 54-255,-2-27-1,-26 26-288,26 1 96,2 0-449,-2-28-544,27 1-256,0 0-577,-27-26-2530</inkml:trace>
  <inkml:trace contextRef="#ctx0" brushRef="#br0" timeOffset="43010.45">8542 11075 9032,'0'-27'1313,"0"27"-704,-27-27-97,27 27 577,-27-26 385,27 26-193,-26 0-736,-1-27-321,2 27-64,-29 0 288,28 27-95,-26-1-225,-2 1-32,0 0 0,-25-1-96,2 26 32,22 2 0,2-1-32,26 0 0,-25-1 0,52 28 0,-27 0-32,27-1 32,27 1 0,0-1-32,25 27 32,1-26-32,26 26-32,29-28 32,-3-24-192,27-1 31,0-26 129,0-1 96,1-26-64,-1 0 32,0-26 0,-26-28 0,26 2 32,-27-28 0,-24 27 32,-2-26-31,-26-27 31,-26 26-32,-2 1 32,-25-26-64,-25-2 64,-2 0 64,-26 27 448,-26 2 97,-26-2 0,-3 1 31,3 26-287,-1 26 223,-26 2-415,27 25-290,-27 0-159,24 25-673,29 2-1185,26-1-2114,28 28-9511</inkml:trace>
  <inkml:trace contextRef="#ctx0" brushRef="#br0" timeOffset="44869.56">8647 11604 11562,'-27'-25'737,"1"-3"160,-1 28 96,2 0-128,-2 0-353,0 0-256,-26 0-256,28 28 0,-29-3 33,28 28 159,-1-26-128,27 0-64,0 25 0,0-26 0,27 1 0,-1-27 0,28 27-128,-29-27 224,28 0-64,-26 0 64,0 0-64,25-27 32,-52 27 32,26-27 0,-26 1 0,0 0-32,0 0-32,0-1-32,-26-26 0,26 26-96,0 2 32,-27 25 96,27 0 0,0 25 0,0 2 160,0-1 161,27 28-1,-27-2 129,26-26-193,1 28-224,1-28-32,-4-26 64,3 27-480,27-27-513,-54 0-1153,27 0-3363</inkml:trace>
  <inkml:trace contextRef="#ctx0" brushRef="#br0" timeOffset="45283.58">8859 11153 7142,'0'-26'929,"0"26"1537,0 0-95,0 0-1250,0 0-224,-28 26-289,28 2-320,0-2 1,0 0 223,0 26-256,0-24-159,0 24-65,28-25-32,-28 0-129,27-27-255,-27 26-481,26-26-896,1 0-1795,-2 0-6213</inkml:trace>
  <inkml:trace contextRef="#ctx0" brushRef="#br0" timeOffset="45569.6">8991 11260 6053,'27'0'96,"-27"0"705,26 0 1826,-26 0-1154,27 0-672,-27 25-225,0 3 161,0-28 32,0 27-161,-27-2-191,27 2-129,-26-27-32,26 27 64,-27-27-191,27 0-33,0 26-160,0-26 128,27 0-32,-1 0-32,28 27-385,-29-27-447,2 0-834,-1 0-1249,2 0-5028</inkml:trace>
  <inkml:trace contextRef="#ctx0" brushRef="#br0" timeOffset="45821.61">9255 11260 8167,'0'0'801,"0"0"0,0 0 1537,0 0-1345,0 0-128,0 25 224,0-25-417,0 28-191,0-1-1,0-2-288,0 2-192,0 0-96,0-1-192,-24 1-288,24-27-545,-27 25-1730,27 3-6470</inkml:trace>
  <inkml:trace contextRef="#ctx0" brushRef="#br0" timeOffset="46189.64">9044 11789 11562,'0'0'577,"0"0"128,0 27 2049,0-27-1473,0 27-448,0-1 32,0 26-352,0-24-449,0 24 0,0 2-192,0-28-1282,0 1-2626</inkml:trace>
  <inkml:trace contextRef="#ctx0" brushRef="#br0" timeOffset="47738.71">2876 12505 1761,'0'0'5157,"0"0"-4965,0 0 129,0 0 1120,27 0 32,-27 0-448,27-26-608,-1 26-129,26 0 32,2-27-64,24 27-63,4-27-129,-4 1 64,2-1 96,26 2 353,-1-2-65,28 0-224,-1 1-192,27-1-96,1 0-64,-1 1-96,25-28-128,1 29-64,2-2 256,-3 1 96,1-1-32,27-26 32,-27 27 32,2-2 0,-31 3 32,4 25 320,-28-27 0,0 1-63,1-1-129,-1 27 0,-26-27-32,28 1-128,-28 26 32,-28-26 32,2 26 129,-1-26-33,0 26 160,-26-27 64,-26 27-223,-1 0-97,0 0-32,0 0-64,29 0 32,-28 0-32,-3 0 0,2 0-96,-26 0-289,28 0-351,-28 0-385,0 0-1121,0 0-1698</inkml:trace>
  <inkml:trace contextRef="#ctx0" brushRef="#br0" timeOffset="48041.74">7430 11497 10954,'78'28'224,"-23"-28"1057,-4 0 33,3 0 127,0 26-256,-2-26-608,1 28-417,-26-28 0,-27 25-96,25 2-64,-50-1 160,25 1 32,-27 0-96,-26-1 0,26 0-160,-25 0-128,25 1 0,-1 0 64,2 26-224,26-28-737,0 3-1090,-24-2-1856</inkml:trace>
  <inkml:trace contextRef="#ctx0" brushRef="#br0" timeOffset="49065.8">3035 14413 6149,'0'0'7399,"0"0"-7815,27 0 192,-27-26 416,28 26 256,-2-27 33,26 0-225,2 1-192,24-26-32,-24 24 32,24-24 128,2 0 1,54-28-33,-29 26 192,54-26-32,-27 28-160,28-28-63,-28 0-97,0 28 0,0-28 64,1 27-64,-1-27 64,-27 1-128,27 26 128,0-26-128,28-1 32,-28 0 64,-26 2-32,26 24 64,-51-24-64,-2 24 0,-2 1 0,4 26-64,-2-26 64,26 26-32,-25-25 64,-1 24-64,26-24 64,-23-1-32,23 26 64,-26-26 64,1 28 160,-2-2-64,4 0-32,-32-26-159,32 26 63,-30 1-32,28 0 64,-28-2 96,28-24-32,-28 26 128,1-1 65,2 0-33,-31 1-160,2 26 257,2-26-65,-28 26-192,0 0-128,0 0 0,0 0-384,27 0-609,-27-28-256,0 28-256,0 0-1090,0 0-2465</inkml:trace>
  <inkml:trace contextRef="#ctx0" brushRef="#br0" timeOffset="49354.82">7350 11921 8584,'80'-25'1825,"-28"25"-1600,1 0 1568,26-27 161,-25 27-416,0 0-578,24 0-319,-24 0 128,-29 0-289,-25 0-384,0 27 0,0-27 161,-25 25-97,-2 29-64,-26-28-128,26 28 64,2-28-64,-2 1-160,0 26-353,27-27-480,-28 27 0,2 0-1121,2-26-5637</inkml:trace>
  <inkml:trace contextRef="#ctx0" brushRef="#br0" timeOffset="50587.89">3062 16293 12427,'28'0'577,"-2"-26"-1058,-2 0 353,4 0 160,26-1-32,-2-26 160,-26 1 65,54-2 95,-28 1 321,2-26 31,24 26-384,4 0-31,-4-1-33,-24 2 0,24-1 32,2-27-31,-1 28-161,0-28 0,2 28-64,-4-29 32,30 27 0,-27-24 0,-1 24 0,1 2-64,-2-28 32,4 28 32,-4-1-32,-24 0 32,-2-27 32,28 28 320,-28-2 481,28-26 64,-2 27-256,1-26-257,29 26-160,-3-26-32,-26-1-159,26 27-65,-25-27-33,-1 1 66,2 26-66,-2-26-31,1-1 0,-1 27 32,-1-26 32,30-1 64,-30 27-96,0-27 96,4 28 0,-4-28 1,2 27-65,-28-1 64,28 2-160,-28-1 224,30 26-256,-32-25 128,5-1 0,24 0 32,-26 26-289,0-26 642,-1 1-513,2 25 160,-2-28 0,-26 30 0,29-2 0,-28-25 0,23 24 0,-22 2-64,-1 0 96,0 0-32,-2-1-32,2-26 96,-1 26-256,1 2 256,0-2-96,-2 0 32,2 1 32,-1-1 32,1 0 96,0 1-64,1 0-64,-28-2-32,24 3 97,-24 25-129,26-27 0,-26 27 32,0-26 32,0 26-160,0 0-385,0 0-192,-26-27-159,26 27-33,-24 0-352,24 0-641,-28 0-1185,1 0-2434</inkml:trace>
  <inkml:trace contextRef="#ctx0" brushRef="#br0" timeOffset="50918.91">7668 12081 11755,'0'0'448,"0"0"289,27 0 1473,-27-26-1185,52 26-417,-25 0-319,26 0-129,-26-27-32,25 27 32,1 0 0,-26 0 64,1 0-192,-4 0-32,-24 0-32,0 0 0,26 0 0,-26 27 0,0-27-32,0 26 64,0 1-32,0-2 128,0 3-160,0 24 160,0-25-96,0 26 32,-26-26-32,26 25 0,0 1-160,26-26-192,-26 0-417,0 25-1153,0-26-2530</inkml:trace>
  <inkml:trace contextRef="#ctx0" brushRef="#br0" timeOffset="53849.08">4731 11737 13228,'27'0'416,"-3"0"-384,2 0 0,29-26-224,-28 26-2851</inkml:trace>
  <inkml:trace contextRef="#ctx0" brushRef="#br0" timeOffset="54230.1">5022 11419 14669,'52'-27'0,"-26"27"225,28-27 1184,-29 27-833,28 0-351,-26 0-225,1 0-160,-28 27-225,24-27 33,-24 27-129,0-1 1,-24-26 288,24 27 192,-28-2-32,28-25-32,0 28-32,28-28 96,-28 26-64,24 2-353,3-28-63,27 25 384,-27-25 64,-27 27 32,24-27 32,-24 26 352,-24 1 192,-3-27-223,1 27-257,-2-27 32,-23 0-320,23 26-609,28-26-1633,-27 0-2915</inkml:trace>
  <inkml:trace contextRef="#ctx0" brushRef="#br0" timeOffset="54533.11">5735 11497 6470,'-27'28'4900,"27"-28"-5444,-25 26 608,25 2 737,0-3 127,25 2-351,-25-1-225,54 1-31,-28-27 95,29 27-32,-4-54-95,-23 27-65,25-27 160,-1 1 161,-25-1-321,-27 2-32,0-3 32,-27 2 289,-1-2-321,-23 28-192,-30 0 0,30 0-288,-3 0-673,-25 28-1505,-1-28-3076</inkml:trace>
  <inkml:trace contextRef="#ctx0" brushRef="#br0" timeOffset="55949.18">4968 12664 1569,'54'0'8648,"-29"0"-8424,2-27 641,-1 27 769,1 0-1026,-27 0-287,27 0-225,-27 27 0,0-27 64,0 25 192,0-25-63,-27 28-65,0-1 96,27-27 0,0 27-95,-26-27-193,52 26-32,-26-26 0,54 26-257,-29-26-511,28 0-898,2 0-1185,-4-26-2818</inkml:trace>
  <inkml:trace contextRef="#ctx0" brushRef="#br0" timeOffset="56200.21">5471 12637 4420,'-52'27'6310,"25"-2"-6086,1 3 128,26-1 865,0 0-480,26-27-321,1 26-319,25-26-97,1 0 160,-1 0 128,-25-26-32,26-1 0,-26 0 129,-27-1 127,25 3-31,-25-2-129,-25 27 225,-2-26-257,1 0-256,-28 26-96,29 0 0,-28 0-577,26 0-1280,-1 26-2948</inkml:trace>
  <inkml:trace contextRef="#ctx0" brushRef="#br0" timeOffset="56799.24">5154 13697 15502,'0'0'-288,"0"0"224,25 0 1313,2 0-608,26 27-449,-25-27-96,23 27-96,-23-27-32,-2 26 64,1-26-64,-27 27 64,0-2 64,0 3 0,-27-28 32,27 26 64,-26-26-128,26 26 1,-28-26-98,28 0 1,0 0-192,28 27-160,-2-27-385,1 0-993,25-27-1889,-25 27-2339</inkml:trace>
  <inkml:trace contextRef="#ctx0" brushRef="#br0" timeOffset="57059.25">5708 13777 11723,'-52'0'64,"26"27"0,-1-27 1089,27 25-128,-27-25-385,27 28-223,27-28 31,0 26-320,26-26-160,-1 0 64,-25 0 32,27-26-32,-3 26 97,-24-28 191,1 3 160,-28-2 129,0 1-161,-28-1 97,1 27-1,3-27-416,-3 1-224,-27 26-96,0 0-961,29 26-2018,-28-26-10025</inkml:trace>
  <inkml:trace contextRef="#ctx0" brushRef="#br1" timeOffset="61287.5">8964 15447 4131,'-25'0'3011,"25"0"-1473,0 0 608,-27 0 0,27-27-545,0 27-544,-26 0-352,26 0-64,-27 0-161,-1-27-384,4 27 160,-3 27-320,1-27 192,-29 27-160,-24-1 32,26 1 0,-26 25-32,1 1 64,-2 1 32,1 24-128,-2-24 64,2 24 0,26 1 0,1 2-32,25 25-64,27-26 96,0 25 32,27-25 64,1 0 0,-4-1-160,29-26 161,2 26-33,23 1 32,1 0 64,28-2-64,25-24-64,-27-2 32,28-26 32,-1-26-96,0 0-32,0 0 96,-26-26-96,27 0 160,-28-27-160,2 0 64,-28 1 32,-1-28 32,-24 0 225,0-27-161,-30 3-64,-24-29-96,-24-26-32,-30 27 64,-24 24 352,-3 29-31,2 1 319,-26-2-255,25 28-1,-25 25-320,26 0-224,-2 1-513,29 26-1024,-2 0-321,28 26-2723</inkml:trace>
  <inkml:trace contextRef="#ctx0" brushRef="#br1" timeOffset="62086.55">8726 16347 12107,'28'-27'1986,"-28"27"-1538,0-27 930,0 1-193,0 26-417,0-26-223,-28 26-353,28-26 0,-27 26 65,3 0-161,-4 26-224,-25 0 31,26 0-63,-25 28 32,25-28 128,27 26-64,-26-25 64,26 1-224,0-3-32,26-25-1,1 27 161,0 0 64,-2-27 160,28 25-448,2-25 640,-31 0-224,3 0-31,27-25 127,-27-2 64,-27 0-160,24 2 64,-24-30-64,0-23-64,0 24-64,-24 2 128,24 26-96,-27-1 321,27 27-97,0 0 32,0 27-128,0-1 289,0 26 63,0 2-63,27-1-257,-3-28 0,4 30-96,-1-30 0,-1-25-32,1 27 32,-2 0-288,2-2-385,0 3-896,-1-28-897,-26 27-3812</inkml:trace>
  <inkml:trace contextRef="#ctx0" brushRef="#br1" timeOffset="62708.58">9071 15817 7238,'0'0'3812,"-27"0"-3139,27 0 1216,-26 27-159,26-27-737,-27 25-513,0 3-95,27-2-65,-25 27-32,25-26-95,0-1-258,25 28-31,2-29-192,0 2-192,-1-1-289,1-26-769,0 0-1216,-2 0-2787</inkml:trace>
  <inkml:trace contextRef="#ctx0" brushRef="#br1" timeOffset="62981.6">9123 15923 8359,'0'0'2275,"0"-26"-2884,27 26 897,-1 0 1250,2 0-225,-28 0-640,27 0-353,-27 0-128,0 26-32,0-1 225,0 3 31,0-1-32,-27-1-31,27 1-1,-28-27-64,2 27-224,26-27-64,0 25 0,0-25 0,26 0-64,-26 0-224,28 0-289,-1 0-736,-3 0-1505,3 0-2211</inkml:trace>
  <inkml:trace contextRef="#ctx0" brushRef="#br1" timeOffset="63241.61">9336 15869 8231,'27'28'1346,"-3"-28"-866,-24 0 1250,28 26-225,-28-26-864,27 25-481,-27 3-128,0-1 64,26 26 64,-26-26 0,0-2-32,-26 2-96,26-1-256,-27 28-384,-1-28-193,4-26-160,-3 26-929,1-26-4388</inkml:trace>
  <inkml:trace contextRef="#ctx0" brushRef="#br1" timeOffset="63688.64">9255 16425 11947,'0'27'96,"-24"-27"128,24 0 1890,0 0-993,0 0-448,24 0-97,3 0 1,1 0-321,-2 28-128,1-28-224,-3 0 64,4 25 32,-28 2-128,0 0 32,-28-2 96,4 3 0,-3-1 32,1-1 96,26-26 64,-28 26 161,1-26-97,27 0 320,0 28-31,27-28-353,1 0-64,25 0-160,-29 25-384,31-25-865,-2 0-1634,-28 0-10186</inkml:trace>
  <inkml:trace contextRef="#ctx0" brushRef="#br1" timeOffset="66486.8">2903 12637 10505,'27'27'193,"-27"-27"-97,26 25 192,2 3-160,-4-1 289,3 0 319,0-1-319,27 0-97,-30 2 192,31 24 97,-2-26-65,-1 1-159,2 0-97,-2 25-128,1-26-96,0 28 32,-1-1-32,2-28 1,0 29-1,-2-1-32,2 0 96,24 1-128,-24-2 96,24 28-64,-24-28 64,24 2-32,4-2 481,-4 2-129,1 24-32,1-24 97,-1 26-225,1-28 128,-2 28-320,4 0 65,-4 0-97,1-28 128,1 28-192,-1-2 192,1-24-32,-2 26-32,28-28 32,-25 28-64,-2-27-64,-1 0 256,2 1-31,-1-2-193,29 1 32,-57 0-32,30-27-32,-2 27 0,-1-26 32,-24 26 0,24-28-32,-24 3 0,0-2 64,-3 2-64,4-3 64,-29 3 32,26-28-64,-25 25-64,26-25 96,-27 27-128,0-27 160,1 27-128,0-27 96,25 0-128,-26 26 128,1-26-64,0 0-64,27 27 160,-30-27-192,3 27 160,28-27-32,-29 25-160,-2-25 160,4 27-64,26-27-96,-28 26 256,0-26-96,0 27-64,1-27 96,0 27-192,-1-27 192,0 26-32,0-26 0,28 26 0,-28-26-32,0 26 0,0 1 0,1-27 96,1 27-192,23-27 32,-25 26 128,2-26 64,-28 27-160,27-27-64,0 25 96,-2-25 96,2 28-160,-1-2 32,1-1 32,-27-25 32,27 28-128,-2-1 224,2-27-96,-1 0 0,1 0-32,0 0 0,1 26 32,-4-26-192,2 0-96,1 27-128,1-27-257,-1 0-576,-3 0-769,-24 0-2562</inkml:trace>
  <inkml:trace contextRef="#ctx0" brushRef="#br1" timeOffset="66803.82">7800 15605 11851,'-26'0'2018,"26"27"-2947,26 0 544,1-1 642,0 0 543,-2 0-543,2 28-161,26-28-32,-26 26-32,1-24 64,-4 23-32,2-23-32,1-1-64,-27-27 96,0 26 64,-27 1 321,1-27 159,2 27-127,-4-27-193,-52 25-224,28-25-32,-2 27-64,1-27-641,1 26-1953,-3-26-4325</inkml:trace>
  <inkml:trace contextRef="#ctx0" brushRef="#br1" timeOffset="67886.88">3008 14492 8712,'0'0'1441,"0"0"-768,0 0 672,0 0 257,0 0-289,27 0-833,-27 0-127,27 27 95,1-1 0,-2-26 97,26 27-321,2 0-64,24-1-64,-24 28 97,24-29-97,2 30 0,26-30 0,-28 28-128,30-26 352,-2 26-384,-1-1 128,27 2-32,1-2 0,-1 1 0,0 0 32,0-1-64,0 2 32,2 27 0,24-56-64,-26 29 96,28-1-64,-28-1 161,27 1-161,-26 1 128,-27-28-32,26 0-64,-27 27 32,0 0-64,-25-26 32,26-2-64,-28 3 32,4-2 0,-4-1-160,2 3 224,-1-1-64,2-1-96,-30 1 160,30 0-128,-29-2 32,2 2-129,-2-1 65,1-26 96,0 27-64,-1 0 128,2-1-352,-2 0 512,1-26-192,2 26 64,-5-26-256,-22 0 256,-1 0-160,0 0 96,-2 0-64,2 0 32,-27 0-192,0 27-448,0-27 223,0 0-1280,-27 0-2531,27-27-7398</inkml:trace>
  <inkml:trace contextRef="#ctx0" brushRef="#br1" timeOffset="68182.89">7508 16083 13708,'-26'-27'257,"26"27"-898,26 0 993,-26 0 962,27 27-546,1-27-351,23 25-193,-25 2 32,2 26 65,26-26-33,-29-1-128,-25 0-64,27 0 0,-27 1 96,0-27 1,26 27 95,-52-27 96,26 26-288,-27-26 385,-25 27-481,25-2 0,-27-25-609,30 27-512,-31-27-352,2 28-898,1-28-896,-2 25-3811</inkml:trace>
  <inkml:trace contextRef="#ctx0" brushRef="#br1" timeOffset="69075.95">3035 16267 11274,'-51'0'1089,"51"0"-801,0 0-31,-28 0 511,28 0 257,0 0-672,28 0-193,-4 26 160,30-26-160,0 27-32,25-27-31,0 27-65,27-27-32,26 26-257,-26-26 33,0 0-288,0 27-129,0-27-384,26 0 224,26 25-704,2-25 1153,-2 0 320,1 27 0,1 1 192,-1-28 416,-2 25-288,2-25 1,-26 27 223,26-27-191,-27 27-129,28-27-128,-28 0 64,-27 25 64,27-25 0,-27 0-64,27 0 33,-24 0 319,-2 28-64,-1-28-159,27 0-33,-27 0-64,3 0 96,-2-28 97,-28 28-65,2 0 0,-1 0-64,0 0-64,-25-25-63,0 25 31,-29 0-64,2 0-64,-1 0 0,1 0-96,0 0-64,-27 0-65,0 0 1,0 25 160,0-25-128,0 0-353,-27 0-416,27 0-640,-27 0-1218,27 0-3875</inkml:trace>
  <inkml:trace contextRef="#ctx0" brushRef="#br1" timeOffset="69437.97">7590 16452 9865,'-27'0'480,"-1"0"-576,28 0 641,-27 0 800,27 0-288,0 0-352,0 0-65,27 0-95,1 0-161,-1 28-160,-3-28-96,30 0-63,-27 25-33,25-25 0,-25 27 0,-1 0 32,28-27-128,-29 0 128,-25 25 96,27-25 64,-27 28 32,0-28-160,26 27 193,-26-27-97,-26 26-96,26 0 0,-27-26-32,2 28 64,-2-3 64,-26 2-192,26-1 32,-25 1-64,25 0-288,-1-2-577,2 2-961,2-27-1216,24 26-2884</inkml:trace>
  <inkml:trace contextRef="#ctx0" brushRef="#br1" timeOffset="70359.02">6080 14651 2146,'27'-26'1505,"-2"26"-928,-25 0 1953,0 0 513,27 0-737,-27 0-1153,0 0-288,-27 0-32,27 26-65,0 2-159,-25 24-321,25-24-224,-27-3-32,27 28-64,0-26-352,0 0-609,0-1-833,27-26-2049,-2 0-5733</inkml:trace>
  <inkml:trace contextRef="#ctx0" brushRef="#br1" timeOffset="70654.03">6450 14759 9737,'0'0'1954,"0"25"-3140,0-25 1026,0 27 737,0-1-225,0 1-128,0 26-63,0-27-33,28 0 64,22-26 32,-22 27 192,26-27 193,-2 0 0,-26 0-161,28-27-64,-28 1 129,0 0 192,-26 0 63,0-1-127,0-26-321,-26 26 97,0 2 31,-28-3-160,28 1-352,0 27-128,0 0-385,-1 0-1024,0 27-2851</inkml:trace>
  <inkml:trace contextRef="#ctx0" brushRef="#br1" timeOffset="71672.09">5232 15261 13644,'-26'0'0,"26"0"-448,26-28 960,-26 28 65,0 0-513,27 0-160,1 28-288,-4-28-97,-24 0-191,27 0-1154,1 0-1890</inkml:trace>
  <inkml:trace contextRef="#ctx0" brushRef="#br1" timeOffset="71931.11">5524 15233 768,'27'28'2979,"-27"-28"-961,0 0 384,25 0-800,-25 0-257,0 26-352,0-26-577,0 28-320,0-28-31,-25 25-33,25-25-32,0 0 0,0 28-321,0-28-800,0 0-801,25 25-2754</inkml:trace>
  <inkml:trace contextRef="#ctx0" brushRef="#br1" timeOffset="72264.13">5816 15315 7366,'-28'25'2018,"28"-25"-2050,0 28 64,0-3 321,0 2 383,0 0-639,28-1-65,-1 1 32,-3-27 64,3 0 224,27 0 32,-27 0 193,-3-27-193,4 1 33,-1 26 191,-27-54-159,26 29 255,-26 25 289,-26-28-32,-1 3-224,-1 25-481,4 0-192,-3 0-64,1 0-320,-2 0-705,1 0-1089,27 25-1505,0-25-3236</inkml:trace>
  <inkml:trace contextRef="#ctx0" brushRef="#br1" timeOffset="72710.15">5419 15101 7847,'0'0'384,"0"-26"513,0 26 993,0 0-321,0 0-383,24 0-418,-24 0-447,28 0-129,-1 0-96,-1 26-96,-26-26 0,27 27 0,-27 0 0,0-1 32,0 1 0,-27-2 0,1 3 32,-1-2 32,27-26 32,-28 28 385,28-28-225,0 25-160,0-25 64,28 28-96,25-28 32,-26 25-128,25-25-192,1 27-769,-26-27-1441,-2 0-3267</inkml:trace>
  <inkml:trace contextRef="#ctx0" brushRef="#br1" timeOffset="73556.2">5311 16929 12299,'-24'-26'1089,"-4"26"-224,28 0 929,-27 0-673,27 0-673,0 0-224,0 0-95,0 0-65,27 0 32,1 26-96,-4-26-64,31 0-353,-2 0-159,-29 0-866,31 0-2273,-29 0-5734</inkml:trace>
  <inkml:trace contextRef="#ctx0" brushRef="#br1" timeOffset="74355.25">5867 16876 544,'-24'0'9641,"24"0"-8648,0 0 352,0 0 417,0 0-961,24 0-545,3 0-256,-27 0-32,28 0 32,-2 0 0,-26 0 96,0 27 192,0-1 65,0-26-97,0 27-160,0 0-32,-26-1-96,26 0 0,-28 0-160,28-26-160,0 28-65,0-1 1,0-27-417,0 25-640,28-25-1058,-2 0-3202</inkml:trace>
  <inkml:trace contextRef="#ctx0" brushRef="#br1" timeOffset="74621.25">6132 17061 6758,'0'0'3940,"-25"0"-4581,25 28 545,-27-28 1281,27 27-448,0-2-513,0 2-160,0-27-256,27 25-128,25 3 95,-25-28 33,26 0 96,-1 0 96,-25 0 64,27-28 256,-30 28 417,-24-25 737,27-2-257,-27 2-128,0-2 32,-27-27-577,3 54-416,-4-26-160,-25 0-160,26 26-480,-25 0-1378,26 0-3588</inkml:trace>
  <inkml:trace contextRef="#ctx0" brushRef="#br0" timeOffset="80070.57">25191 10093 8744,'0'0'1249,"0"0"256,0 0-95,-27 0-802,27 28-159,0-2 31,0-1-31,-26 3-129,26-1 513,-28 26 64,28-1-385,0 1-256,-24 1-128,24-2-32,0 1-31,0-26-97,0 26-385,0-28-256,0-25-960,0 28-2307</inkml:trace>
  <inkml:trace contextRef="#ctx0" brushRef="#br0" timeOffset="80365.59">24820 10491 12299,'0'0'192,"0"0"-128,26 26 737,-26 1 320,26 0-448,-26-1-385,27 26-224,0-24-32,-27 24 32,28-25 32,-4 0 65,-24-1 447,53-26 289,-25 0 0,-1 0-481,25-26 97,1-1-161,-26 0-96,-2 2-256,2-2 32,-1-1-416,1 28-833,-27-25-1538,0 25-6950</inkml:trace>
  <inkml:trace contextRef="#ctx0" brushRef="#br0" timeOffset="84134.81">25059 12851 10153,'0'-28'1986,"-28"28"-1698,28 0 225,-27 0-225,27 0 128,-26 28-319,2-28-97,-4 25-97,1-25 33,27 27 64,-27-1 64,1 1 65,26 26 31,-26-1 32,26-25-96,0 26-64,0-1 0,26-24-32,27-2-192,2 0-128,-5 1 255,5-27 65,-4 0 65,30 0 31,-54 0 160,25 0-96,1-27 32,-26 1 449,-2-28 192,-25 2-97,27-1 33,-27 0 160,0 1-128,-27-2-257,2 1-288,-2 28 513,-26-3-769,1 28 0,-2 0-64,0 0-801,30 0-800,-3 28-1282,-1-3-5125</inkml:trace>
  <inkml:trace contextRef="#ctx0" brushRef="#br0" timeOffset="85166.87">25031 13963 4836,'28'-27'1409,"-28"27"-928,0 0 1505,0 0-161,-28-27 1,28 27-481,0 0-576,0 0-384,-27 0-193,27 0-96,-26 0-32,2 0-32,24 0 64,-28 27 96,1 0 161,0-1-65,1 0-64,0 27-64,0 2-96,26-3 64,0-26 0,26 28-31,0-2-1,0-26-32,28 1 0,-2 0 0,1-1-32,2-26 32,-3 0 0,1 0 32,-1 0-64,1-26-64,-26-28 192,0 2 0,-2-2 225,-25 2-65,0 0 32,0-3-63,-25 30 127,-2-29-160,-26 28-64,1 26-95,-28-27-258,28 27-127,-3 27-801,28-27-352,-23 26-897,22-26-962,28 26-896</inkml:trace>
  <inkml:trace contextRef="#ctx0" brushRef="#br0" timeOffset="85922.9">25059 15023 14445,'0'0'673,"-28"0"-865,28-27-225,-53 27 193,29 27 224,-4-27 96,1 26-32,-26 0 0,27 0-32,0 1 128,-1 26 193,27-1-65,-27 2-192,27-1-64,0 0-32,27 1 0,26-28 32,-1 1 96,2 0 64,24-27 193,4-27 95,-4 27-191,1-53 31,-26 26 0,-26-25 353,0 24 192,-2-51-225,-25 26-159,-25 0-97,-2-1-192,-26 28-160,1 0-96,-2 0-96,0 26-320,30 0-609,-31 0-641,28 26-1377,1 0-3331</inkml:trace>
  <inkml:trace contextRef="#ctx0" brushRef="#br0" timeOffset="86456.93">25110 16161 14061,'0'-53'1153,"0"28"-929,0-2 705,28 27 256,-28 0-416,0 0-385,0 0-31,26 0 95,-26 0 32,27 27-31,-27-2-193,0 28 64,0 1-95,0 24-97,0-24-64,0 24-64,0 2-288,0-26-449,0-1-801,27 0-1216,-27-27-8072</inkml:trace>
  <inkml:trace contextRef="#ctx0" brushRef="#br1" timeOffset="91150.21">27256 10093 8231,'24'-53'865,"-24"53"-224,0-27 1345,0 27 32,0 0-801,0 0-513,0 27 225,0 1-256,-24 25-321,-4-2-32,28 4-159,-26-2-129,-1-1 224,27 1-160,0 1-32,-27-2-32,27-26 32,0 28-64,0-28-256,-25-26-609,25 27-1217,0-27-2690</inkml:trace>
  <inkml:trace contextRef="#ctx0" brushRef="#br1" timeOffset="91424.22">26859 10439 14798,'25'0'640,"2"0"-512,-27 26 353,27 0 159,-1 0-127,-26 28-385,0-1-128,27-28-96,-27 30 96,25-30 32,2 2 64,-27-27 64,27 0 289,26 0 255,-28-27 33,2 2-161,26-30-159,-1 30-289,-25-28 0,28-1-128,-29 28-288,-2 26-513,4-26-1057,-28 26-2882</inkml:trace>
  <inkml:trace contextRef="#ctx0" brushRef="#br1" timeOffset="96119.49">26964 12876 4772,'0'-25'4004,"0"25"-1634,0 0 385,0-28-385,0 28-640,27 0-481,-27 0-256,0 0-513,0 0-63,0 28 319,0-3-287,0 2 63,25 26-128,-25 0-127,0-1-129,0 2-32,0-1-192,0-28 96,0 3-352,0-2-129,0 0-352,0-26-736,0 0-513,0 0-4004</inkml:trace>
  <inkml:trace contextRef="#ctx0" brushRef="#br1" timeOffset="96805.53">26859 13989 14477,'0'0'673,"-27"0"-225,1 0 33,-1 0-417,-1 0 0,4 26 32,-31 27 128,29-26 0,26 26 33,-27 0-97,27 1-128,27-2-32,-1 1-96,29-26-64,-3-1-33,28 1 225,-1-27 97,-26 0 127,26-27 32,-26 1 192,-1-1 257,-25-26 32,-27 1-64,0-2-1,-27 1 129,0 28-32,-25-30-193,-1 30-191,26-3-417,-25 2 32,26 26-192,-28 0-481,54 0-416,-25 26-1153,25 2-2018</inkml:trace>
  <inkml:trace contextRef="#ctx0" brushRef="#br1" timeOffset="97454.57">26859 15315 14958,'25'-28'1377,"-25"28"-1281,0-26 1121,0-2-480,0 3-385,0 25-63,0-27-33,-25 27-96,-2 0 0,1 0-224,-1 0 96,-25 27-64,25-2 0,-1 29 96,2-26-160,-1 25 96,27-1-32,0 1-64,0 1 224,53-2-256,2-26-32,-3 1 128,28 0-32,-1-27 320,-1-27 96,-24 0-64,-1 1 193,-1-26 95,-25-2 193,-27 1 64,-27 1-192,27 24-481,-52-25-128,25-1-160,-26 54-97,1-25-63,-1 25-160,26 0-705,0 25-929,2 3-1922</inkml:trace>
  <inkml:trace contextRef="#ctx0" brushRef="#br1" timeOffset="98089.61">27016 16425 15951,'0'-25'832,"0"-2"-1120,-25 27 320,25 0-64,-27 0-64,1 0-96,-1 27 192,27-2 64,-27 2 160,2 26 0,25 1-64,0-1-63,0-26 95,0-1 64,0 28-64,25-2 225,2-26-33,26 28-32,-1-29-63,28-25-1,-1 27 256,2-27 33,-2-27 160,-2 2-161,-22-2 97,-2-26 288,-27 1-129,-26-28-223,-26-27-321,-27 0-224,-26 29-224,-2 24-96,30 28-128,-3 26-33,0 0-896,2 26-993,26 28-1858</inkml:trace>
  <inkml:trace contextRef="#ctx0" brushRef="#br2" timeOffset="114596.55">14020 12823 11530,'-52'-26'1154,"26"0"-162,-1-1 1,-28 27-224,5-27-256,-32 27-129,4 0-160,-1 0-192,-28 27 96,2 0 129,0 25 95,-1-24-224,-2 24-128,3 1 64,0 0-64,-1 26 32,25-26 0,2 27 224,26-1 97,1 1-225,25 27-96,1-3 128,26-24-192,0 26 128,26 0-64,28 0 32,-2-27-64,29 28-64,-2-27-64,-1-2 64,29-24-32,25-1 160,1-1-64,-1-25 0,0-27-32,27 26 64,-26-26 0,-1-26-32,0 26 0,0-27 32,0-25 0,2 25-96,-29-26 128,-26 0-64,1-27 32,-2 28-32,-24-28 128,-26-26-64,-4 0 64,2 0 0,-26-26-128,-26-1 385,-26 28 63,-2-29 321,-51 54 0,0 2-225,-3 24-63,-24 2-321,0-1-64,26 26-192,1 1-641,0 26-800,50 0-481,4 0-1153,23 0-5670</inkml:trace>
  <inkml:trace contextRef="#ctx0" brushRef="#br2" timeOffset="115231.59">13464 13645 12716,'0'-26'1025,"-26"26"-417,0-28 385,0 28-224,-1 0 160,0 0-609,-25 0-288,26 28-64,-29-2 32,28 26 0,3 2 0,-4-28 0,28 26 32,0-24-64,28 24 32,-4-25 0,3-27 64,28 27-32,-5-27 96,5 0-32,-2-27 32,-27 0 0,0 1-31,1 0 63,-27-27-96,0 26 64,0 1-64,-27-28-128,27 28 64,-26 0 0,26 0 96,-26 26 64,26 0-96,0 26 64,0 0 129,0 0-257,26 28 96,0-28 32,1 26-96,0-24-32,-1-2 0,1 27-192,-2-53-289,2 27-256,-27-27-512,27 26-1313,-27-26-2211</inkml:trace>
  <inkml:trace contextRef="#ctx0" brushRef="#br2" timeOffset="115606.61">13650 13273 1281,'26'-52'64,"-26"52"1057,0-28 641,0 28 704,0-25 64,0 25-320,0 0-352,0 0-865,0 25-128,0 3-160,0-2-225,-26 27-288,26-26-32,26 26-32,-26-26-31,28-2-65,-28 2-193,24 1-415,3-28-577,1 25-865,-1-25-2370</inkml:trace>
  <inkml:trace contextRef="#ctx0" brushRef="#br2" timeOffset="116003.63">13860 13221 8488,'0'-28'1377,"28"28"-1249,-1 0 929,0 0 256,-27 0-128,26 0-544,0 28-385,-26-28-192,26 26 64,-26-26-96,0 26 64,0-26-96,-26 0 0,0 27 0,26-27 0,-26 27 0,26-27-64,0 26-96,0-26 96,0 27-32,26-27-192,0 27-32,-26-2 223,26 2-223,-26-27 160,27 28 64,-27-3 96,0-25 96,-27 27 32,1-27 64,0 0 0,0 0 1,-1 26-161,0-26-417,27 0-960,-28 0-1602,28 0-5381</inkml:trace>
  <inkml:trace contextRef="#ctx0" brushRef="#br2" timeOffset="116285.65">14100 13193 10153,'0'-25'929,"26"25"-769,-26 0 1794,26 25-705,-26 3-256,27-2-384,-27 0-257,27 1-160,-1 26-96,-26-26-32,26 0-96,-26 25-96,0-24-160,0-3-128,0 28-417,-26-27-705,0 2-992,-1-2-2275</inkml:trace>
  <inkml:trace contextRef="#ctx0" brushRef="#br2" timeOffset="116574.66">13994 14015 12363,'0'53'3459,"0"-26"-3362,0 1 31,0-3-96,0 28-289,-26 1-2433</inkml:trace>
  <inkml:trace contextRef="#ctx0" brushRef="#br2" timeOffset="117532.72">14922 13857 7046,'0'0'5349,"0"0"-4772,0 0 224,0-28 384,0 28 0,24 0-256,4 0-513,52 28-320,-28-28-32,53 0-32,-25 0 0,25 0-32,-26-28-160,2 28-224,-2 0-193,-26 0-768,1-25-1730,-29 25-2754</inkml:trace>
  <inkml:trace contextRef="#ctx0" brushRef="#br2" timeOffset="117784.73">15635 13645 9352,'-52'0'2851,"52"0"-2755,24 0-128,4 0 320,25 26 673,1-26 96,-2 26-384,28-26-289,-2 27-63,-23 0 255,-4 26-224,3-28-223,-27 3-65,-27-2 32,0 0 192,-27 1 0,-27 0 1,3-1-97,-30 0-96,2 2-224,26-28-257,1 25-608,25-25-2210,27 0-8872</inkml:trace>
  <inkml:trace contextRef="#ctx0" brushRef="#br2" timeOffset="118412.77">16720 13193 9160,'0'0'3620,"0"0"-3492,0 28-64,0 24 576,0 28 33,0 26-64,0 0-321,0 0-256,0 0-32,0 0 0,0 0 32,27-27-32,-27 1-64,0-27 96,0-27 0,0 2-32,0-28 192,0 0 160,0-28-255,27 2-129,-1-27-65,-26 0 1,27 26-64,-2-26 0,2 27 192,0 0 0,-1 26 96,-26 0 321,27 26 351,-2 0-255,2 2-257,0 24-32,-1-24-127,-26 24-97,28-26 32,-4 28-257,-24-2-543,27-26-706,-27 28-1376,28-28-3044</inkml:trace>
  <inkml:trace contextRef="#ctx0" brushRef="#br2" timeOffset="119112.81">17727 14068 12684,'0'0'1121,"-28"0"-1185,1 0-65,1 27 97,2 26-64,-4 0 0,1 1-96,0-2 0,27 1 96,27 27 0,0-28 96,1 1-32,22-26-97,5 26 194,22-53 159,-22 26 128,24-26 321,-26-26 31,0 0-319,-1-1 95,2-26 97,-26-1-1,-28 2 129,0-1-64,-28 0-193,1 1-256,-26-2-64,1 28-32,-2-1-192,2 27 32,-1 0-1057,26 0-1537,-1 0-3428</inkml:trace>
  <inkml:trace contextRef="#ctx0" brushRef="#br2" timeOffset="119429.83">17778 14281 9769,'-24'0'2690,"-3"26"-2530,27-26 545,0 26 64,-28 1-353,28-27-63,0 27-161,0-1-64,28 1-96,-28-2 64,27 2-384,-3-27-577,2 0-833,-26 0-1184,28 0-4133</inkml:trace>
  <inkml:trace contextRef="#ctx0" brushRef="#br2" timeOffset="119702.84">17804 14333 10954,'0'27'480,"0"-27"-1024,0 27 896,28-27 545,-28 0 0,27 0-577,0 0-160,-1 0-96,0 0-32,0 0-128,1 0-608,0 0-481,-1-27 128,-26 27 320,0 0 160,0 0 385,0 0 288,0 0 481,0 0 159,-26 0-191,26 27-161,0-1-192,-27 1-159,27-2-194,27 2-960,-27 0-1473,0-27-4805</inkml:trace>
  <inkml:trace contextRef="#ctx0" brushRef="#br2" timeOffset="120002.86">18520 13487 13933,'-53'0'2274,"53"0"-2242,-25 25-64,-2 28 128,27 1 192,-27-2 193,27 28-97,0-2-320,0 2 0,0-26-96,27 26-128,0-28-256,25 1-481,1-26-224,-26-1 0,25-26-833,-26 0-1762,28 0-4291</inkml:trace>
  <inkml:trace contextRef="#ctx0" brushRef="#br2" timeOffset="120201.87">18758 13936 14765,'0'27'1057,"0"-27"-1057,26 26 929,2 0 481,-1-26-193,-3 28-737,31-3-320,-29 2-160,1-27-576,25 28-321,-52-28-608,27 25-1442,-27-25-1345,0 0-2338</inkml:trace>
  <inkml:trace contextRef="#ctx0" brushRef="#br2" timeOffset="120388.88">19023 13829 14509,'-52'28'1217,"25"-28"-1217,1 26 321,-29 27 704,4-26 32,23 25-513,-25-24-384,28 24-320,-2 1-512,27-26-578,-27-1-1056,54 0-2370</inkml:trace>
  <inkml:trace contextRef="#ctx0" brushRef="#br2" timeOffset="120662.9">19182 13645 4195,'0'-54'10058,"0"54"-9546,0 0-223,0 28 1440,0-2-383,26 26-193,28 2-545,-29-1-383,28 0-97,2-1-96,-31 28-32,3-26-64,1 26-289,-28-28-127,0 0-289,-28 28-224,1-27-1025,-24 0-3267</inkml:trace>
  <inkml:trace contextRef="#ctx0" brushRef="#br2" timeOffset="121550.95">9679 12028 8327,'0'27'1250,"0"-27"-1026,0 26 705,27 1 384,-1-2 256,2 3-608,23 24-416,4 2-257,23-1-160,28-1 225,27 28 127,0-27-288,23 53-128,4-28 0,26 30-160,-26 24-288,-3-26-481,-24 0-224,25 0 64,-50 0-609,24-27-1152,-27 1-2691</inkml:trace>
  <inkml:trace contextRef="#ctx0" brushRef="#br2" timeOffset="121631.95">12087 13645 160,'55'-26'352,"-55"-2"-512</inkml:trace>
  <inkml:trace contextRef="#ctx0" brushRef="#br2" timeOffset="121968.97">11930 13300 10634,'0'53'608,"25"-53"-352,2 27 1538,26 0 0,-1 25-513,3-24-833,-2-3-127,-1 28-289,-25-27-32,-1 28-160,1-28-129,0 0-159,-27 1 224,0 0 160,-27-1 160,0-26 32,-26 27 288,1-2-63,-1 3-1,-26-2 32,24 0-63,-23 1-225,24 0-96,28-1-96,-1 0-673,2 2-833,-2-3-1793,0 2-8648</inkml:trace>
  <inkml:trace contextRef="#ctx0" brushRef="#br2" timeOffset="122747.02">9916 16241 14157,'0'0'608,"0"0"-2081,0 0 1121,28-26 448,-1-1 160,26 0 32,-1-26-192,2 1-96,24-1 0,-24-2 257,24-24 31,4 1-96,-4-28-96,28 0 225,26 0 95,-26-27 801,28 26-416,-29 29-577,0-2 0,1 1 289,2 26-129,-31 1-320,2 25 32,2-26 64,-29 1 33,28-3-161,-1 30 0,1-29 0,-2 1 32,-23 26 0,-31-26-64,31 26-64,-55 2 160,26 25-32,-26-27-64,0 27 32,0 0-577,27-26-512,-27 26-736,0 0-1186,0 0-2242</inkml:trace>
  <inkml:trace contextRef="#ctx0" brushRef="#br2" timeOffset="123066.03">11982 14281 6630,'0'0'4548,"0"0"-3843,26 0 928,1-26 321,25 26-801,-25 0-416,54 0-353,-29 0 1,1 0 95,1 0 225,24 0-193,-24 0-288,-2 0 1,-26 0-193,2 0 32,-28 26-64,0 0 0,-28 0 64,-25 28-96,1-1 192,-1-28-128,26 29-96,2-28 64,-2 28 32,27-28-128,0 0-385,27 2-319,-27-28-738,25 25-1345,2-25-4291</inkml:trace>
  <inkml:trace contextRef="#ctx0" brushRef="#br2" timeOffset="124183.1">12538 13141 7591,'0'0'2658,"0"0"-2562,26 0 1442,-26 0 223,0 0-575,0 0-161,28 0-97,-28 0-223,0 27-64,0-27-1,0 0-159,0 0-129,0 0 0,-28-27-31,28 27-129,-26-26-96,-1-1 192,27 0-96,-25 1-63,-29 0-1,28-27-128,-1 26 96,2-26-64,-2 0 32,0 27-64,1-27 32,-1-27 96,-25 27 128,-1-1-128,-26 2-96,24-28 225,-23 27 127,-2 1-448,-26-28 224,28 27-96,-2-26 32,-27-1-96,30 1 0,-31 26-32,29-27 96,-1 1 0,-27-1-96,30 2 64,-4-4 64,-25 4-160,28 24 128,-28 2 0,26-28-64,28 28-64,-29-28 64,30 0 0,-30 27-32,29-26 64,-1 26-32,-1-27 0,2 28 32,-1-3-64,-2 3 96,31-1-64,-2 26-160,-2 1 481,1 0-257,0 0-64,27-1 0,-24 0 0,24 27 0,0 0-32,0-26-128,0 26 256,0 0-481,0 0 33,0 0-289,0 0-576,24 26-673,-24-26-992,27 27-8265</inkml:trace>
  <inkml:trace contextRef="#ctx0" brushRef="#br2" timeOffset="124899.14">11982 12823 13773,'0'0'864,"26"28"-63,-26-28 1217,27 25-737,1 2-416,23-1-513,-23 1-416,25 26 545,26-27-417,-26 27-32,-1-26 64,28-1 0,-28-26-32,1 27 128,2-27-128,-4-27 193,-23 27 223,-2-26-96,1-28 65,-27 2-225,25-1-64,-25 0-128,0 1-64,0-2-224,0 28-417,0-1-480,0 0-640,0 27-738,-25 0-2946</inkml:trace>
  <inkml:trace contextRef="#ctx0" brushRef="#br4" timeOffset="126491.23">8939 9379 2914,'-27'-27'2723,"27"27"-1410,0-27 321,-26 1 127,-1 26 1,-1-26-417,4 26-512,-29 0-224,25 0-289,-23 26-128,-4 0-160,2 1 0,1 26-32,-1-26-32,1 52 0,25-26-32,0 27 64,27 25 0,0-25-32,27 26 64,25-28-32,1 30 32,53-57-64,-25 30-96,51-54-545,0 25-192,0-25 289,1-27 288,-1-27 224,0 2 128,-26-2 64,-1-26-96,-24-27 288,-57 1 353,3-1 416,-27 0-481,-27-25-159,3-2-321,-57 2 64,2-1 1442,-26 26-449,-3 27-352,3 0-257,27 27-480,-3-27-128,29 53 64,-1 0-480,-1 0-994,29 27-928,25-1-2691</inkml:trace>
  <inkml:trace contextRef="#ctx0" brushRef="#br4" timeOffset="126802.25">8699 9829 16559,'27'26'-128,"1"-26"288,-2 0 225,25 0-193,-23 0 32,25 0-128,-1 0-192,2 0-384,-28 0-129,1 0-672,-27 0-2339,0 0-6053</inkml:trace>
  <inkml:trace contextRef="#ctx0" brushRef="#br4" timeOffset="127003.26">8939 9696 8584,'0'27'3459,"0"-27"-3203,0 26 1250,-27 1 255,27 26-512,0-27-512,0 27-577,27-26-192,-27-1-128,0 26-288,25-25-641,2 1-1986,0-28-5413</inkml:trace>
  <inkml:trace contextRef="#ctx0" brushRef="#br4" timeOffset="127228.27">9363 9696 13324,'0'53'1153,"-27"-26"-672,27 0 1440,0 25-479,0 1-353,0 0-609,0-1-352,0 28-352,0-26-801,0-29-1633,0 30-9258</inkml:trace>
  <inkml:trace contextRef="#ctx0" brushRef="#br2" timeOffset="131667.53">11083 11181 11530,'0'0'1089,"0"0"-992,-27 0 1440,27 0 0,0 0-351,0 0-610,27 0-288,0 0-95,-2 0-65,28 26-192,-26-26-417,26 0-544,-1 0-768,-25-26-1026,0 26-2178</inkml:trace>
  <inkml:trace contextRef="#ctx0" brushRef="#br2" timeOffset="131859.54">11586 11048 7655,'0'27'5253,"0"-27"-5061,0 26 1089,-28 0 801,28 0-961,0 28-704,-24-28-449,24 26-321,0-24-608,24 24-832,-24-25-1635,28 0-4547</inkml:trace>
  <inkml:trace contextRef="#ctx0" brushRef="#br2" timeOffset="132147.54">11903 11313 8776,'-27'27'288,"1"-2"417,26 2 1505,0 0-641,0-27-480,26 26-672,1 1-289,25-27-96,1 25 64,2-25 128,-4-25-32,3 25-31,-27-27 255,25 27 257,-52-26-193,0-1-256,0 0 97,-28 2 63,-23-2-32,25-1-384,-53 28 0,24 0-320,29 0-993,-26 0-3588</inkml:trace>
  <inkml:trace contextRef="#ctx0" brushRef="#br2" timeOffset="133511.63">9944 12876 11146,'-28'0'961,"28"0"-1025,0 0 224,0 0 801,28 0 160,-28 0-544,27 0-321,0 27-128,-1-27 64,0 0 192,0 0-223,1 26-33,-27-26-32,27 0 96,-27 27 32,0-27 129,-27 0 127,27 27-96,-27-27-191,27 26-193,-26 0 0,26-26 32,0 26-32,0 1-32,0 0-65,26-27-127,-26 26-224,27-26-161,0 0-224,-1 27-63,1-27-161,-2 0-225,2-27-543,0 27-321,-1 0-865,-26-26 128,28 26 2114,-28-27 1506,0 27 1697,0 0 33,0 0-1346,0 27 224,0-27 160,0 26-640,0 1 0,24-2-192,3 3-257,1-28-320,25 26-32,-29-26 64,31 0 65,-28 0 383,25-26 193,-26-2 0,-26 3-97,27-2-191,-27-26 31,-27 26 1,-25 1-353,26 26-320,-28-26 32,2 26-321,-1 26-1152,-2 0-4325</inkml:trace>
  <inkml:trace contextRef="#ctx0" brushRef="#br2" timeOffset="134513.69">10896 15791 13869,'0'0'384,"0"0"-544,0 0 416,27 0 96,1 0-191,-1 0-33,-3 26-64,2-26 96,2 0-160,-28 27 224,0-27 193,0 25 191,0-25-31,-28 28-129,2-2-32,26-1-63,-24-25-225,24 28-128,0-1 64,24-1-256,2-26-321,2 0-255,-1 0-578,25 0-415,-25 0-161,26-26-288,-26 26-993,-1-27 96,0-1 2178,-26 3 1602,26 25 1280,-26-26 1026,0 26 64,-26 0-897,26 0-769,-26 0-416,0 0-288,26 26-321,-27-1-224,27 3-32,27 25-96,-1-26 97,0 0-1,0-27-96,28 0-96,-2 0 64,1 0 0,2-27 32,-31 27 64,4-53 256,-2 26 320,-26-1-63,-26 3 160,-2-1-193,-23-2-223,-4 3-321,5 25-129,22-27-415,-26 27-1378,2 27-3555</inkml:trace>
  <inkml:trace contextRef="#ctx0" brushRef="#br3" timeOffset="140517.03">29848 10465 8327,'0'-26'-672,"0"26"-866,0 0 834,0 0 672,0 0 416,0 0 0,0 0-480,0 0-416,-25 0-97,25 0-1217</inkml:trace>
  <inkml:trace contextRef="#ctx0" brushRef="#br2" timeOffset="141960.11">30007 10253 6085,'0'-53'2146,"0"53"-256,0-28 0,0 3-193,0 25-479,0 0-257,0-26-161,0 26-127,0 26-32,-24-1 127,24 30 1,-28-2-224,1-1 31,1 28 1,-1-27-129,27 26 97,-27-26-257,2 27 0,-2-28-224,27 2-32,-26-28-32,26 28-32,0-54-224,0 26-545,-27-26-480,27 0-449,0 0-512,-27-26-1954,27 26-2818</inkml:trace>
  <inkml:trace contextRef="#ctx0" brushRef="#br2" timeOffset="142233.13">29610 10571 11274,'-27'0'1506,"27"0"-1090,0 0 321,0 0 1249,0 26-641,27 26-480,1-24-321,-28 24-256,26 2 257,-26-1 224,0 0-353,27-27-96,-27 27-31,25-26 223,-25-1-127,27-26 191,0 0-31,26 0 31,-1-26-95,1-26-129,2-2-128,-4 1-128,-25 0-64,29-1-128,-31 29-288,4-2-737,-28-1-705,27 28-1377,-27 28-3043</inkml:trace>
  <inkml:trace contextRef="#ctx0" brushRef="#br2" timeOffset="144967.29">27228 12637 320,'-26'0'2594,"-1"0"-2337,0 0 1921,2 0 192,-28 0-929,-1 0-352,2 0-96,-1 0-192,-26-26-193,-2 26-63,2 0-193,-26-26-95,-27 26-193,0 0 128,0 0-64,-1 0 32,-26 0-32,27 0 64,27 0 289,-30 0-385,56 0-128,-26 0 64,0 0-32,25 0 0,-27 0 64,30 26-32,22-26-32,2 26-32,1-26 32,25 0-64,0 27 64,1-27-64,26 0-96,-26 0-32,26 0-97,-26 25 161,26-25 96,-27 0 32,27 0 32,0 0 128,0 0 129,0 28 95,0-28 0,0 27-159,0 0-129,0-1-64,0 28 192,0-2 64,0 1-32,0 26-128,-27-26-31,27 27-33,0-27 0,-26-1 0,26 2-32,0-1 32,0-1 32,0-25 64,0 26 64,0-26 161,0-1-1,26-26-64,1 26 65,0-26-257,25 0-32,1 0-96,0 0 64,-1 0-96,30 0 64,23-26 0,-26 26 64,26 0-192,2 0 160,-2 0-64,0 26 64,29-26-224,24 0 128,1 0-96,1 28 32,-3-28-257,2 26 225,0-26-224,-26 0 64,-28 0 256,2 26-129,-28-26 65,-1 0 128,2 0-64,-1 0 64,-24 0 0,23 0 0,2 0 129,-28-26-33,2 26-128,-28 0 64,-26 0 64,26 0-32,-26 0 160,0-26 161,0 26-225,-26-28-64,26 28 0,-26-26-32,26 26-96,-27-26 64,27-26-320,0 24-160,-27-24-129,27-2-31,27-26-65,0 28 481,-27-28-64,26 27-65,0 0 289,0 1 0,1-2 32,0 1-64,1 0 0,-28 1 0,26 25 32,-26 0-96,0-1-32,0 3 96,0 25 0,-26 0 0,26 0-288,-28 0 224,28 0 31,-27 0 65,0 0 0,1 0 65,0 25 95,-27-25 96,0 0-64,-26 0-64,0 0 161,-29-25 223,-24 25-96,0 0-287,0 0-354,-25 0-640,22 25-1569,30 3-10858</inkml:trace>
  <inkml:trace contextRef="#ctx0" brushRef="#br2" timeOffset="145624.31">29716 12744 12427,'27'-27'2050,"-27"27"-1377,0 0 576,0 27-128,0-27-128,-27 27 64,27 25-352,0 1-1,0 0-351,0 1-129,0-2-96,0 28 32,27-27-192,-27 26-288,0-26-289,27-26-448,-27 26-865,26-26-2626</inkml:trace>
  <inkml:trace contextRef="#ctx0" brushRef="#br2" timeOffset="147355.41">24714 13829 5445,'0'0'3971,"0"0"-2433,0 0-545,0 28 96,0-28 32,0 0-513,0 26-63,0 0-97,0 1-31,0 26-1,0 1-128,0-2-159,0 1-1,-26 0-96,26 1-32,0 24 32,-26-24 0,26-1 0,0-1-32,-27-25 0,27 26 64,0-26-64,0-1 32,0 0-32,27-26 32,-27 28-64,0-28 64,26 0-32,0 25 0,0-25-32,1 0 32,26-25 0,-1 25-32,2 0 32,24 0 0,28 0-32,-25 0 0,24 0 32,1 25 0,26 2-96,-24-27 0,49 0 0,-25 28 64,0-28-33,27 0-31,-26 0 96,-1 0-96,0 0-32,-24 0 64,24 0-32,-27-28-32,1 28 160,26 0 64,-54-27 224,30 27 129,-29 0-97,-26 0-320,-27 0 32,0-25 64,-26 25 97,0 0 63,-26 0 128,0-28-128,0 28-95,-1-26-97,0 0 32,-1-1-128,4 27-32,24-53-64,-26 26-96,26-25 31,0-1-255,0-1-129,0 2 129,26-2-128,-2 2 447,4 0-319,-1-3-192,0 2 511,-27 1 129,26 25 33,-26-26 31,0 27 0,26-2-96,-26 3 64,0-2 0,-26 27 0,26 0-64,-26 0-64,-1 0 96,-28 0-32,5 0-32,-5 0 64,4 27 64,-30-27 160,2 0-64,-26 0-64,-2 0-63,-26 0 31,1 0 32,-27 0 64,-25-27-128,24 27-32,-25 0 64,1 27 64,-3-27 0,29 25 1,-1 3-33,2-28-32,-3 26 128,54-26-64,0 26-160,54-26-32,-2 0 0,28 0-416,26 0-1026,0 27-2594,26-27-8455</inkml:trace>
  <inkml:trace contextRef="#ctx0" brushRef="#br2" timeOffset="148039.46">29716 14068 10730,'27'-25'2562,"-27"-3"-2274,-27 28-352,27-26 385,-25 26-97,-28 0-128,25 26-64,-23 2-128,-4 24-32,29 1 128,-1 0 0,27 27 64,27-28 64,27 2-32,-3-1 64,4-28 96,23 29 225,2-54 224,-1 0-193,1 0 161,-1-27 320,2 0 160,-57-25-64,4-1-32,-28 0-257,-52-27-607,-3 28-193,-22 0-96,-31 24-65,29 1-896,-26 27-1217,-27 0-3555</inkml:trace>
  <inkml:trace contextRef="#ctx0" brushRef="#br2" timeOffset="149381.54">26038 14891 7431,'0'0'1249,"-27"0"-1121,27 0 1249,-27 0 417,1-27-481,-26 27-576,25 0-385,-53 0-192,28 0-64,-29 0-64,3 27-128,-28-27-160,-1 0 64,-25 0 224,-1 0 96,27 0 32,-26 0-64,27 0 32,26 0-128,-1 0-32,28 0-160,-1 0 32,25 26 96,1-26 32,1 26 0,26-26 64,0 26-32,26 1 0,-26 0-416,27-1 127,-27 0 161,28 0 128,-28 28 32,27-28 32,-27 26 96,0 2-64,0-1-31,0 0-97,-27 1-33,27-1 97,0-1 33,0-25 63,0-1 64,0 28-96,0-54-96,27 26 32,-27-26 32,26 0 64,0 0-96,0 0 160,1 0 33,26-26 31,-1 26-32,2 0 64,51 0-31,0 0-97,1 0-96,2 0-96,24 26 0,0 0-64,1-26-33,26 26-159,-27-26-96,25 0 192,2 27 224,1-27 160,-28-27-64,0 27-192,-27 0 160,3 0-128,-29 0 64,-1 0-32,2 0 0,-28 27 0,2-27 0,0 0 64,-30 27 160,-24-27 257,27 0 159,-27 0 161,0 0-224,0 0-97,0 0-63,28 0-225,-28-27-96,0 27-64,-28-27-32,28 27-64,0-26-32,0-26-32,-27 25 128,27-26-32,0 26-161,0-52-95,0 26 128,0-27 64,0 1-96,27-1-513,1 27-865,-28 0 1090,27 1 384,-27 25 96,0 27 128,0 0 385,0-27 287,-27 27-319,-1 0-257,1 0-128,-25 0 0,-28 0 160,-25 0 161,-27 0 127,0-26 1,-28 26 95,-24 0-319,-1 0-289,25 0-288,28 26-1987,26-26-3522</inkml:trace>
  <inkml:trace contextRef="#ctx0" brushRef="#br2" timeOffset="149958.57">29691 15233 13580,'-53'0'96,"-2"0"-1249,4 0 1057,-3 54 192,27-26 0,27 25-96,0-28-256,53 29 32,-25-1-64,50-1-97,-24-25-255,25-1 159,1 1 706,-1-27 767,2-27 386,-30 27 319,3-53 257,-3 28-512,-51-29-353,0 1-128,-24 1-289,-31-1-223,-22-1-321,-4 26-320,2 28-257,-1 0-1345,1 0-3523</inkml:trace>
  <inkml:trace contextRef="#ctx0" brushRef="#br2" timeOffset="151394.65">26991 16029 6053,'25'0'2915,"-25"-26"-2114,0 26 928,0 0-415,0 0-225,-25 0-417,25 0-287,-27 0-1,-26-27-288,26 27 192,-25 0-384,-1 0 288,1 0-352,-29-28 353,2 28-129,-28 0 96,2 0-32,-28 0-32,1 0 0,0 0-32,-27 0 0,26 0 96,1 0-64,-27 0 0,27 0-31,-1 0-33,1 0-32,0 0 32,53 0 0,0 0 0,-1 0-32,28 0 0,26 0 0,26 0 0,0 0-96,0 28 96,0-28 0,26 27-97,0-1-223,0-26 384,1 0-192,0 27 96,-1-27 32,-26 27-64,0-27 64,0 52 0,0-26-64,0 28 32,0-2-96,0 28 96,0-27-32,0 27 32,0-28 64,0 0 0,0 3-32,0-29 0,0 28 64,26-2-32,-26 1 0,0-1-32,0 1 64,0-26 0,0 26 192,0-53 33,0 26-1,26 0-64,1-26-64,0 0 64,25 0 1,1 0-225,2 0 96,-5 0-128,32 28 64,-4-28-32,54 27 32,-26-27 0,26 25 0,28 2-32,-2-27 64,1 0-64,25 25-64,-24-25-449,25 0 321,-25 0 32,-1 28 160,-2-28 0,-25-28 0,-24 28 32,-2-25 32,-28 25 288,2-27-320,-1 27 161,-26 0 127,-1-25-160,-25 25 0,0-27 32,1 27 129,-2 0-161,-26-28-64,24 28-32,-24 0-32,0-26-32,0 26 0,0 0 64,27-26-64,-27 0 32,0-1 0,0-26 0,-27 1 0,27 25 0,-24-53-64,24 1 32,0-27-160,0-1 128,0 2-64,0-1-385,24 26 65,3 27 320,-27 1 128,0 25 32,0 1-64,0 26 64,0 0 0,0 0-128,-27 0 0,3 0-32,-30 0 64,0 0 32,-24 0 64,-28 0 96,-2 0 353,-24 0-193,-25-27 289,-2 27-802,1 0 674,24 0-705,2 0 352,52 0-1922,2 27-2498</inkml:trace>
  <inkml:trace contextRef="#ctx0" brushRef="#br2" timeOffset="152546.72">29716 16373 15022,'0'-53'1761,"0"26"-704,0 1 609,27 0-449,-27 26 32,0 0-576,27 0-257,-27 0-223,0 26 95,0-26 160,0 53-127,0-26 63,0 26 0,0 27-128,0-55 33,0 29-97,0-29-128,0 30-32,26-29 32,-26 28-64,0-29-64,27 28-128,-27-26-193,25 0-575,-25-2-1379,0-25-1953,0 0-10826</inkml:trace>
  <inkml:trace contextRef="#ctx0" brushRef="#br2" timeOffset="156704.96">30960 13061 1409,'0'0'10025,"-26"0"-8904,26 0 353,0 0-289,0 0 64,26 0-320,28 0-352,-1 0-161,26 0 0,-1 0-63,30-26-193,-2 26-128,-28 0-96,2 0-385,-28 0-415,2 0-802,-26 26-1953,-28-26-3204</inkml:trace>
  <inkml:trace contextRef="#ctx0" brushRef="#br2" timeOffset="157049.97">31146 12851 9769,'0'0'288,"0"0"-192,0 0 385,0 0-321,-27 0 0,0 25 160,-25 2 353,-1-1 192,0 1-65,1 0-127,-2 25 128,-24-26-65,23 28 33,28-28-96,3-26-193,24 27 1,0-2-161,24-25 161,3 28-289,1-2-128,25 0 160,-1 1-192,-25-27 32,26 27-96,-1-1-384,28 1-609,-28 0-1410,2-27-7654</inkml:trace>
  <inkml:trace contextRef="#ctx0" brushRef="#br2" timeOffset="157608.01">30908 16532 14541,'0'0'321,"0"-27"-65,0 27 801,0 0 192,0-25-352,26 25-64,27 0-353,0 0-64,26 0-95,2 0-129,-2 25-224,26-25 0,1 0-256,-26 0-353,-2 0-448,4 0-160,-32 0-1025,-23 0-2627</inkml:trace>
  <inkml:trace contextRef="#ctx0" brushRef="#br2" timeOffset="157990.03">31224 16373 11883,'0'0'96,"0"0"-448,-24 0 448,-2 0 256,-29 0 481,3 27 224,25-27-64,-26 0 32,0 0 32,27 25-577,0 2-384,-28-27-64,26 28-32,28-28-32,-24 25-32,24 2 32,0 0 32,0-27 96,0 25 32,0 3 193,24-28-161,4 27-96,-1-1 0,0 0-96,-1 2-160,26-3 288,2 2-609,-28-1-63,26 1-193,-25-27-160,0 27-1153,1-27-2338</inkml:trace>
  <inkml:trace contextRef="#ctx0" brushRef="#br2" timeOffset="158943.09">20612 13115 6277,'-53'0'4389,"53"0"-3172,0 0 480,0 0-95,0 0-321,0-27-672,0 27-545,27 0-32,-1 0-32,-2 0 0,31 27 0,-28-27 0,25 0-128,-26 0-161,1 0 129,26 0-384,-27 0-161,-26-27-256,26 27-480,-26 0-1442,0-27-2882</inkml:trace>
  <inkml:trace contextRef="#ctx0" brushRef="#br2" timeOffset="159295.11">20770 12956 8488,'0'0'608,"0"0"97,26 0 928,1 0-480,0 0-352,-1 27-384,0-27-193,27 26 0,2-26 160,-5 26 1,-23 0-289,28 1-64,-29 0 0,-26-1 0,24-26-32,-24 27 128,0-27-64,0 25 0,-24-25 0,24 28 160,-26-28 129,26 26-65,-27 0-32,-1 1-160,28-27-32,-27 27-64,1-1-64,2 1-96,-4 0-288,1-2-289,0-25-896,27 27-1410,-26 1-2563</inkml:trace>
  <inkml:trace contextRef="#ctx0" brushRef="#br2" timeOffset="160657.18">20320 16425 5285,'-26'27'1345,"26"-27"-64,0 0 961,-27 0-416,27-27-513,0 27-416,27 0-705,-1 0 0,1 0 193,-2 27-161,29-27-96,-28 0-64,26 0 0,30 0-64,-32 0 32,5 0-64,-2 0-64,-27 0-192,0 0-193,1 0-223,0 0-546,-27 0-639,26 0-385,-26-27-1122</inkml:trace>
  <inkml:trace contextRef="#ctx0" brushRef="#br2" timeOffset="160995.2">20636 16215 7174,'0'0'1057,"28"0"-865,-28 26 1955,27-26-354,0 0-383,-1 26-450,26-26-447,-25 26-289,0-26-160,25 27-32,-26 0-64,1-1 64,-27 1 0,27-2-32,-27-25 0,28 27 32,-28 1 0,0-28 32,0 0 32,0 0 129,0 0-65,0 25 64,0 2 128,-28-27 161,1 27-193,0-2-96,1 3-63,0-1-226,0-1-639,-1 0-1666,-26 2-9225</inkml:trace>
  <inkml:trace contextRef="#ctx0" brushRef="#br2" timeOffset="167312.56">19791 2331 3427,'0'0'833,"25"-27"832,-25 27-224,0 0 353,0 0 288,0-27-608,0 27-385,0 0-129,27 0-159,-27-25-256,-27 25-225,27-27-256,-25 27-128,-2-26-32,1 26-64,-28 0 64,2 0-64,-28 0 63,28 0 33,-29 26 32,2 1-32,-26-2 224,25 2-160,1 26 0,26 2-64,-26-4 64,25 2-32,3 27 32,24 0-64,-1-1 96,28 1-64,28 25 64,-1-25 32,24-1-32,3-26-64,0 27 96,24-27-64,1-27 0,28 0-32,-1-26 64,0 0 1,-1 0-1,0-26-64,2-26-161,-28-2-127,-1 1-32,4 0 224,-56-26 128,26-1 128,-25-25-64,0-1-64,-27 26 0,0 27 192,-27 1 737,0-1-64,2 25-353,-28-23-128,-2-4-95,-24 29-289,26-28-481,1 2-1441,-1 26-4067</inkml:trace>
  <inkml:trace contextRef="#ctx0" brushRef="#br2" timeOffset="168229.62">22728 27 6630,'0'-27'801,"-26"27"-769,26 0 384,-27 0-384,27 0 737,-25 0 384,-29 0 96,28 0-640,-26 0-321,-28 0-128,28 0-96,-56 0-64,30 0-64,-3 0-32,2 0-256,26 27 191,1-1 129,-1 26 0,26 2 193,2-1 159,25 0 0,0 26-96,25 1-256,28-1-256,1 1 32,24 0-32,28-2 95,2-24-31,-3-1 192,27 0 96,-27-27 64,1-26 225,-1 0-33,3-26 96,-3-2 769,-26-24 225,1-1-353,-28-26-289,-25-1-287,-27-26-289,-27 0 641,-25-26 128,-28 26-513,1 0-192,-26 53-95,-82 53-257,2 0-1986,28 0-2050</inkml:trace>
  <inkml:trace contextRef="#ctx0" brushRef="#br2" timeOffset="174242.96">2455 17487 10473,'0'0'705,"24"0"-513,-24 0 1378,0 0 63,0 0-768,0 0-384,0 0-33,0 0 97,0-27-193,0 27 0,0 27-128,0-27 321,0 25-449,0 28 32,0-26-64,0 52 32,0-25 0,0 25-128,27-26 96,-27-1-64,0 2 0,28-28 32,-28 28-96,26-54-192,-26 26-288,0-26-417,0 27-1057,0-27-2050,0 0-4452</inkml:trace>
  <inkml:trace contextRef="#ctx0" brushRef="#br2" timeOffset="174647.98">2428 17725 10986,'-28'26'1826,"2"0"-1474,26-26 641,0 0 993,0 0-673,0 0-1153,0-26-32,0 0 97,26-2-1,-26 2-160,28-26 0,-28-2 0,27 1-224,-3 1 416,-24-1-96,0 26 96,27 0-31,-27 1-33,0 26 32,0 0-224,28 0 0,-28 0 96,0 26 0,26 1-96,-26 26 0,27-26-32,-3 0-96,4 25-96,-1-52-96,26 26-866,-28 1-1216,2-27-7143</inkml:trace>
  <inkml:trace contextRef="#ctx0" brushRef="#br2" timeOffset="175549.04">8991 17512 11947,'0'0'1153,"0"0"-545,0 0 898,0 0-225,0 0-961,0 0 1,0 27 223,0-1-31,0 28-33,0-28 1,0 54-257,0-28-64,0 0-96,0 3-96,0-2 96,27-1-160,-27-25 96,0 0-224,26-1-449,-26-26-288,0 0-800,0 0-2435</inkml:trace>
  <inkml:trace contextRef="#ctx0" brushRef="#br2" timeOffset="175945.06">8831 17725 14317,'-77'0'128,"49"0"-96,1 0 545,27 0 768,-24 0-192,24 0-736,0 0-33,24 0 128,-24-28-287,27 2-33,27 0-96,-27-27 128,-3 26-128,31 1-96,-29-26 128,1 25-64,-2 0 129,2 1-97,0-1 0,-27 27-64,26 0-64,-26 0 256,0 0-64,0 0 32,0 27-64,0-1 0,27 28-63,-27-29-33,27 2 32,-2-1-64,2 1-289,27 0 417,-27-1-384,-3-26-224,-24 0-545,27 26-929,-27-26-3908</inkml:trace>
  <inkml:trace contextRef="#ctx0" brushRef="#br2" timeOffset="177107.12">14074 16161 9480,'0'-26'2819,"0"-1"-2210,0 2-1,0 25 674,0 0-33,-27 0-577,27 0-351,0 25 31,0 28 96,0 1 1,0 24-225,0 29-128,0-27-32,0-28 0,0 28 64,0-53-128,0 25 96,0 28-352,0-27-96,27-1-97,-27-25-479,26-1-898,-26-26-2178,26 0-5893</inkml:trace>
  <inkml:trace contextRef="#ctx0" brushRef="#br2" timeOffset="177510.15">13728 16452 13452,'-24'0'449,"-4"28"-642,28-28-31,0 0 993,0 0 512,0-28-416,0 28-449,0 0 1,28 0-97,-28-27-192,24 27-128,-24-25 32,27-2-32,1 1-64,-28-1 32,27 0-96,-27 1 128,26 0-96,-26-27 96,24 26 0,4-26 0,-1 28 32,0-2 64,-1 0-96,0 27 128,0-26-128,-26 26 96,0 0 96,27 0-192,-27 0 225,0 26-225,27 1 160,-1 25-256,26-25 128,-25 26-64,26-26-353,-1 25-479,3-26-1923,-28 28-8392</inkml:trace>
  <inkml:trace contextRef="#ctx0" brushRef="#br5" timeOffset="205992.78">2639 11233 1729,'0'0'1185,"0"0"-2434,0 0 1954,0 0 1088,27 0-31,-27 0-353,26-26-672,-26 26 96,0 0 32,27 0-161,-27 0-351,0 0-193,0 0 0,0 0 192,0-26 449,-27 26-96,27 0-353,-26 0 193,-29 0 319,4-28-255,-3 28-289,27 0-31,-24 0-33,-3-26-96,0 26-256,2 0 0,-53 0 96,-3 0 0,-24 0 0,27 0 64,-1 0-32,1 0 0,0 0 32,23 0-64,5 0 32,22 0-32,2 0 64,1 0 96,-1 0-32,1 0 33,25 26-161,0-26-65,27 0-63,-26 28 64,-1-28-32,27 26 32,0 0-32,0 1-32,0-2 32,27 30 0,-27-3-64,0 1-65,26 27 161,-26-1 0,0 1 64,27-1-32,-27 27 32,27-26-32,-27 26 32,0 0 32,0 0 0,0-1 96,0 2 225,0 25-129,0 1-128,0-26-32,0 25 0,0 0 0,0 0-96,0 1 32,0-1 0,25 1 32,-25-27 96,0 0-32,0 26 97,0-26-33,0 0-64,27 0-64,-27 0 32,0 0-64,26 0 32,-26 0-32,0 0 32,0 0-64,0 0 96,27-27-64,-27 26 0,0-23 0,27-4 32,-27-24-32,0 26 0,25-2 32,-25 2-64,0-28 0,0 28 0,-25-28 0,25 27-32,0 2 0,0-27 64,0 24-32,0-24 64,0 24-32,0-24 0,0-1 32,0 27 32,25-28 32,-25 0-32,0 3 32,0-3-96,27 1-32,-27-26 0,0-1 0,0 1 64,0 0-64,0-2 128,0 2-64,0-27 32,0 26 96,0 1 97,-27 0-161,27-1-128,0 0 0,0 0 64,0-26-160,0 28 96,0-1 32,0-27 128,0 25 32,0-25-96,27 0-64,-1 27 0,1-27 32,1 0-96,-1 0-32,23 0 64,5 0 32,24 0 0,1 0 0,-2 0-224,28 0 416,-1 0-224,3 0-64,24-27 32,-27 27-97,1-25 193,26-2-96,-27 27 96,3-28 64,-3 2-96,1 26-64,26 0 64,-26-26-160,0 26-32,-26 0-32,-2 0 64,-24 0 96,0 0 64,-3 0 32,-24 0 96,1 0 96,-2 0-160,-26 0 96,24-26 32,-24 26-128,0-27-64,28 27 33,-28-53-66,0 26-63,0-25 160,0-1-128,0 1 32,0-28 64,-28 25-128,28-49 64,0-3 160,-24-25-32,24 26 193,0 0-129,0-26-160,0 26-96,0-26 256,-26 0-192,26-2 32,-28 2 64,28-28-64,-27 28 32,27-26 64,-27 26-96,27-28-128,0 1 160,-24 0-96,24 1 64,0-28-96,-28 26 128,28-25 0,0 0 128,-26-1-192,26 28 384,0-2-63,-27-26-129,27 28-256,0-1 160,-27 26-224,27-26 160,-26 0-96,26 27 128,-26-26-161,26 24 65,-26 2 193,26 0-97,-27 52 256,0 0 96,27 27 65,-26 0-385,0 1-449,0 25-512,-1 27-224,0 0-224,-25 0-641,26 27-2562</inkml:trace>
  <inkml:trace contextRef="#ctx0" brushRef="#br5" timeOffset="208694.93">9732 8796 11530,'0'0'993,"0"-27"-929,0 27-64,0 0 97,0 0 63,0 0 192,-26 0 32,-1 0-223,0 0 159,-25 0 96,-1 0-95,-26 0-129,-2-26-32,4 26-96,-29 0-32,25 0-32,-24-27 96,-27 27 32,0-27-32,25 27 32,-25 0 0,27 0-128,-2 0-32,2 27-128,-2-27 64,30 0 96,-5 0 0,29 0 64,1 27 96,25-27 161,1 0 159,-1 0-31,27 0-289,0 0-224,0 26 32,-25 1-64,25 1-289,0 23-287,0-23 63,0-3 225,0 28 288,0-26 96,0 26 32,0 26 32,0-26-32,0 27 0,-27-1 32,27 26-64,-27 2 32,27 0 32,-28-2 32,28 0-96,-26 27 64,2-24 0,24-2 192,0-1-31,-27 2-97,27 25 0,-28 1 0,28-28-32,0 29 32,0-2 32,0 26 0,0-26 129,0 0-225,0 2 0,0-2 0,0 26 96,0-24-32,0-2 64,0 1 129,0-1-65,-27-27-288,27 27 128,0 2-96,0-28 64,0 26-96,0 0 128,-26 2-64,26-2 0,-26 0-32,26 1 0,-26 0 0,-1-1 0,27 27 32,-27-26-64,27-1 32,0 0 0,0 27 64,-26-26-32,26-1-32,0 0 64,0 0-128,0-25 192,0 26-160,0-1 64,0-26 32,0 27 0,0-1 33,0-25-226,0-2 193,0 27-64,0-52 65,0 0-33,0-28 0,-26 28-32,26-1 64,0 1 96,-26 25 64,-1-25-128,27 25 0,-27 2-96,1-27-32,26-1 32,-26 1-160,26-27-32,0-1 192,0 1-32,0 1 0,0-28 0,0 0 64,0 0 0,0 2 32,0-2-96,0-26 0,26 0-64,-26 0 32,0 0 32,26 0 32,1 0-32,-27 0 0,27 0 32,-27-26 0,26 26 0,26-28 0,-25 28-32,26-26 32,-1 26 0,30-26 32,-4 0-129,1 26 194,28-27-97,-2 27 96,0-27-192,1 27 96,27-26 0,-1 26-32,-25-27 32,26 27-65,-1 0 162,0-25-65,-27 25-64,27 0 128,2 0 0,-2 0 0,-27 0-160,0 25 96,3-25 0,-30 0 0,28 0 32,-26 0 32,-1 27-96,1-27 0,-28 0-224,1 0 512,-1 0-352,-25 0 32,1 0-160,-1 0 512,-27 0-288,26-27 64,-26 27-128,0-25-32,-26-2 96,26 0-64,0 1-64,0-28 160,-27 2-96,27 26 32,0-56 0,-28 30 32,28 0-32,0-28 0,0 27 0,0-27-32,0 1 64,28-27 32,-28-1-128,27-25 128,-1-27-96,-2 27 32,4 0 32,-1 0-64,0 26 64,-27-26-32,26 0 32,-26-27 32,26 24-64,-26-23 192,0 26 65,0-27-321,0 0 96,26-26 0,-26 26-64,0 1-64,0-2 31,-26 1-31,26-26 96,-26 25 32,0 1-64,-1 0 32,0 1 32,-25-28-32,26 26-32,-1 2 0,-1-1 0,1 0-32,3-1 0,24-25 32,-28 26 32,28-1 0,-26 3 32,-1-2 32,27-1-96,-27 2 32,27-1-32,-25 26 32,25-26 64,0 27-64,0-1-32,0-1 32,-27 2 32,27 0 0,0 0 0,0 0 64,27 26-128,-27 0 128,0 0 1,0 0 31,25 26-64,-25 2 96,0-1-64,0 24 64,0 2 0,0 1-192,0-1 64,0 26-64,0 0 96,0 1-96,0 26 64,-25 0 64,25 0-64,0 0 65,-27 0-129,1 0 128,-1 26 0,0-26-128,1 27-32,-26 0 0,-30-27 160,32 26-224,-56 1-65,25-2-159,-51 2-609,0 26-1697,-52 2-10155</inkml:trace>
  <inkml:trace contextRef="#ctx0" brushRef="#br5" timeOffset="213187.19">27812 10571 12043,'0'26'1313,"0"-26"-1153,0 0 961,0 0 577,-26 0-577,26 0-448,-28 0-193,-26 0 1,2 0 31,-28-26-64,-25 26-159,0 0-97,-55-27-256,28 27 128,-54 0-32,-26-27 64,27 27-224,-26 0 256,-2 0 192,2 0-63,25 0-257,27 0 0,-25 0 32,25 0-64,-27 0 128,28 0-224,0 0 64,26 0 31,0 0-31,-2 0 96,54 27 0,2-27 65,24 0 63,2 0 64,26 27-96,26-1-64,0-26 160,0 27-64,0-2-160,26 3 161,-2-1-161,4-2 96,-1 29-128,0-28-225,-1 1 546,0 26-289,0 1-32,1-2 64,-27 1-64,27 26 64,-27-25-32,0 25 32,0-26 0,0 26 0,0-26-32,0 27 0,-27-1 32,27 1 0,-27 25 0,27 2-32,0-28 0,-26 27-32,26 0 96,-26 0-128,26 26 32,0-26 128,-26 0-160,26 1 160,-27 0 64,27-2 0,-27 0-64,27 27 129,-28-25-257,28 0 32,-24 25 128,-2-26-96,26 26 0,0-26-32,-27 0 0,27 28 32,0-2 0,-28-27-32,28 27 64,0 1-64,0-27 128,28 27-256,-28-28 192,0 1-64,0 0 64,0 0-96,0 0 32,0 1-32,0-2 32,0 1-64,0 27 32,0-29 32,27 4 0,-27-3 32,26 1-128,-2 0 128,4-27 0,-28 28 0,27-27-32,-27-28 128,0 1-160,27 0 128,-27 26-96,0 1 32,0-1-64,0 2 64,0-29 64,0 28-96,0-1 0,0-26 0,0 0 64,0 1-64,0-2 32,0 1-32,-27 0 0,27-27 0,0 28-32,0-28 0,0 0 96,0 1-128,27-2 0,-27 3 64,0-28-32,26 27 32,-26-2 0,26-25 0,0 28 0,1-28 32,0 0 96,25 0-224,1 26 96,2-26 96,-5 0-192,32 0 96,-4 0 0,2 0 0,26 26-64,26-26 32,1 0 0,26-26 64,-27 26-32,25 0 0,2 0 64,1 0-32,-2 0-96,2 0 128,-1 0-96,-2 0 0,2 0 0,-27 0-128,1 0 0,-26 0 96,25 0-32,-27 0 64,-26 0-32,26 0 64,-23 0 32,-4 0-32,-24 0 64,24 0-64,-24 0-32,24 0 32,-23 0-64,-2 0 64,-1-26-97,28 26 33,-28 0 64,-25-28 32,26 28 0,-27 0-32,0-25 32,1 25 33,0-27-33,1 27 0,-4-28-321,-24 3 289,26-2 225,-26 1-225,0 0-33,27-2-63,-27 2 96,0 0 0,28-27-32,-28 26 96,0-26-128,0 1 32,27-1 128,-27-1-192,0-24 96,24-4-96,-24 5 224,28 22-160,-28-23 32,0-2 32,0-79-32,0 27 0,0-28 32,0 28-64,0 27 32,0-2 0,-28 2 32,28-1-192,-24 0 352,24 0-128,0 0 1,-27 0-33,27 1 0,0 24 32,-28-25-32,28 0-128,0 0 160,-27 1-64,27 0 32,0-3 128,-26 2-64,26 1 32,-24-2-128,24 1 64,-28 2-224,28-4 224,-27 2-96,0 1 0,27-28 128,-26 27-224,26 0 160,0-26-32,-26 26 32,26 0 128,0-26-288,0 0 128,0 25 32,26-26-160,-26 1 32,26 25 160,-26-25-128,0 0 192,0-1-32,0 27-32,0-26-32,0 26 32,0 0-32,0 0-32,0 27 128,0-28-192,0 27 96,0 2-64,27-2 64,-27 0-96,0 1 96,0 26-64,0-26 32,0 24 64,0 3-160,0 26 96,-27-1-32,27 0 32,-26 27 0,26-26 32,-26 26-64,0 0 0,-1 26 96,0-26 32,-25 0 64,-1 0 33,0 0-33,1 0-96,-30 0-64,4 0 128,-28 0-160,-26 0-448,0 0-994,-28 0-1280,-25 0-2852</inkml:trace>
  <inkml:trace contextRef="#ctx0" brushRef="#br5" timeOffset="-214074.41">14416 11048 12716,'0'27'640,"0"-27"-608,-26 0 64,26 0 0,-24 0 193,-3 26 287,-28-26-223,29 26-225,-53-26-96,0 26-96,-27 2-161,-28-28 193,2 26-96,0-26 64,0-26 64,-28 26 0,4-28 96,23 28 128,1 0-159,0-26-33,0 26-32,51 0 64,-25 0 32,28 0 32,24 0 769,1 0-737,25 0 32,4 26-96,24-26-32,0 28-32,0-2 64,0 0 0,24 26 0,4-24-31,-1 24-33,-1 2 0,1-1 0,0 26 0,-27 1 0,25 26 32,-25 26-32,0 0 32,-25 0-64,25 28 0,-27-1 64,27-26-128,0 26 224,-27 0-160,27-1 32,-26 2-32,26-1-64,0 0 96,0-1 32,-27 2-32,27-28 64,0 27 224,0 0-159,0-26-129,0-1 64,-28 0-96,28 1 64,0-27-64,-24 0 0,24-27 32,0 1 64,0-1-128,0-26-224,0 27 512,0-27-320,0-26-32,0 25 64,0-25 64,0-27-32,0 26 96,0 1-160,0-27 192,0 0-64,0 27 64,0-27-32,0 0-416,0 0 544,0 0-320,24-27 96,-24 27 0,28 0-224,25-27 576,1 27-480,-2-26 224,1 26-192,26-27-160,2 27 512,24 0-224,1-25-320,-1 25 64,27 0 31,0-27 225,28 27-160,-1-27 224,-1 27-32,2 0-96,24 0-256,-25 0 576,-27 0-288,1 0 0,-27 0 0,-26 0 96,-2 0 65,-51 0-65,0 0 0,-27 0 192,0 0 0,0 0-127,-27-26-97,0 26-64,27-27-32,-26 0 32,0 2-32,26-28-33,0-1 65,0 26-160,0-24 32,0-28-32,26 28 160,0-28 160,1-25-160,-27 0 96,0-3 385,0 2-257,0-26 0,0 0-96,0-26 64,0-2-160,-27 1 1,27-26-33,-26-27 32,0-2 32,0-23 128,-1 52-192,0-1 96,27 0 96,-26 27-288,26-26 64,26 26-128,-26 0 64,0 26-32,0-26 96,27 27 32,-27 0 0,-27-1-32,27 28 128,-26-2-160,-1 27-1,27 28 194,-52-3-322,25 55-159,-1 0-449,2 28-320,-25 24-1089,-4 2-4164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6:19:28.8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9341 1630 922 0,'-4'-10'97'0,"0"2"2"15,-3 0-21-15,1 0-2 0,-4 5-18 0,-1 2-3 16,-2 1-9-16,1-2-8 0,-1 5-1 15,-2 2 2-15,-1 4-13 0,-2 1-7 0,1 2-3 16,0 4 2-16,0 4-9 0,-2 3 0 0,2 4-1 16,0 4-1-16,2 1 0 0,2 5-2 0,1 3 0 15,5-1 1-15,1 2-3 0,4-3-1 16,1-2-1-16,4-1-1 0,3-2 0 0,4-3-2 16,2-6 1-16,3 0 1 0,1-5-1 0,0-4-1 15,2-1 3-15,3-4-1 0,2-3 0 0,-1-7 0 16,2 1-1-16,1-3-3 0,1-4-1 0,0-5-38 15,1 1-21-15,-1-4 1 0,-3 2-47 0,0 1-67 16,-4-3-21-16,-3 3 27 0,0-1 172 0,-3 4-140 16</inkml:trace>
  <inkml:trace contextRef="#ctx0" brushRef="#br0" timeOffset="348.45">9617 2018 648 0,'0'0'44'0,"0"0"73"0,0 0-70 0,0 0 118 15,0 0-59-15,0 0-48 0,-1 11 14 0,-3-1 28 16,2 3-67-16,-2 3 13 0,3 4-11 0,-3 0-2 16,0 1 12-16,2 1-14 0,1-2 2 0,3 2-2 15,1-5-15-15,2-1 0 0,2-1 1 0,2-4 1 16,4-5 2-16,1 0 8 0,-1-6 1 15,3-2 1-15,2-3 10 0,1-4 4 0,-1-3 0 16,0 0 1-16,-1-3 4 0,-1-1-1 0,-1-1-1 16,-2-2 1-16,-2 1-2 0,-4-2-6 15,-2 0-3-15,-5 0 1 0,0 2-7 0,-6 1-8 16,0-1-2-16,-5 2-1 0,-4 4-9 0,2 1-5 16,1 5-1-16,-3 1 0 0,3 4-5 0,-2 2-2 15,0 4-1-15,4 1-2 0,0 4-1 0,-2 2-28 16,0 4-25-16,4-2-4 0,-2 2-42 0,3 0-168 15,4-1 220-15,1 1-90 0,2 0 144 0</inkml:trace>
  <inkml:trace contextRef="#ctx0" brushRef="#br0" timeOffset="919.45">10043 1950 749 0,'0'13'53'0,"0"3"17"0,0-2-42 0,1 2 41 15,-1 1-3-15,1 4-35 0,0-3 10 0,-1 3 16 16,0-2-51-16,2 1 1 0,-2 0-4 0,0-2 1 16,0-4-2-16,1-2-1 0,0-1-1 0,0-2-1 15,3-7-2-15,0 1-8 0,0-3 3 16,0-4-1-16,0-2-4 0,2-5 6 0,1-1-1 0,-1-3-1 15,0 0 7-15,1-5 2 0,1-1 1 16,-1 0-1-16,3 4 2 0,-1-4 0 0,0 3 1 16,0 0 0-16,2 0-1 0,-3 2 0 0,3 3 1 15,-4 4 0-15,-1-3-1 0,0 6 4 16,-2 1 3-16,2 5 3 0,-2 3 5 0,0 4 15 0,-1-1-3 16,2 5 0-16,-1 1 14 0,0 1-11 15,1 2 1-15,-3-2 1 0,2 4-14 0,0-1-3 16,-2-3-2-16,-1 1 0 0,-1 1-5 0,4-3 1 15,-4 1 1-15,0-1 1 0,0-6 1 0,0 1 8 16,-4-2-1-16,4-5 0 0,0 0 7 0,0 0-7 16,0 0 0-16,0 0 2 0,0 0-10 0,-3-12-3 15,6 2-2-15,-2-1-1 0,1-3-3 0,1 2 0 16,4-3-1-16,-1 0 0 0,0 0 0 16,1-1-1-16,-1 0 1 0,3 3 0 0,1-2 1 15,-1 4 7-15,-1 0 3 0,1 3-3 0,0 2 10 16,0 2-3-16,1 4 2 0,0 4 2 0,-1 1-4 15,-1 4-3-15,0 1-3 0,-1 2 1 16,1 3-5-16,-2 2-2 0,0-1-1 0,-1 3 1 16,0-3-2-16,0 2-1 0,1-2-1 0,0 1-1 15,0-3-1-15,2-3-69 0,0-1-37 0,1-1-7 16,2-4-88-16,0-1 6 0,1-2-76 0</inkml:trace>
  <inkml:trace contextRef="#ctx0" brushRef="#br0" timeOffset="1125.22">10667 1949 1015 0,'0'16'91'0,"3"5"26"0,-2 2-70 0,2 4 19 16,-1 2-21-16,1 1-10 0,2 3 11 0,-2-1-20 15,-2 5 3-15,0-4 10 0,2 3-30 0,-2-3 0 16,-1-2-3-16,4 0-1 0,-3 0-1 0,0-4-2 15,0-3-16-15,1-1-11 0,-2-6-11 0,0-2-111 16,0-3-30-16,-3-5 60 0,2 0 119 0,1-7-125 16</inkml:trace>
  <inkml:trace contextRef="#ctx0" brushRef="#br0" timeOffset="1385.11">10665 2179 53 0,'7'-28'135'0,"-2"-2"0"0,0 4-1 16,0 3-7-16,2 0 4 0,2 0 4 0,-2 5-15 15,1 3-10-15,0 3-4 0,2 2 4 16,3 4-15-16,-4 2 2 0,2 2-6 0,2 2 0 16,-2 2-2-16,2 5-6 0,1 1-1 0,0 3-1 15,-3 0-9-15,0 5-12 0,-1 0-4 0,-2 3 1 16,0-2-17-16,-5 3-7 0,-1-1-5 0,-4 4 2 16,-1-6-11-16,-6 3-3 0,-2-4-2 0,-3 0 0 15,0-3-4-15,-4 1-2 0,2-2 0 16,-1-2-1-16,2 0-3 0,-1-4-3 0,1 0-4 15,3-3-4-15,0-3-6 0,3-3-55 0,-1-1-20 16,4-7-3-16,4 0-65 0,2 0-155 0,1-1 233 16,6-4-107-16,3-1 185 0</inkml:trace>
  <inkml:trace contextRef="#ctx0" brushRef="#br0" timeOffset="1874.94">11103 2234 639 0,'5'-8'130'0,"-1"2"-127"0,1-5 105 16,0 2 41-16,0-3-58 0,0-2 12 0,0 0-43 16,-1 0 12-16,-2-3-10 0,2 1-41 0,-2 0 15 15,0-2-1-15,-2 2-1 0,0 2 14 16,1-1 0-16,-1 2 1 0,1 6 3 15,-1-2-4-15,0 9 1 0,0 0-2 0,0 0-2 16,5 3-2-16,-2 7-14 0,-3 1 0 0,2 4 1 16,1 3-17-16,-2-1-2 0,0 3-4 0,0-1 0 15,2 2-4-15,-1-7-1 0,3 6-1 0,1-6 1 16,-1-4-2-16,3 2 0 0,0-6 0 0,1 0 0 16,-2-2 0-16,3-3 0 0,-1-2 0 0,-3-4 0 15,1-1 0-15,2-3 1 0,0 1 0 0,-3-5-1 16,2-2 1-16,0 1 0 0,-1-1 0 15,1 0 2-15,0-1-2 0,0 1 0 0,-2-2 1 16,0 2 1-16,1 2-1 0,-3 1 0 0,0 1-1 16,1 4 0-16,-3 0 0 0,2 4-1 0,-2 2 0 15,3 2 0-15,-3 5 0 0,1 0 0 16,1 7 1-16,-4 0 0 0,2 2 1 0,0 5 1 16,-2-4 1-16,0 4-2 0,1-2 2 0,-1-2-3 15,2-1 2-15,3 0-2 0,0-4-1 0,3-4-5 16,1 2-17-16,3-5-6 0,-1-3-16 0,4-2-66 15,-1-3-15-15,2-3 1 0,2-3-80 0,-1-4-57 16,-1-1 165-16,1-3-92 0,-1-3 188 16</inkml:trace>
  <inkml:trace contextRef="#ctx0" brushRef="#br0" timeOffset="2079.65">11639 1582 1414 0,'-1'14'174'16,"1"7"-20"-16,0 1-45 0,0 5-11 0,0 3-8 16,1 3-51-16,2 3-10 0,0-3-7 0,1 5-1 15,1-2-14-15,0-3-1 0,2-2-2 0,0-2 0 16,1-3-2-16,0-5-16 0,-1-2-27 0,-2-1-6 16,0-6-31-16,1-2-176 0,-5-4 214 0,-1 0-80 15,-2-6 121-15</inkml:trace>
  <inkml:trace contextRef="#ctx0" brushRef="#br0" timeOffset="2263.91">11611 1748 2026 0,'20'-5'66'0,"2"-2"55"0,0 1-101 0,1-1 4 15,0-1-21-15,0 1 0 0,-1 1-2 0,2 1-21 16,-3 0-26-16,-1 0-8 0,-2 3-36 0,1 2-125 16,-2-2-59-16,-2 4 79 0,-1 0 197 0,-1 8-185 15</inkml:trace>
  <inkml:trace contextRef="#ctx0" brushRef="#br0" timeOffset="2673.41">11933 2016 538 0,'7'5'187'0,"1"-1"3"16,-1-3 0-16,2 1-36 0,-1-1-21 0,2-2 22 16,0-1-51-16,0-4-14 0,0 1-19 0,1-3-7 15,-1-2-17-15,-2-3-11 0,1 1-4 0,-3-1 0 16,0-1-13-16,-3-2-4 0,-1 1-2 0,0 2 0 16,-2 0-5-16,-2 3-3 0,0 0 0 0,-2 4-1 15,1 1-2-15,-1 5-2 0,0 5 0 0,-1 3 0 16,1 3-1-16,0 2 1 0,0 6-1 0,0-1 0 15,2 3 1-15,0 2 0 16,1-2 0-16,1-1 0 0,3 0 0 0,0-4 0 16,2 0 0-16,0-1 0 0,1-4 0 0,2-3 0 15,0-1 0-15,1-3 1 0,0 1-1 0,-1-5 1 16,2 0 1-16,0-2-1 0,0-4 0 0,1-2 2 16,1 0 0-16,2-2 0 0,-2-2 1 0,1 0 1 15,-1-3 2-15,-1 1 1 0,3 1 1 0,-2-2 7 16,0 3 2-16,-2-3-1 0,1 4 8 0,-1 0 1 15,1 3 2-15,-1 1-2 0,-1 3 2 0,-2 3-5 16,3 1-1-16,-4 2-1 0,0 3-6 0,2 4-4 16,-3 1-2-16,1 1-1 0,-1 1-4 0,1 1-3 15,-1-2-2-15,4 0-9 0,-1-1-4 16,6-1-157-16,-1-5-148 0,3 0 161 0,3-2 161 16,2-5-159-16</inkml:trace>
  <inkml:trace contextRef="#ctx0" brushRef="#br0" timeOffset="3152.29">13188 1670 1516 0,'2'17'56'0,"3"5"23"0,0 4-29 15,1 4-5-15,-1-3-12 0,2 6-29 0,1-1 0 16,1 3-1-16,-1-3 0 0,2-4 0 0,2-1 1 16,-1-3 5-16,3-4 7 0,-2-2 4 0,3-5 31 15,0-2-1-15,2-4-1 0,-1-3 32 0,2-6-12 16,1 0 3-16,0-8 0 0,-1-2-16 0,1-5-9 16,1-4-6-16,-2-7-2 0,1 1-12 15,-3-5-5-15,0-4-3 0,-3-1 0 16,0-1-8-16,-4 2-5 0,0 1-1 0,-3 1-1 15,-1 2-5-15,-1 5-23 0,0 1-12 0,-2 8-1 16,1 4-28-16,-1 4-45 0,-2 2-12 0,0 8-4 16,0 0-48-16,-4 9-66 0,2 6-39 0,-1 4 55 15,1-1 226-15,-1 6-162 0</inkml:trace>
  <inkml:trace contextRef="#ctx0" brushRef="#br0" timeOffset="3366.7">13607 1959 481 0,'9'20'2'0,"-1"-3"154"0,2 1 29 16,0-6-10-16,1 1 7 0,0-3-28 0,2-5 1 15,-2-2-2-15,2 1-38 0,0-4-14 0,-1-4-5 16,2-1 4-16,-1-2-22 0,-2-2-12 0,0-2-5 16,0-5 3-16,-1 1-16 0,-1 0-2 15,-2-2-4-15,1 1 1 0,-1 0-4 0,-1 3-3 16,1-1 0-16,-1 7 0 0,-1 0-4 0,1 6-4 16,1 1-1-16,-3 1 0 0,0 7-6 0,1 2-3 15,-1 2-4-15,0 4 0 0,0-1-5 0,0 0-3 16,-2 1-1-16,1-3-1 0,1 0-3 0,3-2-42 15,-2-3-39-15,2-4-13 0,-1-1-62 16,4-3 5-16,1-3-66 0</inkml:trace>
  <inkml:trace contextRef="#ctx0" brushRef="#br0" timeOffset="3533.33">13858 1599 2136 0,'0'0'62'0,"0"0"28"16,0 0-82-16,11 9-14 0,-4-4-55 0,0 1-14 15,3 3-40-15,0-2 2 0,4 2-51 0</inkml:trace>
  <inkml:trace contextRef="#ctx0" brushRef="#br0" timeOffset="4058.99">14630 1946 1924 0,'1'14'114'16,"2"1"20"-16,-3 2 16 0,1-2-102 0,0-1-12 16,-1 2-11-16,0-4 0 0,0 0-15 0,0-1-2 15,0-4-6-15,1 1-5 0,-1-2-6 0,2-5-113 16,-2-1-42-16,0 0-14 0,0 0-133 0,8-11 8 16,-4-1-105-16</inkml:trace>
  <inkml:trace contextRef="#ctx0" brushRef="#br0" timeOffset="4202.89">14640 1617 1517 0,'-8'-4'143'0,"2"4"10"0,-1 4-55 16,3-1-31-16,0 1-21 0,2 4-7 16,1-1-36-16,1 0-6 0,1 3-45 0,4 0-14 15,0 2-31-15,2 1 3 0,3 4-46 0</inkml:trace>
  <inkml:trace contextRef="#ctx0" brushRef="#br0" timeOffset="4474.31">14885 2095 617 0,'10'8'232'0,"0"-3"-12"0,0-2 0 0,0 2-49 0,2-3 17 15,-1-1 8-15,2-2-65 0,-1-3-11 0,0-1-9 16,1-4 2-16,0 0-18 0,-2-4-10 15,0-2-6-15,-2 1-1 0,0-4-13 0,-3 1-11 16,-1-3-4-16,-4 2 1 0,-1 1-14 0,-1-3-8 16,-3 5-2-16,-3-2-1 0,-3 3-9 0,-1 5-6 15,-2 3-3-15,0 1 1 0,-3 3-7 0,0 2-3 16,0 4 0-16,0 3-2 0,2 2-1 0,2 2-4 16,1 0 0-16,3 2 0 0,1 1-1 15,3 1-32-15,2 0-13 0,2-2 1 0,2 2-35 0,3-1-52 16,-1 0-23-16,3-3-16 0,3-1-56 0,2-2 2 15,1-1-35-15</inkml:trace>
  <inkml:trace contextRef="#ctx0" brushRef="#br0" timeOffset="4812.38">15223 1957 986 0,'10'2'153'0,"-1"0"15"0,-2 2 5 0,-1 1-59 16,3 2 2-16,-4 2 82 0,1 2-138 0,-2 1-8 15,1 0 3-15,-3 4-7 0,-1-3-7 0,3 2-7 16,-4-2-1-16,0 3-1 0,0-5-10 0,1 2-5 16,-1-6-1-16,3 0 0 0,-1 2-6 0,1-5-1 15,1 1-2-15,0-5 0 0,0 0-2 0,0-4 1 0,2 0 0 16,-1-2 0-16,0-2 0 0,-3-2 0 16,3-3 2-16,1 1 0 0,-1-4 1 0,2 1 4 0,-1 0 0 15,0-3-1-15,-1-1 5 0,3 1-3 0,1-1 0 16,-3 3 1-16,2-2-4 0,0 3-2 15,0 0 0-15,-2 3 0 0,4 1-2 0,-3 3 2 0,3 2 0 16,-1 2-1-16,2 3 3 0,-1 0-4 16,1 1 0-16,1 0 1 0,0 1-6 0,1 2 0 0,-2-1 0 15,1 3-2-15,1-2 0 0,-1 0 0 16,0 2-3-16,-1-2 0 0,3 2-2 0,-3 0-53 0,1-2-21 16,-1 2-8-16,-1 0-61 0,-1 0 3 15,-2 0-53-15</inkml:trace>
  <inkml:trace contextRef="#ctx0" brushRef="#br0" timeOffset="7070.22">14325 1765 1248 0,'5'-8'125'16,"1"3"-11"-16,-1 1 16 0,-1 0-28 0,-3 1-11 15,-1 3-9-15,0 0-32 0,0 0-9 0,0 0-4 16,-13-7 3-16,6 7-13 0,0 4-3 0,0 1-4 16,-2-2-1-16,-2 3-4 0,2-1-4 0,-2 3-1 15,2 2 2-15,0-4-5 0,-1 1 0 16,2 2 0-16,3-2-1 0,4 1 1 0,0 0-1 16,1-2 0-16,5 1 2 0,-1-1-1 0,4 0 4 15,0 0 1-15,1 0-1 0,3 3 5 0,-3-4-1 16,1 2 2-16,-1-2 1 0,2 3-1 0,-4-2 2 15,0 0 1-15,-2 3 0 0,-4-4 3 0,3 2 5 16,-2 0-2-16,-2 2 0 0,-5-2 3 0,0 5-6 16,-1-5-1-16,-4 2 2 0,0-1-9 0,-2 0-4 15,-4-3-1-15,0 1-1 0,0-4-4 0,-2-1-1 16,2-1-1-16,2 0-2 0,-2-1-1 0,2-1-13 16,3-2-19-16,1 0-8 0,1 1-23 0,3-5-189 15,3 1 217-15,1 1-74 16,2-3 110-16</inkml:trace>
  <inkml:trace contextRef="#ctx0" brushRef="#br0" timeOffset="44751.41">7986 6674 324 0,'-4'-1'109'16,"1"1"-7"-16,0 0-3 0,3 0 1 16,0 0-34-16,0 0-1 0,0 0-8 0,0 0 3 0,0 0-3 15,0 0-3-15,0 0 2 0,0 1-7 0,0 0 1 16,1-1 3-16,18 9-10 0,-10-9 0 0,0 0-5 15,1 0 0-15,3 0-4 0,2-1-1 0,-2-1-1 16,2 0 2-16,2-1-4 0,0 1-1 0,1-1-1 16,0 2 0-16,-1-5-2 0,2 2-6 0,2-1-1 15,1 2 0-15,-1-2-6 0,1 0-3 16,2 0-1-16,-1 0-1 0,1 1-2 0,-3 2-2 0,0-3 2 16,-3 1-2-16,1 2 1 0,-3-1-1 0,0 1 1 15,-3-1-2-15,1 1 2 0,-3 1-1 0,0-1 0 16,-1 2-3-16,-1-1 0 0,-3 1-44 0,1 0-15 15,-1 0-1-15,-1 0-51 0,0 0-79 0,0 0-43 16,0 0 48-16,-1 1 185 0,-2-1-149 0</inkml:trace>
  <inkml:trace contextRef="#ctx0" brushRef="#br0" timeOffset="45189.12">8518 6484 394 0,'0'0'78'0,"0"0"6"15,0 0-1-15,0 0 2 0,0 0-5 0,0 0 1 16,0 0 0-16,0 0 0 0,0 0-3 0,0 0-4 15,0 0-2-15,1 0-10 0,0 0-2 0,1 0 4 16,21-1-15-16,-17 6-8 0,2-2-3 0,-1 1-1 16,-1 1-9-16,4-3 0 0,-3 2 0 0,2 1 0 15,1-1-2-15,-1-1-2 0,-1 2 0 0,2-1 0 16,0 0-3-16,0 1 1 0,-2-2-1 0,-1 4 0 16,1-4 0-16,-4 3-2 0,-2-2 0 0,0 4 2 15,-1-3-4-15,-2 2 0 0,-1 0-1 0,0 2 0 16,-4 0 0-16,2 3-3 0,-2-1 1 0,-1 3-1 15,-5-2-1-15,0 3 3 0,1 0 1 0,1-2-1 16,-1 1 4-16,-3-2-2 0,5 2 0 0,-3-3 1 16,5-1-2-16,0 1-3 0,-2-1 0 0,2-2 0 15,2-2-3-15,1 3-1 0,0-3-2 0,2-2 2 16,-1 2-4-16,3-6 0 0,0 0 0 0,0 0-1 16,0 0 0-16,0 0-36 0,0 0-42 0,2 0-19 15,-1 0-57-15,0 0 3 0,0 0-70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27:48.742"/>
    </inkml:context>
    <inkml:brush xml:id="br0">
      <inkml:brushProperty name="width" value="0.05292" units="cm"/>
      <inkml:brushProperty name="height" value="0.05292" units="cm"/>
      <inkml:brushProperty name="color" value="#A0A0A0"/>
    </inkml:brush>
  </inkml:definitions>
  <inkml:trace contextRef="#ctx0" brushRef="#br0">8983 12028 9769,'0'0'736,"-24"0"-255,24 0 960,0 27-160,0-27-31,0 0-386,0 0-703,0 0 31,0 0 64,0 27 96,0-1-159,24 26-1,-24 28 96,0-1 160,0 1 1,0-1-33,0-25-320,0 25 65,0-26-514,0 1 641,0-1-191,28 26-65,-28-26 96,0-1-192,27-25-161,-27 26-319,27-53-257,-27 27-704,0-27-1987,26 0-4451</inkml:trace>
  <inkml:trace contextRef="#ctx0" brushRef="#br0" timeOffset="506.02">8719 12372 5829,'0'27'1826,"-25"-27"192,25 27-193,0-27-319,0 0-289,0 0-384,0 0-257,0 0 65,0 0-193,0-27-95,0 27-161,25-27 0,-25 27-96,27-26-64,-27-1-64,27-25 32,-1 25-32,2-26 128,-4 1-96,3-1 64,0-1-128,1 1 64,-2 0-64,-26 1 352,24 25-192,-24 27 289,0 0-449,28 0 128,-28 27 64,27 25-32,0-24 32,-1 22-128,26 5 32,-25-28-64,0 26-64,25-28-160,1 2-641,-26 0-1665,25-1-10283</inkml:trace>
  <inkml:trace contextRef="#ctx0" brushRef="#br0" timeOffset="3106.17">15919 12108 14093,'-26'0'929,"0"0"160,26 0 288,-26 0-416,26 0-64,0 0-481,0 0-256,0 27 417,0 25-33,0 1 1,0 26-1,0 1-95,0 25-257,0 2-96,26-27 32,-26-28-64,0 1-160,26 1 224,-26-1-448,26-1 160,1 1-128,-27 1-65,27-2-191,-27-52-225,26 28-576,-26-28-449,0 0-2274,0-28-8936</inkml:trace>
  <inkml:trace contextRef="#ctx0" brushRef="#br0" timeOffset="3582.2">15443 12718 4452,'-26'25'5861,"26"-25"-5220,0 0 480,0-25-192,0 25-160,0-27-353,0 0-128,26-1 65,-26 3-33,27-2 128,-2 1 1,2 0-33,-27-2-64,27 2 1,-27 0-33,26-27-64,-26 26 129,28-26-129,-28 28 96,24-29 225,-24 1-65,27 26-159,-27 2-1,27-2-160,-27 27 160,28-26-159,-2 26 31,-2 0-160,4 26 64,-1 1 64,0-2-224,25 2 32,1 0 128,0-1-192,-1 1 0,2 0-256,24-2-64,-23 2-353,-28-1-1185,-3 1-2979</inkml:trace>
  <inkml:trace contextRef="#ctx0" brushRef="#br0" timeOffset="6576.37">21955 12082 3555,'0'0'7591,"-26"-27"-6534,26 27 288,0 0 929,0-27-576,0 27-737,0 0-192,0 0-193,0 0-63,0 27 288,0 0-161,26 51 1,-26 2-257,0-1-32,27 28-127,-27-1-65,0-27-192,0-26 128,25 1-160,-25-29-96,0 28-97,27-26-63,-27 26-96,27-53-225,-27 27-512,0-27-352,0 0-802,0-27-2177,0 1-6823</inkml:trace>
  <inkml:trace contextRef="#ctx0" brushRef="#br0" timeOffset="6943.39">21610 12452 14285,'-27'26'1057,"2"-26"64,25 0 352,0 0 1,0 0-609,0 0-353,25-52-320,2 25-128,0-26 65,-1-26-65,26 26 0,-25-1 32,0-24 96,-1 51-96,2-28 320,-28 5-287,24 22 191,-24 28-32,27 0-416,0 0 352,1 0-256,-2 28 32,26 22-32,-25-22 32,26-1 0,-1 0-96,2-1-192,-1 1-513,-1-2-608,1-25-1314,-25 0-6726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33:12.7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5022 16916 1089,'24'0'2338,"-24"0"-513,27 0 738,-27 0-129,0 0-416,0 0-96,0 0-321,0 0-383,0 0-386,26 0-127,-26 0-289,28 0-159,-1 0-225,25 0 64,1 0-192,26-25 0,1 25-193,25 0 1,1-28-96,-1 28-193,-24-25-320,-2 25-480,1 0-993,-28 0-1506,1-27-3907</inkml:trace>
  <inkml:trace contextRef="#ctx0" brushRef="#br0" timeOffset="455.02">5523 16679 2530,'27'25'3812,"-27"-25"-3460,0 0-192,0 0-64,0 0-96,-53 0-64,26 27 128,-25-27 352,-1 27 129,-1-2 288,-24 3 192,23-1 32,4-2-449,23-25-127,2 28-225,26-3 192,0-25 225,26 27 192,2 0-353,23-27-319,-23 26-129,25 28-64,-1-28-161,2 0-735,-1 0-770,-28-26-1409,2 27-5957</inkml:trace>
  <inkml:trace contextRef="#ctx0" brushRef="#br1" timeOffset="46330.65">14735 12863 10954,'0'0'897,"0"-27"-513,0 27 577,0 0 320,0 0-192,0 0-352,0 0-417,0 27 33,-28 0 191,28-1-224,-26 1 1,2 26-161,-3-1 96,-1 28-96,-25 0 64,1 26 33,-2-1 63,-24 27-96,-2 3 97,1 23-1,-2-26-128,2 27-32,0 0 0,-1-27 0,28 1-95,-28-1 127,28-25-64,26-3-96,-28-50 64,26-2-96,4 28 96,-2 0-160,-29-28 128,28 2-320,3-1-257,-4-28-416,2-25-384,26 0-577,0 0-704,0-52-2883</inkml:trace>
  <inkml:trace contextRef="#ctx0" brushRef="#br1" timeOffset="46986.68">14233 12916 10441,'-54'27'1858,"54"-27"-609,-28 0 65,28 0-65,0 0 64,28 0-833,-28 0 97,27 0-97,24-27-223,-23 27 63,25 0-32,0-26-160,-1 26 1,28-27-33,-28 0-96,30 27 64,-4-26-32,-24-1-96,-2 2 160,1 25-64,-26-27 0,-2 27 160,-25 0 96,27 0-32,-27 0 65,0 0-33,0 27 128,0 25-63,-27 1-225,27 0 96,0-1-96,0 2 0,0-28-128,0 28 64,0-1-96,0 0 32,27-1-288,-27-25-320,0 26-546,26-26-671,-26 25-257,0-25-2595</inkml:trace>
  <inkml:trace contextRef="#ctx0" brushRef="#br1" timeOffset="53493.05">8170 14240 256,'-25'0'8135,"25"0"-7558,-27 0 704,27 0 993,0 0-768,0 0-770,0 0-287,0 0 127,0-25 33,27 25 64,-27 0-97,0 0 97,0 0 128,0 0-161,0 0-127,0 0-97,0 0-96,0 0-95,0 25 31,0-25-128,0 26 0,0 2 32,0-2-32,0 28-32,0-28 1,0 26 95,0 2 0,0-1-32,0-1-64,0 1 192,0-26-127,0 25-1,0-25-128,25 1 0,-25-3 32,0 2-64,0-1 128,27 0-128,-27 2 32,0-2 32,0 1-192,0-2-64,0-25-97,26 0-255,-26 0-161,0 0-31,0 0-385,0 0-33,0 0-351,0-25-417,0 25-1313,-26-27-2466</inkml:trace>
  <inkml:trace contextRef="#ctx0" brushRef="#br1" timeOffset="54070.09">7881 14532 12459,'-27'0'833,"27"0"160,0 0 641,-28 0-577,28 0-417,0 0-320,28 0-31,-28-26 31,0 26 0,27-27-31,-27 0 95,24 1-128,-24 0 33,26 0-289,-26 26 96,28-27-96,-1-26 64,0 25-96,-3 2 128,4 1 0,-28-3-128,26 28 224,1-25-32,-27 25 160,0-27-448,27 27 481,-27 0-289,0 0 96,25 0-32,-25 0-160,27 27 320,-1-27-128,1 25 65,0 3-1,-2-3-96,2 1-64,-1-26-32,1 28 32,1-2-224,-4-26-96,3 27-385,-1-27-416,2 27-1217,-28-27-2819</inkml:trace>
  <inkml:trace contextRef="#ctx0" brushRef="#br1" timeOffset="67925.88">9811 13950 5637,'0'-27'1794,"0"27"-641,0 0 704,0 0-63,0 0-385,0 0-416,0 0-256,0 0-64,0 0-257,0 0-128,27 27-31,-27-1 63,0 26-160,0-25 64,0 53 97,0-28-33,0 27-128,0-25 64,0 26-160,0-28 32,27 2-128,-27-1 64,0-28-32,26 29 0,-26-28-96,0-26-288,27 27-289,-27-27-352,0 0-640,0 0-1730,0-27-4645</inkml:trace>
  <inkml:trace contextRef="#ctx0" brushRef="#br1" timeOffset="68531.89">9601 14135 5349,'0'27'2017,"-28"-27"-191,28 0 384,0 0-352,0 25-705,0-25-416,0 0 0,28 0-193,-28-25 1,26 25-97,-26 0-160,24-27 33,-24 27-97,0-27-32,0 27-160,27 0-32,-27-26 0,28 26 32,-28-27 0,27 27-96,-27-27-32,26 2 64,0-2-32,-26 1 64,26-1 0,-26-26-96,27 27 128,-27 26-32,0-26 96,0 26 32,0-27 64,0 27 32,27 0-224,-27 27 193,0-27 95,26 26-96,-26 0-96,27 0 0,-2 1-96,2 0-32,0-1 0,27 1-64,-30-2-705,3 2-288,0 0-1153,1-1-3940</inkml:trace>
  <inkml:trace contextRef="#ctx0" brushRef="#br1" timeOffset="72872.16">10579 14003 4548,'-26'0'1569,"26"0"834,0 0-161,0 0-609,0 0-416,0 0-256,0 0 64,0 0-160,0 0-192,0 0-289,0 25 0,0-25 1,26 27-33,-26 26-96,0-26 97,0 25-161,26 1-160,-26 1 128,26-1-160,-26 0 0,27-1 96,-27-25-64,27 26-32,-27-26 64,28-27-224,-28 25-64,0 2-128,0-27-481,24 0-448,-24 0-1730,0 0-4773</inkml:trace>
  <inkml:trace contextRef="#ctx0" brushRef="#br1" timeOffset="73636.2">10526 14215 2146,'-27'0'1537,"27"0"609,0 0 384,0 0-672,0 0-705,0 0-448,0 0 64,0 0 160,0 0-1,0 0-127,0 0-256,0 0-225,0 0-160,0 0-96,0 0 0,-26 0-32,26 0 0,0 0 0,0 0-32,0 0-32,0-28-32,0 28 64,0 0 32,0-25-32,0-2 0,0 27 0,0-27 0,0 1 0,0-1 64,26 0-32,-26 2 97,0-2-33,27 27 0,-27-26 0,0-1 96,27 27 0,-27 0 32,0 0-31,0 0-97,0 0-64,0 0 64,0 0 0,26 0 160,-26 27-64,0-27-96,26 26-64,0-26 32,1 27-128,28-2 32,-31 2-288,2-27-417,29 27-1249,-28-1-2882</inkml:trace>
  <inkml:trace contextRef="#ctx0" brushRef="#br1" timeOffset="79238.53">8145 14187 3939,'0'0'1474,"0"0"-1026,0 0 577,0 0 384,0 0-448,0 0-416,0 0-65,-27 0-31,27 0 31,0 0 353,0 0 32,0 0-193,0 0-191,0 0-1,0 0 129,0 0-161,0 0-95,0 0-33,0 28-96,0-28-32,0 25-64,0-25 129,0 26-129,0 2 0,0-2-64,0 28 32,0-2-64,27 1 128,-27 0 0,0-1-31,0 28 31,0-26-96,0-2-32,0-24 0,0-3-64,0 2 128,25 25-64,-25-24-96,0-2 32,0 26 64,27-24-64,-27-28 32,0 26-32,0-26-32,0 26 0,0-26 0,0 0-33,0-26-223,0 26-224,0 0-385,0 0-481,0-26-1216,0 26-3684</inkml:trace>
  <inkml:trace contextRef="#ctx0" brushRef="#br1" timeOffset="80111.58">7826 14452 96,'-27'54'5797,"27"-54"-5765,0 26 417,-26-26 1953,26 0-544,0 0-577,0 0-256,-26 0-96,26 0 160,0 0 0,0 27-385,-26-27-351,26 0-161,0 0-96,0 0-32,0 0-32,0-27 32,26 27 32,-26-26-32,26-1 32,0 0-64,-26 1 0,27 0 129,1 0-161,-1-1 32,-3 0 0,30 1-32,-27-2 0,0 2 128,-3 1-224,4-3 128,-2 3-32,-26 25 64,0-27 0,27 27-32,-27 0 32,0 0-64,0 0 32,0 0 32,0 27 32,27-27-32,-27 0-32,25 25-32,2-25 64,-27 28-64,26-28 128,1 25-224,0 1 96,-2 2 96,28-2-160,-26 28 64,1-28-32,-4 0 32,29 0-64,-25 1 64,-1 0-64,-3-1 128,-24 1-224,28-27 192,-28 25-32,0-25-128,0 0-64,0 0-385,0-25-1184,0 25-4357</inkml:trace>
  <inkml:trace contextRef="#ctx0" brushRef="#br1" timeOffset="80616.61">8118 14162 4868,'0'0'1185,"0"0"737,0 0 673,-27 0-930,27 0-256,-26 25-608,-2 3-416,4-3-65,-3 29 160,0-28-63,-27 28-289,30-28 0,-3 26-32,-1-25-64,1 0-64,1-27-320,26 26-930,0-26-1440,26 0-3780</inkml:trace>
  <inkml:trace contextRef="#ctx0" brushRef="#br1" timeOffset="88996.09">18546 5312 11434,'-27'0'673,"1"0"320,26-26-128,0 26-65,0 0 290,0 0 31,0 0-449,0 0-159,0 0 127,0 0-31,0 0-161,0 0-159,26 0 127,1 26-32,25-26-31,29 27-225,-2-27-96,28 25 128,25 3-192,-27-1 128,28 25-128,-1-27-96,-26 3-96,-1-1 64,-24 0-33,-3-27 65,-24 25-96,-3-25 96,-23 0-160,-28 0 95,0 0 161,0 0-352,-28-25-1057,-23 25-1378,-3-27-4516</inkml:trace>
  <inkml:trace contextRef="#ctx0" brushRef="#br1" timeOffset="89508.11">18917 5074 3138,'53'0'3107,"-53"-27"-961,27 27 257,-27 0-674,25 0-768,-25 0-96,0 0-352,0 0-33,0 0-192,-25 0-96,-2 27-127,0-1-33,-26 1 32,1-27-96,-1 25 0,1 3 64,-30-2 64,29 0-160,1-26 160,-1 28 32,26-2-32,27 0 0,-25 1-96,25-2 0,25 3 96,2-1 0,26 25 64,-1-27 33,1 30-97,-25-3-32,26 1 0,-2-26-128,1 26 32,-26-26-128,25 25-65,-26-25-255,1-27-1250,-27 26-6598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09:42.3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19601 15968 2453 0,'27'7'25'0,"-47"-15"-6"0,3 0 0 0,-7 4-5 15,-36 8 23-15,-3 1-4 16,-10 9-8-16,5 2-7 0,-2 12-3 15,-3 9-2-15,0 12-1 16,3 5-2-16,8 8-3 16,7 5-2-16,12 8-2 15,5 3 2-15,9 0-2 16,9-2 0-16,18-5 0 16,8-4 0-16,16-9 1 15,9-5 1-15,9-17 2 16,4-7 1-16,8-18 1 15,5-10 2-15,4-15 0 16,2-8 2-16,1-19 1 16,-2-8 0-16,-3-13 4 15,-1-3 2-15,-8-6 2 16,-5 0 1-16,-10 0 2 16,-8 0-1-16,-16 12 1 15,-6 5-1-15,-11 13-7 16,-9 5-2-16,-12 10-5 0,-6 8-4 15,-6 14-10-15,0 8-21 16,2 13-61-16,1 7-58 16,6 11 118-16,5 5-25 15,11 6-16-15</inkml:trace>
  <inkml:trace contextRef="#ctx0" brushRef="#br0" timeOffset="325">19564 16187 1782 0,'-4'19'150'0,"-2"12"-87"16,0 11-20-16,-4 5 41 15,4 13-15-15,-3 22 5 16,0 6 4-16,3 12-15 15,0 4-17-15,2 6-12 16,1 0-2-16,-1-4-2 16,-3-10 2-16,-6-15-2 15,-4-5 0-15,-9-14-6 16,-4-7 2-16,-5-18-26 0,-5-8-22 16,-2-13-60-16,3-7-52 15,4-11 108-15,8-8-24 16,11-22-21-16</inkml:trace>
  <inkml:trace contextRef="#ctx0" brushRef="#br0" timeOffset="530.28">20003 16604 2211 0,'0'0'155'0,"-1"0"-133"16,-1 0-10-16,1 2 56 15,0 0-62-15,-26 28-176 16,22-14 159-16,-6-4-19 16,0 3-15-16</inkml:trace>
  <inkml:trace contextRef="#ctx0" brushRef="#br0" timeOffset="701.41">19954 16997 1994 0,'-5'17'236'0,"1"2"-155"16,1-3-32-16,-3 0 89 16,6 0-49-16,0 0-4 15,2-4-89-15,1 0-87 16,5-5 79-16,3-3-19 15,12-4-17-15</inkml:trace>
  <inkml:trace contextRef="#ctx0" brushRef="#br0" timeOffset="1123.53">20495 16540 1954 0,'-28'36'161'0,"1"12"-111"15,1 6-18-15,5-3 35 16,1 3-10-16,9 4 2 16,5 2-3-16,11-9-22 15,8-4-11-15,13-11-4 16,6-6 0-16,9-13 5 0,5-6-1 15,5-13 4-15,3-10 3 16,-1-13 7-16,-4-8 2 16,-3-13 4-16,-3-10-2 15,-10-11 4-15,-7-2 4 16,-14 0-1-16,-8 1-1 16,-13 10-9-16,-9 5-1 15,-13 18-12-15,-6 12-2 16,-9 23-14-16,-1 10-6 15,2 21-28-15,4 9-32 0,7 13-92 16,5 5-94-16,14 6 194 16,7-1-38-16,18-5-28 15</inkml:trace>
  <inkml:trace contextRef="#ctx0" brushRef="#br0" timeOffset="1504.08">21163 16389 2005 0,'-15'38'158'0,"3"4"-111"16,3 7-16-16,5-3 21 0,7 2 0 15,7 1 7-15,6-4-1 16,11-7-17-16,6-11-12 15,13-13-7-15,4-8-1 16,5-21 3-16,1-9 0 16,-1-15 10-16,-2-7 3 15,-9-8 8-15,-4-1 3 16,-17-2 5-16,-11 1 0 0,-14 13 0 16,-12 5-2-16,-17 17-14 15,-9 9-5-15,-11 16-13 16,-4 11-4-16,-1 16-11 15,3 7-2-15,7 14-13 16,4 2-26-16,18 6-65 16,6-2-63-16,17-3 133 15,4-7-24-15,12-12-19 16</inkml:trace>
  <inkml:trace contextRef="#ctx0" brushRef="#br0" timeOffset="1730.07">21538 16496 2071 0,'0'0'183'0,"0"0"-117"0,0 1-24 15,-11 35 94 1,8-2-42-16,2 19-17 0,-2 8-9 16,1 18-11-16,2 10-7 15,1 14-12-15,2 3-6 16,3-1-5-16,2-2-6 15,6-8-62-15,3-5-69 16,9-16 95-16,0-12-14 16,5-27-14-16</inkml:trace>
  <inkml:trace contextRef="#ctx0" brushRef="#br0" timeOffset="2027.48">22079 17089 2171 0,'27'-8'199'0,"14"3"-124"16,11 0-28-16,8 2 65 15,12 1-14-15,13 1-12 16,10 1-11-16,16 2-27 15,8 2-18-15,5 0-12 16,5-3-5-16,-1 0-4 0,-1-1-5 16,-6 1-3-16,-4-1-18 15,-18-1-63-15,-9 0-54 16,-21 1 110-16,-14-1-18 16,-26-3-17-16</inkml:trace>
  <inkml:trace contextRef="#ctx0" brushRef="#br0" timeOffset="2284.99">23677 16819 1909 0,'43'-1'213'0,"5"8"-106"16,0 4-33-16,-2 8 145 15,0 7-48-15,-3 11-29 16,-5 7-16-16,-13 17-19 15,-7 4-10-15,-13 7-24 16,-5 3-9-16,-14-1-15 16,-6 0-10-16,-9-4-33 15,-4-3-31-15,-3-12-97 16,-1-8-94-16,8-12 178 16,3-10-34-16,8-16-28 15</inkml:trace>
  <inkml:trace contextRef="#ctx0" brushRef="#br0" timeOffset="2822.84">25044 16290 2024 0,'-48'39'182'0,"4"9"-121"16,5 9-24-16,11 2 46 15,6 2-3-15,17 2-2 16,8-2-12-16,22-5-25 16,11-8-9-16,17-13-1 15,6-11 0-15,8-21 0 16,1-11-1-16,0-20-1 16,-4-8-2-16,-10-17-3 15,-7-4 2-15,-14-8-4 0,-8-8 0 16,-19 2 7-16,-8 3-2 15,-23 9 1-15,-8 8-1 16,-12 20-4-16,-5 9-4 16,-10 22-4-16,-1 10-4 15,0 16-8-15,6 11-3 16,9 11-1-16,7 5-3 0,9 2-24 16,8 2-22-16,14-1-72 15,8-7-61-15,16-5 142 16,7-9-28-16,10-16-25 15</inkml:trace>
  <inkml:trace contextRef="#ctx0" brushRef="#br0" timeOffset="3115.3">25413 16332 1719 0,'0'0'167'0,"0"0"-90"16,1 2-26-16,14 30 101 0,-10-3-48 15,1 18-18 1,2 9 3-16,-4 20-15 0,0 4-14 16,-3 10-15-16,-1 2-4 15,-1 11-8 1,-4-2-2-16,-3-10-4 0,-5-8-7 16,-2-12 2-16,-3-6-2 15,-3-15-2-15,-3-9-2 16,0-19-51-16,-3-11-46 15,3-11-224-15,6-15 269 16,12-22-42-16,6-8-29 16</inkml:trace>
  <inkml:trace contextRef="#ctx0" brushRef="#br0" timeOffset="3404.96">25894 16566 1883 0,'-5'31'171'0,"4"-4"-91"15,3-2-26-15,3-5 94 16,5-1-53-16,10-12-9 16,5-6 7-16,4-12-7 15,3-8-19-15,3-8-23 16,-2-6-5-16,-4-3-8 0,-7-2-4 15,-12 2-6-15,-4 5-7 16,-14 9-9-16,-6 6-2 16,-11 10-31-16,-2 8-30 15,-5 13-105-15,1 8-113 16,4 11 220-16,-2 1-43 16,8 11-31-16</inkml:trace>
  <inkml:trace contextRef="#ctx0" brushRef="#br0" timeOffset="3654.53">25909 17255 2443 0,'27'-9'150'0,"0"-10"-14"15,-2-4-16-15,-7-7-39 16,-2 0-14-16,-8-2-21 15,-8 3-6-15,-10 7-8 16,-6 5-6-16,-8 9-13 16,-1 5-6-16,0 7-40 15,0 6-39-15,7 8-222 16,4-2 256-16,10 1-36 0,4-3-26 16</inkml:trace>
  <inkml:trace contextRef="#ctx0" brushRef="#br0" timeOffset="4760.13">26381 16553 1410 0,'7'-31'189'0,"10"-1"-78"15,10 0-37-15,4 1 242 16,7 2-190-16,7 6-31 16,-1 3 0-16,0 12-14 15,-2 8-14-15,-10 14-24 16,-9 14-9-16,-17 21-11 15,-10 14-4-15,-18 15-7 16,-8 8-3-16,-17 6-2 16,-2 3 1-16,-8 4 1 15,1-4-2-15,4-16 0 0,4-9-1 16,13-14 4-16,9-5 6 16,17-21 9-16,8-7 0 15,17-21-1-15,11-7 0 16,13-11 0-16,9-6-1 0,8-9-4 15,3-4-5-15,5 1-7 16,-1 1-3-16,-5 5 1 16,-1 4 0-16,-10 10 4 15,-5 9-2-15,-6 9 1 16,-2 8 1-16,-7 12-1 16,-1 3 2-16,1 1 3 15,-4 2 2-15,6-4 3 16,-1-2 5-16,6-11 0 15,0-7 1-15,4-12 0 16,0-9 0-16,2-13-2 16,0-8-1-16,-3-13-6 15,-2-8-1-15,-6-9-1 16,-6-4 0-16,-14-2 2 16,-7 3 0-16,-16 6-1 0,-10 7-2 15,-18 16-3-15,-2 12-1 16,-15 24-2-16,-4 12-3 15,1 20-3-15,0 10-2 16,9 14-4-16,8 6-2 16,13 6-63-16,5 0-80 15,16 0 128-15,8-6-18 16,3-8-16-16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26:19.38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10980" units="cm"/>
          <inkml:channel name="Y" type="integer" max="73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9-21T07:26:24.083"/>
    </inkml:context>
  </inkml:definitions>
  <inkml:trace contextRef="#ctx0" brushRef="#br0">4702 7799 678 0,'12'-1'47'0,"3"1"-1"0,5-1-33 0,3 2 117 16,6-1-102-16,6 0 2 0,7 4-4 0,4-2 1 16,2 2-1-16,5-3 4 0,3 3 0 15,3-1-1-15,4 1 2 0,2-1-3 0,2-1 3 16,3 0 3-16,2 2-4 0,0-3 11 16,5-1 0-16,1 0-3 0,1 0 12 0,-2-3-5 15,1-1 1-15,0 2 4 0,1-5-8 0,-2 2-3 16,1 2-5-16,-1-3-1 0,-7 1-7 0,-2-3-6 15,-1 5-1-15,-5-5 0 0,-4 4-8 0,-5 1 0 16,-3 0 1-16,-7 1-1 0,-1 2 0 0,-5 0 3 16,-4 0-34-16,-3 4-17 0,-2-2-19 0,-2 4 2 15,-5-2-39-15</inkml:trace>
  <inkml:trace contextRef="#ctx0" brushRef="#br0" timeOffset="655.52">12719 7586 425 0,'4'0'204'15,"-1"1"-33"-15,2-1-9 0,1 1 19 16,4 3-110-16,4-2-1 0,2 3-9 0,1 0 0 15,4 0-5-15,6 1-1 0,3 2-4 0,3-1-6 16,3 2-4-16,2-3 4 0,5 0-12 0,3 3-6 16,0-4-3-16,0 1-1 0,5-2-7 0,0-2-4 15,0 2 1-15,3-2 1 0,0-1-4 0,0-1-2 16,2 0 1-16,-1 0 0 0,-1 0 0 0,-4 0 0 16,0 0 0-16,1 0-12 0,-2 3 1 0,-3 1-119 15,0 0-77-15,-3 8 97 0,-1-5 103 0,0 4-107 16</inkml:trace>
  <inkml:trace contextRef="#ctx0" brushRef="#br0" timeOffset="1281.42">18677 7726 395 0,'5'0'114'16,"3"0"-7"-16,5 3-1 0,-1-2-9 0,3 0-10 15,6 3-2-15,1 1-14 0,3-4-10 0,0 3-2 16,6 0 0-16,4-1-14 0,1 1 0 16,3 0-4-16,2-1 0 0,2 2-3 0,3-1-3 15,4 1-1-15,0-1-1 0,1 2-4 0,5-4-4 16,-1 1-1-16,7 2 0 0,1-4-5 0,5 0 4 15,1 0 0-15,4 1 0 0,0-2 3 0,8 0 0 16,2 0-1-16,-1 0 1 0,1 0-2 0,0 0-6 16,-2 0-3-16,3 0 1 0,4 0-9 0,-7 1 0 15,-2 0-1-15,-4 3 0 0,-1-3-1 0,-3 1 1 16,-4 2 0-16,-5 1 0 0,-1-1 1 0,-6 4 0 16,-3-1-16-16,-3 0-10 0,-2 2-11 15,-1 2-151-15,-6 1 164 0,-4 0-50 0,-1 3 68 16</inkml:trace>
  <inkml:trace contextRef="#ctx0" brushRef="#br0" timeOffset="1767.87">26488 7652 302 0,'8'5'166'0,"3"-1"2"16,5 1 1-16,2 1-50 0,0-1 22 0,4 2-5 15,1-3-24-15,9 2-11 0,3-3 3 0,5 2-43 16,1 0 1-16,5-4-13 0,3 4-7 16,4 0 0-16,3-2-17 0,-5 2-6 0,1-1-4 15,1 0 1-15,0-1-9 0,0 1 1 16,0-1-2-16,-2-1 1 0,-1 3-1 0,3-3-7 16,-1 5-32-16,-4-1-16 0,-2 0-25 0,2 3 3 15,-1-1-43-15</inkml:trace>
  <inkml:trace contextRef="#ctx0" brushRef="#br0" timeOffset="2201.63">28830 7380 811 0,'-3'-3'126'16,"3"3"-19"-16,0 0-1 0,0 0-18 0,0 0-15 15,0 0 1-15,0 0-27 0,1 0-2 16,18 17-3-16,-12-8 0 0,-1-2-4 0,4 1-10 16,0 1-4-16,2 0 2 0,3 2-12 0,1 1 0 15,1-1-2-15,2-1-2 0,2-1 1 0,1 0-1 16,0-2-8-16,0 1-3 0,1-3-7 0,-2 1-57 15,0-5-14-15,-2-1 1 0,1 0-68 0,-4-3-96 16,-1-2 170-16,-2 0-85 0,0-4 157 0</inkml:trace>
  <inkml:trace contextRef="#ctx0" brushRef="#br0" timeOffset="2366.71">29202 7278 705 0,'-3'9'114'0,"5"5"-112"15,-2-2 69-15,-4 0 21 0,3 6 17 16,1 0-42-16,-2 2-13 0,-3 2-7 0,2 2-2 16,-2-1-15-16,2 5-6 0,2-1-3 0,-1 1 1 15,2 1-7-15,-2 2-76 0,5 2-124 0,1-2 113 16,-1-1 73-16,2-5-74 0</inkml:trace>
  <inkml:trace contextRef="#ctx0" brushRef="#br0" timeOffset="4163.51">29794 7334 847 0,'11'-4'108'0,"-2"-1"-106"16,-3 5 42-16,1 0 20 0,-4 3 17 0,-1 1-54 16,-4 0-2-16,-1 6-5 0,-5 3-1 0,-2 0-4 15,-3 3 4-15,2 0 0 0,0 3 0 16,-1 2 3-16,3-3-3 0,1 2-1 0,3 0 2 15,0-4-5-15,5 2-2 0,2-3-2 0,4-1 0 16,2-2-2-16,4-2 2 0,4-1 0 0,5-2-1 16,4-5 2-16,2-2 0 0,0-1 0 0,4-6 0 15,-1-2-1-15,-1-3 0 0,1-2 0 0,-2-1-1 16,-1-3 0-16,-3-4 0 0,0 1 0 16,-1-3 0-16,-1 0 0 0,-2-4-1 0,-2-1 1 0,-2-4-1 15,0-4 1-15,-5 0-3 0,2-5-1 16,-3 1 2-16,-4-1-3 0,-1 4-2 0,-2 2 0 15,-1 4 0-15,-2 5-2 0,-3 4-1 0,-1 5 0 16,-4 4 0-16,0 2-3 0,1 7-1 0,-5-1-2 16,-1 6 1-16,0 1-2 0,-2 7-2 15,-2 3 1-15,2 2-1 0,-2 7 0 0,1 2 1 16,1 5 1-16,2 3 0 0,2 3 2 0,4 2 1 16,1 1 1-16,3-1 0 0,3 0 1 0,1 1 1 15,3-3 1-15,4-3 0 0,1-1 0 0,5-3 2 16,1-2 0-16,2-1 0 0,2-1 1 0,2-6 1 15,2 2 0-15,2-5 1 0,1-1-1 0,-2-2 2 16,5-4-1-16,-1-2 0 0,0-3 0 0,1-2 0 16,-3-5 0-16,0-1 0 0,-3-2 0 0,0-2-1 15,-3-4 1-15,-3 0 0 0,0-1 0 0,-3-4-1 16,0 2 1-16,-4-2-1 0,-2-1-1 16,-3 0 0-16,0 2-1 0,-2 1 0 0,-3-1-1 15,-4 5 0-15,-1-2-1 0,-2 5-1 16,-2 2-1-16,-3 2-2 0,-1 6-1 0,-3 1 0 15,0 3-1-15,0 3-1 0,-1 6 1 0,1 0 0 16,0 3 0-16,1-1 1 0,3 4 3 0,1-1-2 16,3-1 3-16,5 3-1 0,0-2 2 0,3-1-1 15,3 0 1-15,3 1 0 0,2-1 1 0,2-2-1 16,1-2 1-16,2 0-13 0,-1 0-3 0,3-4 1 16,-2 0-14-16,0-3-1 0,0-2 0 0,-2-2-3 15,2 1 3-15,-2-4 13 0,-1-1 1 0,-2-3-1 16,1-3 15-16,-2-1 1 0,1 0 0 15,-2-2 1-15,-1 0 1 0,0-1-1 0,-1-2 2 16,-2 2-1-16,2 1-1 0,-2 0-1 0,-1 3 1 16,-1-1-1-16,2 2 0 0,-2 3 0 0,0 0-1 15,-3 4 0-15,1 1 0 0,-1 0-1 0,0 1 0 16,0 4 2-16,-1 2 0 0,1 1-3 16,0 3 1-16,1 2 0 0,1-2 0 0,1 1 0 15,0 3 2-15,2 0-5 0,3 1 5 0,1-4 0 16,1 0 0-16,2 1 1 0,2-2 1 0,2-1 1 15,-2-2-1-15,2-3 2 0,3-1 0 0,-3 0 1 16,3-4 0-16,-2 0 1 0,0-7 0 0,-2 3-1 16,3-5 1-16,-2-1 0 0,-4-1-1 0,1-1 1 15,-4-3 0-15,2 0 0 0,-4-2 1 0,0 2 1 16,-1-4-1-16,-3 1 0 0,0 1-1 0,-1-2 0 16,-1 2-1-16,-2 0 1 0,4 2-2 0,-7-3 1 15,1 4 1-15,2 0 1 0,4 3 1 16,0 1 0-16,0 1 0 0,0 3-1 0,2 1 0 15,5 3-3-15,1 2-3 0,3 0 0 16,-2 4-3-16,5 2 1 0,-2 2-1 0,4 1 0 16,2 2 1-16,-3 3 1 0,2-2 1 0,-4 3 0 15,1 0 2-15,-2 1-2 0,1-1 1 0,-5 1 1 16,0 1-1-16,-3 1 1 0,-3 0 0 0,-3-1 0 16,-3-1 3-16,-3 0-1 0,-3 0 1 0,-1 0 0 15,-4-2 0-15,-1 0-1 0,-1-2-1 16,-1-1 2-16,1-3-3 0,4 1 0 0,0-2 0 0,5 2-1 15,0-5 0-15,4 1 1 0,3-2-1 16,5-1 0-16,0-1 0 0,3-2 1 0,0-1 0 16,6-4 1-16,0 0-1 0,2-4 0 0,1-1 1 15,0-1 0-15,3-3-1 0,-1-1 0 0,-1-3 0 16,0 1 0-16,-1-4 1 0,-4-1-1 0,1 2 0 16,-3-2 0-16,0 1 0 0,-1 0 0 15,-2 1-1-15,-2-2 0 0,-1 1 0 0,0 4-1 16,-2-3 0-16,1 3-1 0,-2 1 0 0,0 5-2 15,1-1 0-15,2 4-1 0,-1 1-2 0,3 6 0 16,-1 0-2-16,1 2 2 0,1 5-3 0,3 3 1 16,0 2 0-16,-1 2 0 0,3 2 1 0,-1 4 1 15,1-2 2-15,1 4-2 0,-1-3 2 0,-2 2 2 16,0 0 0-16,-1 0 1 0,-2 1 0 0,-2-1 1 16,-1 2 1-16,-2-2 0 0,-2-1 1 15,0 1 1-15,0-1 0 0,-7 1 0 0,0-6 1 16,-2 2 1-16,-1-2 0 0,-1-2 0 0,-3-3 1 15,0 0-1-15,-3-5-1 0,5 0 1 0,-3-2-1 16,4-1-1-16,0-2 0 0,1-2 0 0,4-1-1 16,2-2-1-16,3-1 0 0,2 0 0 15,4-4-2-15,1 3 0 0,4-2 0 0,0 1 0 16,5 0 0-16,2-1-2 0,0-2 0 0,2 1 2 16,-1 1-2-16,2 1 1 0,2-5 2 0,0 2-1 15,-1-1 0-15,2 1 0 0,-1 0 0 0,1 1 1 16,3-3-2-16,-1-1 2 0,-3 1-3 0,-1-1 2 15,0 0 1-15,-2-2 0 0,-2 0 0 0,-4 0 1 16,1 1-1-16,-4-3-1 0,-2 3 2 16,-4 0-1-16,-1 4 0 0,-3 2 0 0,-3 0 0 15,-3 1-1-15,-3 4 0 0,-2 1-1 0,-1 2-2 16,-2 3 0-16,-2 3-2 0,-2 4 0 0,1 2-1 16,-3 6 1-16,-1-2-1 0,2 8 0 15,0-1 1-15,4 5 0 0,0-1 0 0,5-2 0 16,-1 2 1-16,5-2-1 0,3 0 1 0,3-4 15 15,7-1 0-15,0 0-3 0,3-1 15 0,6-2 0 16,4-1 1-16,1-2 6 0,1 2-4 0,1-3 0 16,2-1 2-16,-2-2-1 0,2-1 0 0,-3-4-3 15,-1 4 0-15,0-4 1 0,0-2-5 0,-2 0-3 16,-3 0-2-16,0 0 0 0,-2 0-5 0,-2 0-6 16,-3 0-23-16,-2 0-12 0,-5 0-21 0,-2 3-292 15,-5 5 310-15,-7 3-90 0,-3-2 126 0</inkml:trace>
  <inkml:trace contextRef="#ctx1" brushRef="#br0">31192 14034 0</inkml:trace>
  <inkml:trace contextRef="#ctx0" brushRef="#br0" timeOffset="5209.85">32069 6969 833 0,'5'-3'92'0,"-5"3"-9"0,0 0 3 0,0 0-21 15,0 0-3-15,-11 5 4 0,1 3-27 0,-6-1-2 16,-3 2-4-16,-3 1-2 0,-1 1-2 0,-2 2 9 16,-1 1-1-16,0 1-2 0,2-1 9 0,8 2-12 15,-2 2 0-15,8-1 2 0,3 2-15 16,3-1-2-16,4-1 0 0,9 1-1 0,2-1-2 15,0 0 8-15,7-3 1 0,2-1-1 0,1 0 9 16,5-5 2-16,-1 2 0 0,-3-4 2 16,0 2 0-16,1-1 4 0,-4-2-1 0,-3 1 0 15,2-1 2-15,-6 3-7 0,-2-4 1 0,-1 3 2 16,-5-4-8-16,-1 5 2 0,-3-5-4 0,-4 4 0 16,-2-5-1-16,-4 2-5 0,-3-1-3 0,-5 2 2 15,0-1-9-15,-6 2-1 0,0-3-2 0,-2 2-1 16,0 1-2-16,-2 1-2 0,0-4 0 0,6 2-2 15,4 2-1-15,2 2-75 0,2-2-52 0,3 2-34 16,1 2-102-16,4 5 7 0,0 1-111 0</inkml:trace>
  <inkml:trace contextRef="#ctx0" brushRef="#br0" timeOffset="6441.85">21115 11436 979 0,'21'5'125'0,"3"1"-123"0,5 3 73 15,1 0 124-15,6 0-145 0,2 3 12 16,8 1 7-16,2-1 5 0,8 1 8 0,2-1 1 16,5 1-13-16,3-4-4 0,3 1 0 0,4 0-18 15,2-2-11-15,4 0-5 0,2-2 0 0,0-1-14 16,2-2 6-16,-1 0-1 0,0-3-3 0,-2-3 7 16,0-1-6-16,-3 0-1 0,-5-4 2 0,-4 0-9 15,-6 1-2-15,-4-3-4 0,-5 4 2 16,-5 0-6-16,-8-3-9 0,-7 3-24 0,-7 0-8 15,-4 2-25-15,-1 0-254 0,0 1 278 0,-10 0-86 16,-4-3 122-16</inkml:trace>
  <inkml:trace contextRef="#ctx0" brushRef="#br0" timeOffset="9250.57">24634 9930 611 0,'14'-14'321'0,"7"2"-82"15,4-3-14-15,1 2 71 0,4-2-237 0,9 1-18 16,1-1 27-16,7 2 1 0,0-2 3 0,4 1-6 16,1 1 1-16,3-1-20 0,3 1-3 15,1 2 5-15,1-2-24 0,-1 3-6 0,1 1-5 16,1 1-3-16,-5 2-5 0,-1 1 1 0,-4 1 0 15,-2 3-1-15,-4 1 1 0,-3 4-2 0,-5 1 0 16,-5 2 1-16,0 4-2 0,-4-1 1 16,-5 2-3-16,-5 2-1 0,0 0 0 0,-3 3-35 0,-3-4-42 15,-2 2-20-15,-2 0-58 0,-3-3 5 16,-2-2-70-16</inkml:trace>
  <inkml:trace contextRef="#ctx0" brushRef="#br0" timeOffset="19174.09">12207 1714 1464 0,'5'64'48'0,"-2"7"12"16,1-1-33-16,1 4-4 0,-2 4-8 0,0 2-5 15,0 0-3-15,-1-1 1 0,1-4 0 16,-3-6 2-16,-2-1 1 0,1-5 1 0,1-5 0 0,-1-7 1 16,1-6 1-16,-1-6 0 0,-1-5-17 15,5-7-8-15,-1-2-11 0,1-6-101 0,1-7-26 16,-2-6-12-16,2-6-121 0,-2-6 5 0,-2-8-64 15</inkml:trace>
  <inkml:trace contextRef="#ctx0" brushRef="#br0" timeOffset="19726.8">12182 1434 1099 0,'24'8'44'0,"4"1"-19"16,4 3 1-16,6 0 8 0,2-2-24 0,7 2 1 15,3-1-1-15,5 2-5 0,2-4 2 16,8 2-2-16,1-1 1 0,7-1 2 0,2 1-4 16,6-5-2-16,0 2 0 0,8-4 1 0,2 0-1 15,5-1-1-15,3 0 0 0,3-2 1 16,3 0-1-16,4-4 2 0,4 2-1 0,0-2-1 15,1-3 2-15,4 2 0 0,-1-4-1 0,0-1 1 16,1 2-1-16,-3-5 1 0,-1 1 0 0,-1 0 0 16,-2-1 0-16,-2 0 0 0,-4-4 1 0,0 0 0 15,-4 0 1-15,0 0-1 0,-2 0 1 0,-6-1 0 16,0 1 0-16,-1 1-2 0,-3 0 1 0,-7 2 0 16,-5 1-1-16,-4-1-1 0,-5 3 1 0,-5 3 17 15,-3-1 0-15,-5 2 19 0,-6 0-8 16,-2 2-3-16,-3 2 25 0,-3-1-20 0,-4 4 10 15,-6 0-20-15,-3 6-11 0,-2 0 3 0,-4 4 4 16,-4 3 0-16,-5 4 3 0,0 1 5 16,-4 10 0-16,-2 1 1 0,-4 6 3 0,-1 3-9 15,-2 1-2-15,-4 6 1 0,0 0-12 0,-1 4-2 16,0 1-2-16,0 2 1 0,2 5-3 0,0 4-1 16,2-3 1-16,1 4-1 0,1 2 0 0,3-2 1 15,2 1-1-15,1-1 0 0,3-2 1 0,1 0 1 16,-1-3 1-16,4 1 1 0,1 0 1 0,1-4 2 15,-1-4 0-15,1-5 0 0,-3-3 1 0,3-7 2 16,4-2-3-16,-4-2-9 0,1-4-1 0,-1-2-92 16,2 0-63-16,-4-4-35 0,4 0-133 0,-5-3 11 15,-2-3-124-15</inkml:trace>
  <inkml:trace contextRef="#ctx0" brushRef="#br0" timeOffset="20207.23">12619 2753 1257 0,'44'-2'17'0,"4"0"7"0,7-1-1 0,3 0-5 16,5-1-2-16,4 3 3 0,7-2-6 0,5-1-2 15,7-1-6-15,2 1 3 0,5 2-3 0,3-2 7 16,4 2 0-16,9-1-3 0,2 2 10 16,6-3-2-16,5 3 5 0,6 0-4 0,6-2 0 0,3 2-3 15,2-1 0-15,2 0 3 0,1-3-5 16,2 2 16-16,-1 0 2 0,-2-2-6 0,-4 2 16 16,-2-4-5-16,1 4 0 0,-5-1 7 15,-3 0-13-15,-6-1-7 0,-3 3-5 0,-7-4 4 16,-2 2-11-16,-12 3 0 0,-5 0 1 0,-12-2 0 15,-3 3 1-15,-10 4-31 0,-6-2-54 0,-13 7-30 16,-6 0-62-16,-7-1 6 0,-4 4-85 0</inkml:trace>
  <inkml:trace contextRef="#ctx0" brushRef="#br0" timeOffset="22336.15">26779 12181 607 0,'-9'-18'335'0,"4"4"-83"0,3 1-16 0,-2 0 69 16,0 2-236-16,4 3-13 0,-1 2 20 15,1 2-9-15,0 4 1 0,0 0 4 0,0 0-12 0,0 0-6 16,-2 12-5-16,2-2-2 0,1 2-10 0,4 6-8 16,0-4 1-16,2 2-4 0,5 5-10 15,2 0-4-15,1-1-1 0,3-1 1 0,2-2-6 16,0-2 2-16,3 1-4 0,3-5 4 15,-1-5 0-15,2-3 2 0,-1-1-1 0,2-6 2 16,-1-2 1-16,-1-5-1 0,-1-6 2 0,-4-2-1 16,0-2-1-16,-4-2-1 0,-1-4 1 0,-2 1-1 15,-4-1-1-15,-3-3 2 0,2 3-5 0,-2-1 1 16,-3-1-1-16,-2 2-1 0,0 1-2 0,-2 1 2 16,0 2-4-16,-3 3 8 0,-1 4 0 0,1 4-2 15,-1 2 7-15,0 4-7 0,2 3 2 16,1 6 3-16,-3 4-10 0,4 4 0 0,-1 5-1 15,1 4-1-15,1 4 0 0,1 5 3 0,3 0 0 16,1 3 1-16,3 2 1 0,0 4 2 0,1 3 1 16,-2 2 1-16,1 3 2 0,1 1 3 0,0 3-2 15,-3 1-1-15,-1-2 4 0,-1-2-4 16,-2-1 1-16,-2-3 1 0,-2-1-4 0,-6-6 1 16,-1-3 1-16,-5 0 1 0,0-4 1 0,-4 0-1 15,-3-3 3-15,-2-3-1 0,-3-3 0 0,-2-3-2 16,-2-1-1-16,-3-8 0 0,0 0-2 0,0-5-3 15,0-1-6-15,1-5-3 0,4-2-7 0,4-4-55 16,2-2-29-16,5-2-12 0,3-1-72 0,10-2 3 16,3 0-56-16</inkml:trace>
  <inkml:trace contextRef="#ctx0" brushRef="#br0" timeOffset="22988.1">27682 12186 1982 0,'4'0'29'16,"5"0"-7"-16,7 0 1 0,3-1-2 0,1 0-13 16,6-3 2-16,2 3-5 0,5-5-3 15,1 2-10-15,4-2-20 0,0 0-10 0,4 0 2 16,5 2-23-16</inkml:trace>
  <inkml:trace contextRef="#ctx0" brushRef="#br0" timeOffset="23609.12">28996 11695 1513 0,'3'-3'60'0,"0"-2"-3"16,-2 3 1-16,-3-1 8 0,-6 0-13 0,-3 3-1 16,-5 0 7-16,-6 2 0 0,-4 2 4 0,-4 3-3 15,1-2-1-15,-3 3-6 0,2 2-4 16,4 1 2-16,0 0-11 0,9 2-16 0,6-1-3 15,2 3-1-15,2 1-19 0,7-1 1 16,1 3-3-16,2-1-2 0,5 3 0 0,-2 1 1 0,1-2 1 16,4 2 0-16,0-2 1 0,0 2 0 15,-1 1 0-15,-2-3 2 0,1 1-1 0,-3-1 1 16,-2-1 0-16,-5 0 1 0,-2 2 1 0,-4-4-1 16,-2 1 0-16,-4-3 1 0,-3 1-1 0,-2 2 0 15,0-3 1-15,2-3-2 0,-3 1 1 0,3-2-1 16,3 1 0-16,2 0-1 0,2-4 0 0,3 0-1 15,1-2 0-15,2-1-2 0,3 0 0 0,3 0 0 16,3-2-1-16,3 0 1 0,-1 0-2 0,6 1 1 16,-1-1 1-16,3 3 1 0,2 1-1 0,-1 3 1 15,0 2 3-15,2 1 4 0,-1 3 2 16,-2 2 7-16,2 3 1 0,0 0 2 0,-2 1 10 0,-1 1 4 16,-2 0 2-16,1 2-5 15,-3-2 8-15,-1 1-7 0,-3-1 3 0,-2 1-2 0,-1-4-6 16,0 5-5-16,-4-2-2 0,0 0-1 15,-1 2-6-15,-4-2 0 0,0 0-4 0,-2 0-1 16,0 3-3-16,-2-2-18 0,1 1-28 0,-1-1-13 16,2 2-35-16,2 0 2 0,2-1-41 0</inkml:trace>
  <inkml:trace contextRef="#ctx0" brushRef="#br0" timeOffset="25184.15">27987 11953 644 0,'11'-20'124'0,"-1"6"-122"0,-2-4 95 16,1 2 48-16,-3 0-28 0,-4 1-25 0,0 2-14 15,-2 1 0-15,-5 2 0 0,-4 1-16 0,-3 5 6 16,-4 3-2-16,-5 1 1 0,-4 6 4 0,-6 9 2 15,-1 0 0-15,-4 10 0 0,1 4 0 0,-2 2-11 16,0 4-1-16,1 4 1 0,1 1-14 0,4 1-5 16,2 4-6-16,5-1 0 0,1 1-8 15,6 0 0-15,6 1-2 0,6-2 1 0,5-2-3 16,12-3-6-16,8-1 2 0,6-7 2 16,2-4-7-16,14-7 0 0,5-1-1 0,11-6-2 15,5-7 1-15,5-5-123 0,2-2-143 0,15-5 144 16,3-5 111-16,-11-7-114 0</inkml:trace>
  <inkml:trace contextRef="#ctx0" brushRef="#br0" timeOffset="25793.74">29222 12254 1136 0,'-2'-3'144'0,"5"-2"-142"16,1-2 52-16,0 1 151 0,3-1-175 16,0-4-15-16,4-2 16 0,-1-1 3 0,4-1 0 15,-3-1 18-15,1-2 9 0,0 1 3 0,1-1-1 16,0-1 8-16,-2 3-12 0,-1-1-2 0,1 3 4 15,-1 2-18-15,-2 2-7 0,-1 3-6 0,-1 2-2 16,-1 2-10-16,0 5-5 0,0 4-3 0,-3-1 1 16,1 6-6-16,1 4-2 0,-2 2 0 0,2 3 1 15,-2 1-1-15,1 3 0 0,0 1 0 16,2 2 0-16,2 3 0 0,-1-3 3 0,1 2-14 16,2 2-13-16,-1 0-7 0,2-1-193 0,0-2 203 15,0-1-57-15,-1-5 76 0</inkml:trace>
  <inkml:trace contextRef="#ctx0" brushRef="#br0" timeOffset="25985.12">29764 12346 1210 0,'2'9'174'0,"-2"6"-171"0,1 1 80 15,1 1 132-15,-2 2-136 0,-2 2-37 0,1 1-10 16,-3 0-3-16,-2-3-2 0,-2 2-10 0,-3-3-6 16,-1 0-13-16,0-1-13 0,0 0-13 0,-1-4-160 15,1 3 170-15,2 0-50 0,-1-3 69 16</inkml:trace>
  <inkml:trace contextRef="#ctx0" brushRef="#br0" timeOffset="26353.21">30077 12133 1379 0,'0'-8'134'0,"3"0"-131"0,0 2 48 0,0-3 28 16,4 1-15-16,0 3-12 0,2-3-2 16,1 5 3-16,-1-3 4 0,0 1-6 0,1 1 2 15,0 2-4-15,-4 0 0 0,3 2-3 0,-2 3-16 16,-2-2-4-16,-1 6 2 0,-2 1-20 0,-1 2-1 16,-1-2-3-16,-2 8 1 0,-2 0-1 0,-1 3 12 15,-1-3 1-15,-1 2-1 0,3 3 12 0,-2-2-2 16,1 1 2-16,1-1 1 0,2-3-3 0,2 3-9 15,0-4 1-15,3 0-1 0,0-1-9 0,2-1 3 16,3-2-3-16,2-4 0 0,3 1 2 16,0-2-38-16,2-5-35 0,3 0-12 0,2-1-56 0,10-1 4 15,-2-3-61-15</inkml:trace>
  <inkml:trace contextRef="#ctx0" brushRef="#br0" timeOffset="26664.65">30697 12331 1921 0,'-4'15'63'0,"2"2"6"0,-4 1 0 0,-2 2-23 16,1 0-1-16,-3 1 0 0,0-3-27 0,-1 1-4 16,0 2-2-16,0-4-1 0,1-1-4 0,-1-1-31 15,1-2-53-15,1 1-21 0,2-3-61 0,1 0 6 16,1-3-76-16</inkml:trace>
  <inkml:trace contextRef="#ctx0" brushRef="#br0" timeOffset="27070.3">30951 12033 1848 0,'16'-1'76'0,"-2"0"-13"15,-1-2-20-15,0 3-15 0,-2 0-5 16,-4 4 1-16,1-1-19 0,-3 3-2 0,-2 0-2 16,-1 4 1-16,-2 0-2 0,0 0 1 0,-4 1 2 15,0 1-1-15,-2 0 1 0,1 1 1 0,0 0-2 16,0 0 1-16,0-2-2 0,4 2 1 0,0-2-1 15,2 2 0-15,4-2 0 0,1 1 1 16,3-3 0-16,1 3 0 0,0-1-1 0,-1-1 1 16,3 1 0-16,-3 0 0 0,-1-1-1 0,-2 1 27 15,0 2-4-15,-3-2-1 0,-1 2 23 0,-3 0-6 16,-2 0 2-16,-3 2 9 0,-1 0-14 0,-4 0-8 16,-3-1-2-16,-3 0 0 0,-2-3-12 0,-2 0-3 15,0 0-1-15,-1 0-1 0,2 0-4 0,-2-6-4 16,4 3-15-16,2-2-9 0,5-1-12 0,3-1-109 15,8-4-62-15,0 0-48 0,8 6-147 0,9-10 9 16,1 0-129-16</inkml:trace>
  <inkml:trace contextRef="#ctx0" brushRef="#br0" timeOffset="27348.14">31534 12400 2076 0,'3'8'53'15,"1"4"7"-15,-3-1-10 0,-1 2-12 16,-3 1-3-16,-4 1-2 0,0-1-14 0,-3 4-5 15,-1-5-1-15,-1 3 0 0,-3-1-5 0,-1 0-5 16,-1-2-10-16,-3 1-10 0,0-3-10 0,2 1-84 16,2 2-33-16,1-3-20 0,1-2-105 0,7 2 5 15,6 0-70-15</inkml:trace>
  <inkml:trace contextRef="#ctx0" brushRef="#br0" timeOffset="27710.32">31701 12169 1744 0,'0'12'30'0,"3"3"-6"0,-1-2 1 0,2 0 1 15,1 1-3-15,2-2-2 0,3-1-5 0,1-3-3 16,2 0-1-16,2-2 2 0,4-3-1 0,2-2 0 15,3-1 3-15,-1-2-3 0,2-3 1 0,1-2-1 16,1-2-4-16,-2-2 0 0,-3 1 0 0,-1-3-1 16,-3 0-1-16,-2 2-1 0,-2-2 0 0,-3 1 0 15,-2 2-1-15,-3-1-1 0,-1 2 2 0,-3 2-1 16,-2 4 1-16,0 3 19 0,0 0-4 0,0 0-1 16,-15 7 15-16,8 0-7 0,-3 3 1 15,0 6 6-15,-1-4-12 0,0 4-10 0,2 3 0 16,1-3 0-16,0 2-9 0,3 0 1 15,2 1-2-15,3 1 0 0,0-3 1 0,2 2-8 16,3 1-25-16,2-4-13 0,1 2-22 0,3-4-256 16,1-1 283-16,1-3-90 0,0-1 128 0</inkml:trace>
  <inkml:trace contextRef="#ctx0" brushRef="#br0" timeOffset="28355.82">32375 11657 1972 0,'19'-15'31'0,"-5"13"-5"16,2-2-3-16,3 2 3 0,1-3 3 0,2 1 2 16,3 3 2-16,0 0 1 0,0 1-1 15,0 0-1-15,-2 2 0 0,-2 2-10 0,0 1-1 16,-4 1-1-16,-3 0-12 0,-3 5-3 0,-2 0 1 15,-1 0-1-15,-3 2-3 0,-5 0 2 0,-3 3 1 16,-5 3-1-16,1 0 3 0,-4 2-1 16,-3-1-2-16,-2 4 1 0,-1-1-3 0,3 2 1 0,2-2-1 15,3 1 0-15,2-2 1 0,4 0-1 16,2-5 4-16,2 1-3 0,3-2 2 0,2-3 0 16,3 0 0-16,0-4 1 0,2 1 0 0,1-2 0 15,-1-2 0-15,0-1 3 0,2-3-1 0,-5 1 1 16,2 2-2-16,-4-5 1 0,-1 0 0 0,1 1-1 15,-2-1-4-15,-1 1 1 0,-3-1-3 0,0 0 0 16,0 1 0-16,-5 13 0 0,-3-7-1 16,0 4 0-16,-4 1 1 0,-1 1-1 0,1 2 0 15,-2 3 0-15,2 3-1 0,1 3-1 0,1-1 0 16,2 3 0-16,5 0-1 0,1 5 1 0,2 0 0 16,5 0 8-16,1-1 1 0,2 1-1 0,0 0 8 15,4-4 5-15,-1 0 2 0,1 1 3 0,-2-6 2 16,-2 2 0-16,2 0 0 0,-5-1 2 15,-1 0-3-15,-3-1-4 0,-1 1 0 0,-6 2 0 16,-3-2-4-16,-4 1-3 0,-4 0-1 0,-3 4 0 16,-5-1-4-16,-3 2-45 0,-4 0-50 0,-5 0-24 15,-3 5-74-15,-4 1 7 0,-7 4-85 0</inkml:trace>
  <inkml:trace contextRef="#ctx0" brushRef="#br0" timeOffset="31448.28">25545 12096 544 0,'-25'-13'90'0,"-1"2"-89"15,2 1 50-15,-3 2 46 0,-2 0-16 0,0 2-35 0,-4 3 15 16,-1 1-8-16,-2 2-1 0,-1 1 13 16,-4 7-7-16,1 2-1 0,-3 3 1 15,-2 3-12-15,1 3-12 0,-1 9-4 0,0 1 2 0,0 7-15 16,2 7-8-16,1 4-1 0,4 6-2 15,5-1-6-15,4 3 1 0,5 2 0 0,6 0-1 16,5 0 3-16,5-3 2 0,5-3 0 0,6 0-1 16,6 0 3-16,8 0 2 0,4-5-1 0,8 0 1 15,4-4 1-15,5-2 0 0,5-5 2 0,3-4 0 16,2-6 0-16,-1-4 2 0,2-3 2 0,1-5 1 16,1-5 2-16,2-5 30 0,-1-1-7 15,1-7-3-15,-2-1 23 0,2-9-18 0,-1-2 9 16,-5-6 9-16,-3-1-25 0,-3-10-1 15,-3-5-1-15,-2-1-1 0,-3-6-1 0,-4-5-5 0,-5 0-3 16,-2-1 0-16,-2 0-7 0,-5-2-3 16,-4 2 1-16,-6-1-2 0,-5 1-2 0,-4 1-1 15,-4 1 1-15,-8 2 1 0,-4 2-1 0,-2 5 0 16,-2 4-4-16,-2 8 2 0,-3-2-2 0,-6 9-5 16,-1 2-2-16,-1 4-1 0,2 2-4 0,-4 3-1 15,0 1-2-15,-2 5 1 0,3 5-1 16,5-1-1-16,1 7 1 0,3 4-2 0,3 3 0 0,2 3-86 15,1 5-45-15,6 6-28 0,-3 2-104 16,-1 6 7-16,0 1-109 0</inkml:trace>
  <inkml:trace contextRef="#ctx0" brushRef="#br0" timeOffset="37441.61">28365 11345 1479 0,'41'39'100'0,"6"7"9"16,6 5-94-16,0-1 329 0,7 5-309 0,11 9-9 15,4 4-7-15,11 2 3 0,1-2-13 16,8 1 0-16,2 0-3 0,11 2-1 0,-1 0-1 16,4 0 1-16,2 0-2 0,1-3 0 15,4 1 0-15,-2 0 6 0,-1 0 2 0,-1-3 0 16,-2 0 6-16,-4-1 0 0,-5-3 0 0,-4 1 3 16,-6-4-3-16,-4-3-3 0,-7-1-2 0,-8-6 0 15,-5-2-5-15,-6-6 1 0,-7-2-1 0,-7-3 0 16,-5-2 2-16,-6-2-60 0,-3-3-53 0,-7-5-23 15,-1-1-86-15,2-8 6 0,-2-5-98 0</inkml:trace>
  <inkml:trace contextRef="#ctx0" brushRef="#br0" timeOffset="37820.71">31081 11407 2659 0,'-80'87'0'15,"-10"18"-2"-15,-7 0 3 0,-3 1 5 16,-1 1-4-16,0 4 2 0,0 2-1 0,-3-5 0 16,-4-3 1-16,2-5 0 0,-1-2 2 0,3 3 0 15,-4-3 2-15,2-10 13 0,3-4 0 0,1-5-2 16,4-1 13-16,1-6-6 0,4-1 3 0,5-8 1 16,4-3-9-16,10-3-3 0,3-3-2 15,5-6-1-15,7-3-5 0,8-7-1 0,5-4-1 0,7-6 0 16,6-6-2-16,2-5-15 0,6 0-23 0,7-4-7 15,2-3-28-15,5-1-159 0,1-6-161 16,6 2 161-16,1 0 230 0,3-5-220 0</inkml:trace>
  <inkml:trace contextRef="#ctx0" brushRef="#br0" timeOffset="42144.61">17825 13370 433 0,'-8'-12'30'0,"3"1"27"0,1-1-20 0,2 0 52 15,-3-2-10-15,2 2 12 0,3-2 4 0,0-2 6 16,0 0 9-16,0 0-1 0,0 2-3 0,0 1 1 16,3 2-6-16,-2 0-12 0,0 2-2 0,0 3 2 15,1 2-17-15,-2 4-6 0,0 0-5 0,0 0 1 16,0 0-9-16,-7 14-8 0,1-6-5 0,0 8 0 15,-1 5-10-15,-2 0-6 0,0 5-2 16,1 0 1-16,0 1-8 0,1 2-8 0,1-2 3 16,2 0 0-16,3-4-5 0,3 0-2 0,3-6 1 15,8 0-6-15,0-4-1 0,7-7-2 0,3-1 1 16,6-7-1-16,2-5 0 0,9-5 1 0,3-3 1 16,4-6-2-16,5-1 3 0,4-2 0 0,0 1 1 15,4-4-1-15,-1 2 2 0,-1 0 0 0,0 2 0 16,0 2 1-16,0-1 0 0,0 2 0 0,-1 1-1 15,-2 2 0-15,3 2-1 0,-6 3 1 16,-4 3-1-16,-4 2 0 0,-3 3 1 0,-8 4 3 16,-3 3-1-16,-9 3 1 0,-2 4 1 0,-7 1-1 15,-2 2 0-15,-7 5 2 0,-3-1-2 0,-1 2-1 16,-6-1 0-16,-1 4 0 0,-3-3 0 0,1 3 4 16,-1-5-5-16,-1 0 1 0,3-2 0 0,1-1-1 15,3-3-1-15,2-2 2 0,5-2-4 0,3-6 1 16,3-1 3-16,8-3 1 0,4-5 2 0,7-4 5 15,4-1 0-15,5-5-1 0,3-2 5 0,4-2-2 16,3 0 2-16,0-2 0 0,1 3-1 0,-1 0 0 16,1 0 1-16,0-1-1 0,0 2 2 0,-1 1-5 15,1 3 0-15,-1 1-2 0,-1-2-4 0,-2 3-1 16,-3 0-20-16,-3 5-17 0,-8 1-12 0,0 3-335 16,-8 4 347-16,-7-1-93 0,-8 2 129 0</inkml:trace>
  <inkml:trace contextRef="#ctx0" brushRef="#br0" timeOffset="42959.81">18429 14002 1260 0,'-7'12'119'0,"5"4"-116"0,1-2 45 15,-3 1 15-15,0 1-17 0,2 2 2 0,2-4-21 16,0 1 5-16,1-3 2 0,3 0-26 0,-2-1-2 16,6-3-3-16,2 0-1 0,1-5-2 0,0 0 1 15,1-3 2-15,2-1-2 0,-1-2 2 16,1-4 4-16,1 1 1 0,-3-5 0 0,2 1 3 15,-2-4-2-15,0 3 2 0,-2-4 1 0,0-1-2 0,-1 1 5 16,-2-1 2-16,-1 1 0 0,-1 1 5 16,-2 1 3-16,0 0 2 0,-1 0 3 0,0 5 3 15,-2-1 11-15,0 3-2 0,0 2-1 0,0 4 10 16,0 0-5-16,0 0-1 0,0 0 2 16,-6 14-8-16,5-4-10 0,-3 1-2 0,1 2 0 15,2 3-11-15,-1 0-2 0,2 4-7 0,0-4 1 16,0 2-6-16,1-1-2 0,3-1-3 0,1-1-11 15,1-3-5-15,2-1-71 0,2-1-19 0,1 0-6 16,2-5-84-16,-1 0 3 0,2-4-52 0</inkml:trace>
  <inkml:trace contextRef="#ctx0" brushRef="#br0" timeOffset="43169.35">18934 13641 1310 0,'-2'7'185'0,"-2"1"-182"0,1 0 95 0,-1 4 126 0,0 2-116 16,1 2-43-16,-1 7-11 0,-1 0 7 15,2 2-2-15,1 3-10 0,1 4-10 0,-2 0-5 16,1 2-1-16,2-2-12 0,-1 1-5 0,1-3-5 16,1-2-1-16,0-2-8 0,3-2-50 0,-2-3-31 15,3-1-7-15,-2-4-67 0,-1-5 5 0,-2 0-60 16</inkml:trace>
  <inkml:trace contextRef="#ctx0" brushRef="#br0" timeOffset="43350.99">18637 13820 1393 0,'8'-5'231'0,"3"0"-124"0,3 3 10 0,0-3 2 16,3 0-69-16,4 0-12 0,1 0-22 0,3 2-7 15,2-2 2-15,0 3-1 0,1-1-8 0,-1 2-1 16,0 1-1-16,1 0 0 0,-1 1 0 0,-1 2-70 16,-2 1-36-16,-2-1-5 0,0 3-87 0,-1 3 6 15,-1 0-75-15</inkml:trace>
  <inkml:trace contextRef="#ctx0" brushRef="#br0" timeOffset="43542.18">19202 14001 1384 0,'-1'24'125'0,"1"3"-6"0,0 1 1 16,-1-2 2-16,0 2-23 0,-2 3-13 15,1 0-1-15,-2 2-17 0,0 1-10 0,-2-2 0 16,0 4-22-16,-3-2-12 0,2 1-3 0,-1-2-3 16,1-2-14-16,0-3-35 0,0-1-18 0,1-2-3 15,0-3-44-15,1-4-126 0,0-5-64 0,0-4 80 16,3-2 209-16,2-7-181 0</inkml:trace>
  <inkml:trace contextRef="#ctx0" brushRef="#br0" timeOffset="43813.53">19158 14002 1597 0,'12'-11'95'0,"0"-1"-10"0,1 1 0 0,-1 1-12 0,3 0-11 16,0 3 6-16,-2 2-20 0,2 2 12 0,-1 0 1 15,-1 3-4-15,2 2 12 0,-1 1-7 0,-2 2 2 16,-1 2 5-16,-1 2-12 0,1 2-8 0,-4 1-6 16,-2 0 1-16,-2 3-13 0,-6 2-6 0,0-2-2 15,-3 5 0-15,-2-4-8 0,-7 1-2 16,1-2-1-16,-3 1-1 0,-1 0-4 0,-2-3-7 16,0-1-12-16,0-2-3 0,0 1-15 0,0-1-55 15,2-4-23-15,2 1-5 0,1-4-68 16,4-1-177-16,3 1 270 0,3-3-118 0,4-2 206 0</inkml:trace>
  <inkml:trace contextRef="#ctx0" brushRef="#br0" timeOffset="44152.3">19442 13962 1287 0,'2'12'138'0,"-2"3"-134"0,0-2 69 15,2 1 34-15,-2 2-37 0,2-1 1 0,3 1-30 16,-2-1 7-16,4 0 8 0,-1-4-36 0,2-3 10 16,1 0-5-16,0-2-2 0,3-4 10 15,-2-2-7-15,2 0 4 0,0-2-2 0,2-4-6 16,0-3-2-16,-2 2-1 0,0-4 0 0,-2-2-1 16,-1-2 0-16,1 2 2 0,-3-2 2 15,-1 1 1-15,-1 0 4 0,-1-1-1 0,0 1-1 0,-1 2 5 16,0 1-4-16,-2 2 3 0,-1 1 0 15,0 1-2-15,0 7 6 0,0 0-1 0,0 0 0 16,0 0 5-16,-9 11-6 0,6 1-3 0,-2 0 1 16,1 5-10-16,0 2-7 0,1 2-1 0,-1 1 0 15,1-2-8-15,3 1-2 0,0-3 0 0,3-1-1 16,1-1 0-16,3-2-12 0,0-4-17 0,3 0-5 16,0 0-20-16,0-7-103 0,1 0-41 0,0-3-16 15,2-3-125-15,-4-5 5 0,3-3-81 0</inkml:trace>
  <inkml:trace contextRef="#ctx0" brushRef="#br0" timeOffset="44381.02">19836 13513 1793 0,'2'7'83'15,"0"4"1"-15,-1 5-1 0,1-1-7 0,-1 6-1 16,0 1-1-16,-1 3-8 0,0 4-2 0,-1 0-5 15,0 2-1-15,-2 2-4 0,1 0-13 0,-2-2-3 16,1 2 2-16,2 2-18 0,0-4-6 0,1 0-4 16,-1-3 0-16,1-1-9 0,0-3-8 15,-2-2-17-15,1-7-6 0,0 1-17 0,0-6-114 16,-3-2-68-16,-1-4-35 0,0-3-153 0,-1-6 8 16,-3 0-123-16</inkml:trace>
  <inkml:trace contextRef="#ctx0" brushRef="#br0" timeOffset="44562.78">19599 13774 2003 0,'19'0'206'0,"4"0"-201"0,3-1 65 16,0-3 40-16,5 1-23 0,1 0-30 0,1-2-12 16,4 1-8-16,-3 2-3 0,2-3-14 0,-1 1-6 15,0 2-3-15,-1-3 0 0,0 2-7 0,-1-1-6 16,-2 2-33-16,0-1-16 0,-4 0-23 15,-4 4-376-15,-2 4 403 0,-6 1-119 16,-5 1 169-16</inkml:trace>
  <inkml:trace contextRef="#ctx0" brushRef="#br0" timeOffset="45721.21">17956 13979 526 0,'-1'-7'273'0,"1"2"-67"15,-1 1-11-15,1 4 48 0,0 0-180 0,0 0-8 16,-7 7 7-16,5 3-9 0,-2 4 4 0,-1 4 3 15,0 2-11-15,2 4 1 0,-2 1-4 0,2 0-1 16,0-1 1-16,4 0-7 0,0-2 0 16,4-1 0-16,2 0-8 0,6-7 1 0,2-2-2 15,2-1-1-15,4-2-1 0,2-5 0 0,3-3 2 16,3-2 1-16,-1-7-1 0,2 2 7 0,-1-4 0 16,-3-3 1-16,-1-5 6 0,-3 2-2 0,-2-3-1 15,-4-2 1-15,-3 2-4 0,-4-7-5 16,-4 3-4-16,-4-2 1 0,-2 2-9 0,-5 0-4 0,-3 1-2 15,-3 5 0-15,-3-1-7 0,-2 4-4 16,-3 3 0-16,0 5-2 0,0 2-4 0,-1 4-40 16,2 2-35-16,1 7-19 0,2 1-57 0,9 4 5 15,0 0-64-15</inkml:trace>
  <inkml:trace contextRef="#ctx0" brushRef="#br0" timeOffset="50364.56">17998 8085 309 0,'0'-10'77'0,"-2"1"-1"16,2 2-2-16,0-2 8 0,0 0-16 0,-3 4-9 15,2-2 9-15,1 7-6 0,0 0 2 0,0 0-1 16,0 0-5-16,0 0 5 0,0 0-4 0,4 13 1 16,-4-3 1-16,0 0-15 0,0 3-2 15,0 2-1-15,-2 1-18 0,1 0-7 0,1 2-4 16,1-1 0-16,3 0-8 0,1-1 0 0,-1 0-1 15,4-3 0-15,1-1 0 0,2-2-8 0,-2-4-10 16,1 0-1-16,-1-5-14 0,3-1-36 0,-1-1-1 16,-1-3-1-16,-1-2-35 0,1-1 17 0,1-3 4 15,-3-1-4-15,0 0 25 0,0-3 24 0,-2 1 7 16,-1-1 2-16,1 2 27 0,-1-4 0 16,-1 1 27-16,-1 1-7 0,0 2 11 0,-1 1 14 15,0 0-1-15,-1 1-2 0,0 3 21 0,-1 2 1 16,0 5 0-16,0 0 2 0,0 0-2 0,0 0-5 15,-2 8-4-15,-1 3 0 0,2 2-9 0,-3 1-13 16,0 5-4-16,2 2 0 0,0 1-16 0,-1 2-4 16,1 1-2-16,0 0 1 0,2 0-5 0,0-2-20 15,2 1-28-15,0-3-11 0,2-2-35 0,1 0 3 16,0-3-44-16</inkml:trace>
  <inkml:trace contextRef="#ctx0" brushRef="#br0" timeOffset="50768.84">18368 8122 962 0,'0'14'68'0,"3"1"-14"0,-3 0-28 0,0 3 48 0,3-1-19 15,-1 4-22-15,-1 0 7 0,1 0 9 0,-3 1-28 16,2-3 2-16,2 1-5 0,-3-1-2 0,0-4 2 15,0-1-6-15,2-2 3 0,-2-2-2 0,4-1-6 16,-4-4 4-16,2-2-3 0,-2-3 0 0,0 0 1 16,2 0 2-16,-1 0-6 0,15-11 6 0,-10 4-4 15,-1-4 1-15,2-3-2 0,1-1-1 16,-3-2-2-16,2-3-1 0,2 2 1 0,1-1 1 16,-2-2-4-16,1 3 0 0,1-1 2 0,-2 4 0 15,2-2 0-15,-1 5-2 0,-2 1 0 0,1 2 2 16,-1 3-2-16,2 4 6 0,-3-2 1 0,0 4-1 15,3 5 6-15,-4-2-2 0,1 6 3 0,-1 1 0 16,-3 2-2-16,1 2-2 0,-2 2 0 0,0 1-1 16,-1 0-2-16,0 2 0 0,0-1-1 0,-1-2 0 15,0 2-2-15,1-5-24 0,-3-2-14 0,2 1-1 16,1-1-32-16,-1-5-71 0,1 2-30 16,1-3-7-16,0-1-83 0,2-4 4 0,0 1-46 0</inkml:trace>
  <inkml:trace contextRef="#ctx0" brushRef="#br0" timeOffset="51886.44">18682 8211 555 0,'0'0'38'0,"0"0"65"0,0 0-61 16,0 0 144-16,0 1-94 0,0 1-32 0,0-1 7 16,0 1 11-16,1 0-41 0,0-2 7 0,19 23-9 15,-13-21-3-15,3-2 6 0,-1 0-6 16,2-1 2-16,0 0 0 0,1-5-7 0,-1 1-3 15,2-2-2-15,-1-2 2 0,-1 0-5 0,0-1-3 16,-1-1-1-16,-1-1-1 0,-3 0-3 0,0-2-1 16,-1 2-2-16,-3-1 1 0,1 2-2 0,-2 1 0 15,-1 3-1-15,0 0 0 0,-1 2-1 0,-3-2 0 16,1 6-3-16,-4 1 3 0,1 3-4 0,-2 3 1 16,-1 4 0-16,0-2 0 0,-1 6 0 0,3 0 0 15,-3 2 0-15,4 1 0 0,0 1-1 0,2 0-1 16,0 1 0-16,3-4 0 0,1 1 0 0,3 0 0 15,0-2 0-15,2-2 1 0,1-1 0 0,3 0 1 16,0-2 0-16,1-4 1 0,1 2-1 0,-1-4 3 16,-1-1-2-16,3 1 1 0,-3-3 1 0,0 0 1 15,1-2-1-15,0-1 1 0,-4-1-1 0,1-5 2 16,2 3-1-16,-3-2 1 0,-1-3 0 16,1-3 3-16,-1 2 1 0,-1-3 2 0,0 1 2 15,-1-2 3-15,0 1-1 0,-1 1 0 0,1 0 3 16,-1-1-2-16,-1 3 0 0,-1 1 0 0,0 0-2 15,2 5-3-15,-2-3 0 0,0 4 1 16,0 0-3-16,0 5-1 0,0 0-1 0,0 0-3 16,0 0-1-16,0 0-2 0,0 0 1 0,0 0 0 15,-7 15-2-15,7-7-1 0,0 4 0 0,0 1 1 16,2 2-1-16,0 0 0 0,-1 0 0 0,3 2-1 16,-1 0 0-16,0-1 0 0,0 0 2 0,0-1-2 15,2 0 1-15,0-3 2 0,3-1-2 0,-2-1 1 16,0-3 1-16,0-2 1 0,3 0 0 0,-3-2 0 15,0-3 2-15,0 0-1 0,-1-1 1 0,0-4 0 16,0-2 1-16,0 1 1 0,0-4-1 0,-2-2-1 16,-1 0 1-16,-1-1-1 0,2-4-2 0,0 2 1 15,0-1-2-15,-2-1 0 0,3 0-1 0,1 1-1 16,0 0 0-16,0 0 0 0,0 1-1 0,1 1 0 16,0 2-1-16,1 1 0 0,1 1 0 0,-1 0 0 15,0 3 0-15,1 2-2 0,1 0 2 16,-2 2 0-16,-1 2-1 0,1 1-1 0,0 1 1 0,-1 2-1 15,0 2 1-15,-1 1 0 0,0 1 1 16,0 2-1-16,-2 2 2 0,1 0-1 0,0 2 1 16,0-1 0-16,-2 1 0 0,1 1 0 0,-1 0 0 15,-1 0 0-15,2 1 0 0,-2 0 1 16,1 0 0-16,1-3 0 0,-2-1-1 0,3 0 2 0,-2-2-1 16,2-2 0-16,0 1 2 0,1-6-1 0,0 1 0 15,-1-2 1-15,1-1 0 0,0-1 0 0,0-3 1 16,0-2-2-16,1 0 2 0,-2-5-1 0,1 1 1 15,0-3-1-15,-1 1-1 0,-1-3 1 16,2 2-1-16,-1-2 1 0,0 1-2 0,-1 2 0 16,0 0-1-16,-1 1 2 0,0 1-2 0,0 1 0 15,-1 3 0-15,-1 1 0 0,0 5-1 0,0 0 7 16,0 0-1-16,0 0-2 0,-5 9 7 0,3-3-6 16,1 4 3-16,-2 1 1 0,2 1-6 0,-2 2-2 15,3-1 1-15,0-1-1 0,0 2 0 0,2-2 0 16,0 1 0-16,3-2 0 0,0-1 1 0,1-2 1 15,0 0 0-15,2-2 0 0,-1-1 2 0,1-1 1 16,1-3-1-16,0-1 1 0,0-1 1 0,2-4 0 16,-1 0 0-16,0-3 1 0,-3-2-1 0,4 1 0 15,-2-4 1-15,-4 1 0 0,1-2 1 0,-1 1-1 16,0-1 0-16,-2-1 1 0,1 2-1 0,-3 0 0 16,-1 0-1-16,2 3 1 0,-2-1-1 0,-5 3-2 15,0 2-2-15,0 4 2 0,-1-3-4 0,-4 5 1 16,4 0-1-16,-6 5 0 0,1-1-1 15,0 0-1-15,0 4-2 0,0-1-9 0,1-1-3 0,2 3-38 16,0 0-5-16,3-2 2 0,4 2-44 16,0-1-12-16,1 1-8 0,3-2 1 0,1 0-12 15,1-1-15-15,-1 0-7 0,3-2-3 16,1 1-12-16,-2-4-17 0,1 0 109 0,2-1-70 16,-2 0 146-16</inkml:trace>
  <inkml:trace contextRef="#ctx0" brushRef="#br0" timeOffset="52221.75">19497 8180 10 0,'6'-5'136'0,"0"-2"6"15,-1 1 0-15,2 0-11 0,-3 1 10 0,3 0 3 16,-1 1-18-16,-3 2-15 0,0 0-4 0,-1 2 0 16,1 2-21-16,-2 3-11 0,0 1-5 0,1 4 1 15,-1 1-16-15,0 1-6 0,2 2-3 0,-1 0-1 16,2 4-8-16,-1-4-4 0,1 3-1 0,0-3 1 16,1-1-6-16,-2-2-6 0,1 0-1 0,0-4 1 15,-2-1-8-15,1-1 1 0,-1 0-3 0,-2-5 1 16,0 0-1-16,0 0-1 0,1 0 0 0,12-12 0 15,-9 3-2-15,2-2 2 0,-1 0-4 0,1-4 2 16,0-1-2-16,1 0-1 0,2 0 1 16,-2-1 0-16,2 2-2 0,1-1-2 0,-1 1 3 15,2 2-1-15,-1 2-1 0,-2 1 9 0,2 1 0 16,-1 4 1-16,-1 0 8 0,0 3 2 0,-2 2 0 16,0 0 3-16,-1 3 0 0,-1 4-5 0,-1 1-1 15,0 1 0-15,-2 1-7 0,0 2-2 0,1 3-1 16,-2-1 0-16,-3-1-3 0,1 2-1 15,-2 1-1-15,0-3 1 0,-1 2-1 0,-1 0-28 16,0-1-28-16,0-3-8 0,0 2-41 0,1-2-187 16,1-1 238-16,1-2-98 0,2-3 147 0</inkml:trace>
  <inkml:trace contextRef="#ctx0" brushRef="#br0" timeOffset="53397.36">20421 8327 468 0,'29'6'35'16,"5"4"-34"-16,2-5 1 0,2 3 4 0,8 3-4 15,-1-5-1-15,8 2-1 0,3 2 0 0,2 0 1 16,2 1-1-16,5 2 3 0,-1-1 4 15,4 0 4-15,1 3 6 0,0 1 35 16,2-1 0-16,5 1-4 0,0 1 35 0,3 1-16 16,2 0 3-16,1 3 4 0,-1-1-23 0,3-1-16 0,1 2-5 15,0 2 1-15,1 0-20 0,-4 1 8 0,1 0-1 16,-3 2-3-16,4-1 7 0,1 1-9 0,-2 0 2 16,-2 0 4-16,1-1-11 0,-1 0-2 15,-1-1-1-15,0 0-2 0,-1-2-1 0,0 2 1 16,-2-2-2-16,-2 0 2 0,-3-1-1 0,1 0 1 15,-2 0 0-15,-1 1 0 0,-1-1 1 0,1-1-1 16,-3 1 2-16,-1 0-2 0,-2 0 2 0,-2 0 0 16,-2-2-1-16,-1 0 2 0,1 1 1 0,-4-1 2 15,0-2 0-15,-2-1-1 0,2 1 4 0,-2-1-1 16,-3 0 3-16,-1-1-2 0,-2-1 1 0,0-2-3 16,-2 0 2-16,0-1-1 0,-3 0-2 0,-1-1 4 15,-2 0 9-15,0 0-2 0,-1 1 8 0,-3 2-4 16,0-4-1-16,-4 1 4 0,1-1-3 0,-2 1-5 15,1 0-7-15,0-3-2 0,-2 3-4 0,0-4-2 16,0 1 1-16,3 3-1 0,-4-2 0 0,1-1-2 16,-2 1 2-16,-1-1-2 0,0 0 1 15,-1 2 1-15,-1-4 0 0,-2 1-2 0,0 0 3 0,-2-1 0 16,-3 0 0-16,1-2 0 0,-5 0 1 0,1-3 0 16,-1 0 1-16,-3 0-1 0,-1-1 1 0,0-3 3 15,-4 1-1-15,0-1 1 0,1-2 1 16,0-2 0-16,-3 1 3 0,-1-3-3 0,1 0 0 15,-2 0-2-15,-1-1 1 0,-1 0 1 16,0-1-4-16,-2 1 1 0,-2-2-4 0,0 1 5 0,1 1-2 16,-2-1 0-16,0 1-2 0,1 1 1 15,-2 0 0-15,1 2 9 0,0-1-3 0,0 1-1 16,0 1 8-16,2 1-8 0,-4 1 3 0,4 1 3 16,-1 3-10-16,4 1 0 0,0 0-2 0,0 0 0 15,0 0-1-15,0 0 0 0,0 0 1 0,0 0 0 16,4 5 0-16,1 1 1 0,3 1 0 0,0-1 0 15,-1-1 0-15,4 1 2 0,3 3 1 0,-2 1-2 16,4 0 2-16,1-2-1 0,1 2-1 0,-1 0 2 16,3 3-2-16,-3-2 0 0,-1-1-2 0,-1 1 0 15,-2 0-1-15,0 1 0 0,-2 0 4 0,-3 1 3 16,0 0 1-16,-3 2 11 0,-1-1-3 0,-3 0-1 16,-1 3 11-16,-1-1-5 0,-6 1 4 0,-1-1-3 15,-5 0-3-15,0 0 1 0,-3 1-1 0,-4 0 1 16,2 1 1-16,-6-2 0 0,3-1-5 0,1-1-1 15,-1 1-2-15,3-1-3 0,-1-2-2 0,6 0 1 16,-3 0-7-16,6-1-1 0,-1-3 0 0,1 3 1 16,1-1-2-16,2-5-2 0,2 4 0 0,-1-4 0 15,2 1-1-15,-1-5-1 0,4 4 0 0,0 0-2 0,1-5-1 16,0 0-36-16,0 0-39 0,0 0-29 0,16 4-57 16,-1-3 5-16,1-5-73 0</inkml:trace>
  <inkml:trace contextRef="#ctx0" brushRef="#br0" timeOffset="56202.3">19005 9087 357 0,'0'0'142'0,"0"0"-3"0,0 0-1 16,0 0 14-16,0 0-32 0,1 0-21 15,0 0 17-15,23 3-15 0,-14-5-7 0,-1 1 1 16,4 0-23-16,0 0-6 0,2-1-5 0,2 0 5 16,3 1-12-16,0-2-6 0,0 2-5 0,1 0-1 15,1-2-9-15,-1 0-11 0,1 1-1 0,-1 0-1 16,1 1-11-16,-1-1-2 0,1 2-2 0,-3 0-3 15,-2 2 0-15,0-2-66 0,-2 1-31 0,-1 3-8 16,-3-1-80-16,-1 1 6 0,-3-1-71 0</inkml:trace>
  <inkml:trace contextRef="#ctx0" brushRef="#br0" timeOffset="56457.2">19471 8990 994 0,'3'-2'114'0,"2"2"-111"0,1 0 64 15,-1 2 10-15,1 0-15 0,-1-2 25 0,1 1-10 16,1 2 13-16,-4-1-8 0,1 3-9 0,-2-1-1 16,4 5-2-16,-3-3 4 0,-1 4-6 0,2 0-3 15,-2 2-4-15,3 3-2 0,-2 1-6 16,-2 0-15-16,-1 1-2 0,0-1 3 0,0 3-18 15,-4-5-4-15,0 6-8 0,0-6-9 0,1 2-9 16,-2 0-129-16,3-4-86 0,-2-1 108 0,3 0 118 16,1-1-120-16</inkml:trace>
  <inkml:trace contextRef="#ctx0" brushRef="#br0" timeOffset="56922.32">19016 10381 1013 0,'0'0'70'0,"1"0"56"0,0 0-77 0,24-5 187 16,-16 3-128-16,4-2-34 0,3 3 16 0,2-4 15 16,0 1-44-16,2 3 1 0,2-4-11 0,-1 3-1 15,2 1-2-15,1-2-18 0,-2 3-3 0,2-1 1 16,-2 1-21-16,1 0-1 0,-2-3-1 0,1 3-2 16,-2 0-1-16,-1 0-29 0,-2 0-16 0,-4 0-1 15,2 3-38-15,-5-3-86 0,2 0-37 16,-4 0-17-16,1 0-100 0,-1 0 5 0,2-4-64 0</inkml:trace>
  <inkml:trace contextRef="#ctx0" brushRef="#br0" timeOffset="57141.03">19424 10230 1120 0,'9'0'134'0,"0"0"-8"0,-3 0 1 0,1 0 0 16,3 1-26-16,-3 1-19 0,1-2-1 0,2 4 6 15,-3 0-11-15,2 2-3 0,-2 0 2 0,-1 3-15 16,-2-1-1-16,2 5 1 0,-1-2-19 0,-4 2-11 16,3 1-4-16,-3 2-1 0,-1 0-13 0,0 1-5 15,-1 1-6-15,-3 1-9 0,-1 1-8 0,-2-1 0 16,-3 1-236-16,0 1 64 0,-1-1-95 0,1 5 10 16,-2 0-59-16</inkml:trace>
  <inkml:trace contextRef="#ctx0" brushRef="#br0" timeOffset="57542.04">18909 11474 996 0,'0'0'158'0,"0"0"-156"0,0 0 119 15,0 0 115-15,1 0-120 0,0 0-9 0,20 2-26 16,-12-5 13-16,4 1 10 0,1-1-34 0,1 0-5 16,-1-2-8-16,2 1-1 0,4 0-8 0,0 3-14 15,2-1-5-15,-1-1 0 0,1 2-18 16,-1 0 0-16,0-1-4 0,1 2-1 0,-1 0-2 16,-2 0-8-16,-2 0-25 0,-2 0-2 0,1 2-15 15,-2-1-97-15,-2-1 69 0,-1 0-294 0,0-1-2 16,-2-1 5-16,-3 0-91 0</inkml:trace>
  <inkml:trace contextRef="#ctx0" brushRef="#br0" timeOffset="57779.88">19286 11277 1451 0,'8'5'60'0,"0"0"26"0,1 1 2 0,-2-1-18 0,2 1 8 16,1 4 39-16,-2-3-46 0,0 3-1 0,-1 1-4 16,1 2-2-16,-2 0-3 0,-4 2-17 15,2 1-3-15,-3 3-1 0,-1-4-19 0,-2 4-4 16,-2-1-4-16,-1-1 0 0,-4-1-5 0,2 2-7 16,-2 0-22-16,-2-2-10 0,1-2-22 0,0 1-169 15,2 1 194-15,-2-2-65 0,1 4 94 0</inkml:trace>
  <inkml:trace contextRef="#ctx0" brushRef="#br0" timeOffset="58211.8">18931 12643 1358 0,'0'0'96'0,"0"0"-22"0,1 0-39 15,19 5 70-15,-12-5-30 0,2 0-21 16,4 1 12-16,-2-1 15 0,1 0-31 0,4 0 3 16,-1-1-9-16,2 0-2 0,1-2 1 0,1 3-16 15,1-1-1-15,0-2-1 0,1 3-18 0,-1-1-1 16,0 1-2-16,-2-1-1 0,2 0-1 0,-3-1-11 15,0 2-21-15,-2 0-2 0,-1-1-24 0,-1-4-82 16,-1 4-32-16,0 1-12 0,-1-1-101 0,-2-2 3 16,0 2-55-16</inkml:trace>
  <inkml:trace contextRef="#ctx0" brushRef="#br0" timeOffset="58436.93">19296 12500 1075 0,'0'0'169'16,"0"0"-167"-16,0 0 117 0,0 0 121 0,0 1-110 16,2 13-32-16,6-8-14 0,-2 0 9 0,4 1 8 15,-1 3-20-15,0-1-4 0,1 1-3 0,-1 1-2 16,3 4-5-16,-3-2-13 0,0-1-3 0,-3 2 0 16,-1-2-17-16,-2 3-6 0,0 0-5 15,-1 0-1-15,-3 0-7 0,-1 2-5 0,-2 0-4 16,-2 0-1-16,-3 4-5 0,0-3-72 0,-2-1-42 15,-1 0-20-15,0-1-93 0,-1-2 7 0,0-1-89 16</inkml:trace>
  <inkml:trace contextRef="#ctx0" brushRef="#br0" timeOffset="61637.03">19851 8777 824 0,'0'0'138'16,"0"0"-136"-16,0 0 95 0,1 13 82 0,1-2-113 15,-1 5 25-15,1 1-23 0,2 7 1 16,-4 0-4-16,0 1-24 0,0 1-8 0,-1 1-2 16,1 1 1-16,-3 0-10 0,5-1-7 0,-5-1-3 15,2 1 0-15,-2-3-9 0,3 2-13 16,-1-2-25-16,1-3-7 0,-1-1-26 0,0-6-163 16,1 0 196-16,0-4-73 0,0-3 109 0</inkml:trace>
  <inkml:trace contextRef="#ctx0" brushRef="#br0" timeOffset="61920.51">19781 8833 1091 0,'2'-17'93'0,"2"3"-2"0,1 1-1 0,1-1-15 16,0 0-10-16,4 3 13 0,0 0-24 0,1 4 14 15,0-2-4-15,2 5-4 0,1-2 14 16,1 5-17-16,0 0 8 0,-1 2 5 0,-1 2-13 15,1 1-2-15,1 4-5 0,-3 2-15 16,-2 0 0-16,-4 2-10 0,0 4 0 0,0-2-1 16,-5 2-11-16,1 1-1 0,-2 1-1 0,-3 1-1 15,-4-3-1-15,-2 1-1 0,-2-1-1 0,-2 0 0 16,0 0-2-16,-3-2-9 0,-2-2-12 16,0-1-3-16,2 0-16 0,2-2-68 0,1 0-28 0,2-4-8 15,2 0-84-15,4-4 3 0,5-1-51 0</inkml:trace>
  <inkml:trace contextRef="#ctx0" brushRef="#br0" timeOffset="62254.58">20051 9038 910 0,'0'0'122'0,"0"0"-120"0,0 0 91 15,0 0 30-15,16 4-40 0,-10-6 22 0,3 1-29 16,1-3 19-16,2 2-3 0,-1-4-30 0,0-2-7 16,2 3-6-16,-3-5 3 0,1 4-9 0,-3-4-3 15,1 3-8-15,-3-4-1 0,0 0-6 0,-2 2-5 16,-2-1-2-16,0 2 1 0,-2 0-7 0,-2-2-3 16,0 4-1-16,-2 4-2 0,-1-1-3 15,-1 3-1-15,-1 2-1 0,-1 1 0 0,0 3-2 16,0 4 1-16,0 1-1 0,-1 1-1 0,-1 0 1 15,3-1 0-15,-1 3-1 0,1-1 1 16,2 1-1-16,0-2 0 0,3 0 1 0,2 2-1 16,1-3 1-16,4 0-3 0,0-2 1 0,2-2 0 15,0 2-2-15,5-4-37 0,-1 1-23 0,0-4-5 16,1 1-47-16,0-2-131 0,1-1 192 0,-2 0-93 16,2 0 149-16</inkml:trace>
  <inkml:trace contextRef="#ctx0" brushRef="#br0" timeOffset="62863.55">20495 8617 1133 0,'1'-5'108'0,"2"3"6"0,-3 2 0 0,0 0-20 15,0 0 9-15,0 1 12 0,4 16-29 0,-6-4-6 16,2 1-11-16,-2 5-2 0,-1 3-11 0,1 1-18 15,-1 1-4-15,3 4 1 0,2 1-21 0,0-2-4 16,-1 2-3-16,1-3-2 0,1 1-4 0,1 1-16 16,1-4-21-16,-1-1-6 0,1-1-29 0,-4-1-106 15,6-2-48-15,-2 0 66 0,4-1 161 0,1-2-152 16</inkml:trace>
  <inkml:trace contextRef="#ctx0" brushRef="#br0" timeOffset="65229.42">20429 8961 323 0,'0'0'33'0,"0"0"6"15,0 0 1-15,0 0-1 0,1 0 3 0,0 0 8 16,0 0 1-16,1-1 27 0,-1 0-7 0,0 1-3 15,0-1 26-15,0-2-15 0,1 2 5 0,-1 0 3 16,0-1-18-16,2 1-6 0,-1 0-4 16,1 0 0-16,-2 0-8 0,0-3-8 0,0 3-4 15,0-1 1-15,1 1-11 0,-2 0-10 0,-3-23-2 16,-5 28-1-16,-3 2-10 0,-2-1 0 0,1 3-1 16,-3-1-1-16,1 2 0 0,1 2 3 0,-1-1 2 15,3 2 0-15,0-1 4 0,4 1 3 16,1 0 0-16,2-1-1 0,1-1 3 0,5-1-5 15,0 1-2-15,4-4 2 0,3 1-7 0,2-4-2 16,1 0-2-16,4-2-1 0,3-1-2 0,-1 0-77 16,3-1-68-16,0-5 76 0,5 4 71 0,4-4-70 15</inkml:trace>
  <inkml:trace contextRef="#ctx0" brushRef="#br0" timeOffset="65897.81">20684 9032 461 0,'0'0'54'0,"0"0"12"0,0 0-1 16,0 0 13-16,0 0-16 0,0 0 4 0,1 1 9 15,0-1-8-15,1 1-4 0,-1-1-2 16,0 0-11-16,0 0-8 0,1 0-2 0,-1 0 2 16,1 0-10-16,35-4-2 0,-29 1-2 0,-1-5-2 15,-1 3-2-15,0-3-4 0,-1 0 0 0,0 2 2 16,0-1-5-16,-2 1 1 0,-2 1-3 0,-1 0 0 16,0 0-1-16,-1 1-4 0,-2 3 0 0,0 1 0 15,-2-1-4-15,1 1-2 0,-1 1 0 0,-2 1 0 16,0 3-1-16,0 3 4 0,1 0-2 15,0 2 6-15,-2-2 2 0,2 4 6 0,1 1 0 0,1 1-2 16,1-3 6-16,0 1-4 0,2 2-3 16,1-2 2-16,0-1-7 0,3-1-3 0,0 0-2 15,2-2-1-15,3-1-4 0,1-1-6 0,3-5-16 16,-1 1-7-16,2-2-14 0,2-2-113 0,-1-2-64 16,0-3 83-16,1 2 138 0,-1-2-137 15</inkml:trace>
  <inkml:trace contextRef="#ctx0" brushRef="#br0" timeOffset="66193.28">20911 8560 401 0,'0'0'68'0,"0"0"-66"15,0 0 78-15,0 0 30 0,0 0-36 16,0 0 38-16,0 0-6 0,1 0 20 0,0 2-1 16,11 20-7-16,-11-16-8 0,1 5-6 0,-2 0 5 15,3 1-16-15,-3 1-14 0,0 2-12 0,1-3 5 16,0 3-24-16,0 3-12 0,-1-3-4 0,0 5-1 16,0-3-15-16,2 4-5 0,-2-1-2 0,0 1-2 15,-4 1-5-15,3-2 0 0,1 2-2 0,-2-1 0 16,2-1-2-16,-1-3-50 0,0 1-28 15,1-3-3-15,0 1-63 0,0-3-167 0,0-1 242 16,-1-1-115-16,1-1 186 0</inkml:trace>
  <inkml:trace contextRef="#ctx0" brushRef="#br0" timeOffset="66413.35">20793 8743 920 0,'9'-1'119'0,"1"-5"-117"0,3 3 60 15,-1 1 108-15,2-3-127 0,2 0-13 0,-2 0-15 16,2-1 4-16,0-1 6 0,-1 1-20 0,0-1 0 16,1 2-7-16,-1-2-12 0,-2 2-4 0,1-2-94 15,1 4-40-15,-3-1 64 0,3 3 89 0,-1 2-93 16</inkml:trace>
  <inkml:trace contextRef="#ctx0" brushRef="#br0" timeOffset="67144.63">20774 9006 118 0,'5'-3'79'15,"0"0"7"-15,0 0-2 0,1-1 34 0,0-1-75 16,0 1 54-16,1 2-2 0,-1-1-3 0,-1-1-13 16,-2 3 2-16,-3 1-13 0,0 0-3 15,0 0-5-15,0 0 0 0,0 0-9 0,0 0-6 16,0 0 0-16,0 0-1 0,-11 12-8 0,6-5-3 16,2 1-1-16,-2-1 2 0,2 3-5 0,2-1-6 15,1-3-2-15,0 3 1 0,4-5-6 0,-1 0 4 16,2 1 0-16,1 0-1 0,2-3 6 0,-1 1 0 15,2 3 1-15,-2-3 0 0,1 2 0 0,-2 1-5 16,0-1 0-16,-2 1-1 0,-1 1-5 0,-1 2-4 16,-2-2-2-16,-2 3 0 0,0-1-6 0,-4-1-40 15,1 2-37-15,-3-2-13 0,1 2-60 0,0-4 5 16,-1 1-62-16</inkml:trace>
  <inkml:trace contextRef="#ctx0" brushRef="#br0" timeOffset="67612.02">20964 9107 583 0,'10'-6'138'0,"-1"-3"-30"16,-2 0-1-16,2-2 18 0,-3 0-71 0,2 1-14 15,1-2 15-15,-2 0-3 0,1 2 5 16,-2-1-1-16,1 1-4 0,3 2 6 0,-2 1-1 15,-2-3 4-15,-2 3 3 0,2 2-6 0,-1-1-5 16,-2 2 0-16,-3 4-10 0,0 0-10 0,0 0-5 16,0 0 0-16,11 12-13 0,-11-3-5 15,0 2-3-15,0 1 0 0,0-1-7 0,0 1 0 16,2 1-2-16,1 1-3 0,0-1-3 0,5 3-36 16,-3-7 2-16,3 1 5 0,0 0-34 0,2-4 3 15,0 0-12-15,-2-5-8 0,1 2 8 0,-1-6-13 16,2 2-2-16,-2-4-1 0,1 0-12 0,0-2 20 15,-2-3 9-15,2 1-4 0,-2-4 28 0,-2 0 23 16,1 1 8-16,-2 1 5 0,1-1 25 0,-1 0 32 16,-2 3 6-16,-1-1-3 0,-1 4 32 0,1-2 6 15,-1 2 8-15,0 2 8 0,0 1 2 16,0 3 2-16,0 0-2 0,0 0 0 0,0 0-1 16,0 0-7-16,0 0-6 0,-2 13 1 0,2-3-13 15,0-1-19-15,0-1-5 0,1 5 0 16,2-2-24-16,-1 1-6 0,1-2-5 0,2 1 0 15,-1 0-9-15,1-2 0 0,2 1-2 0,0-3-2 16,-2-1-2-16,1-1-59 0,-1-1-26 0,-1-2-6 16,-1 1-72-16,1-3 5 0,0 0-59 0</inkml:trace>
  <inkml:trace contextRef="#ctx0" brushRef="#br0" timeOffset="67747.39">21285 8732 1298 0,'-5'-5'149'0,"1"2"-33"0,2 2-1 0,2 1-19 16,0 0-54-16,0 0-6 0,0 0-25 0,0 0-22 15,0 1-49-15,0 18-17 0,3-12-45 0,0 2 3 16,1 1-55-16</inkml:trace>
  <inkml:trace contextRef="#ctx0" brushRef="#br0" timeOffset="68066.98">21440 8982 1375 0,'-2'5'91'0,"1"3"-3"16,1-3 0-16,0 1-11 0,0 2-18 0,1-1 10 15,1-1-19-15,1 1 10 0,3 1-6 0,1-4-5 16,3 0 8-16,-2-1-10 0,3-1 1 0,-3-2 6 15,3-1-16-15,1-3-3 0,-3-1 0 0,0-1-2 16,0 1-2-16,-2-2 1 0,-1-1-4 0,-1 0 2 16,-1 0-3-16,-2-2-5 0,-2 2-3 0,0 0 0 15,-2 1-8-15,-3-2-4 0,-1 2-2 16,0 3 1-16,-2 2-6 0,2-2-1 0,0 3-3 0,-3 1-2 16,1 4-2-16,-2-2-25 0,1 2-19 15,2 2-1-15,-2 1-36 0,2 1-78 0,2 0-42 16,1 0-23-16,3-3-100 0,2 1 5 0,3 1-67 15</inkml:trace>
  <inkml:trace contextRef="#ctx0" brushRef="#br0" timeOffset="68350.72">21638 9022 994 0,'-2'10'89'0,"1"2"0"0,1-2 0 0,0 1-20 16,-2 0-8-16,0-1 11 0,2 1-30 0,0-1 9 15,2 0-8-15,-2-4-7 0,0 0 5 0,2-1-16 16,1-2 3-16,2 0 8 0,0-3-22 16,1-3 1-16,0-4 7 0,2 1-1 15,2-1 7-15,0-3 5 0,1-1 0 0,-1 0 2 16,3-2 8-16,-2 2-5 0,1-1-3 0,-1 1-2 16,1 0-4-16,-2 0-2 0,1 1 0 0,-1 2 0 15,-1 2-1-15,-2 1 4 0,1 0-3 0,-2 2 0 16,0 1 3-16,0 4-10 0,-1-2 0 0,-1 3 0 15,0 1-11-15,-2 0-2 0,0 3-3 0,2 0-2 16,-1 3-3-16,-1-1-123 0,2 2-154 0,-2 1 154 16,1 3 126-16,-3 0-124 0</inkml:trace>
  <inkml:trace contextRef="#ctx1" brushRef="#br0" timeOffset="64161.77">22161 16159 0</inkml:trace>
  <inkml:trace contextRef="#ctx0" brushRef="#br0" timeOffset="70129.77">19872 10194 373 0,'1'-9'135'0,"2"1"-14"0,-3 0-4 0,1 3 15 16,-1-2-66-16,0 7-9 0,0 0 5 0,0 0 2 15,-11 2-6-15,5 7-7 0,-2 2 0 0,0 4-11 16,-1 2 0-16,0 3 3 0,0 2-15 0,1 3-9 15,1-2-3-15,1 1 0 0,1-1-11 0,3-2 1 16,2-2-4-16,3-3 2 0,2-3-2 0,2-2 0 16,2 0 0-16,2-7 1 0,1 0-2 0,2-4 2 15,1-1 0-15,0-4 1 0,1-4 1 16,0-1 1-16,-3-3 0 0,0-2 0 0,0-1 2 16,-1-3 2-16,-3-1 3 0,2 1 1 0,-3 0 5 15,-2-3 9-15,2 3-2 0,0 0 0 0,-5 1 9 16,2 2-7-16,-1 3 2 0,0 2 0 15,-2 3-6-15,2 1 1 0,-4 7-1 0,0 0-2 16,0 0 2-16,-1 0-4 0,-12 5-1 0,7 2-1 16,3 2-5-16,-4 2-4 0,5-1 0 0,2 1 1 15,0-1-5-15,1-2-1 0,2 1 1 0,0-1 2 16,3-4 0-16,3 0 8 0,-1 0 0 0,3-4-1 16,-1-1 8-16,2-3 2 0,0-1 1 0,2-1 1 15,-2 0 0-15,0-5-3 0,0 1-1 0,0-1 1 16,-1-1-4-16,-2-1-4 0,0 1 0 15,-1-3-1-15,-2 2-3 0,0 0-3 0,-3 3 1 16,-2-1 0-16,-1 1-1 0,-1 4-4 0,-3 0 1 16,-2 4-2-16,-2 0-2 0,1 4-3 0,-4-2-8 15,1 8-13-15,-2 2-8 0,2 1-116 0,-1-1-53 16,1 3-24-16,1-2-149 0,6 3 9 16,3 1-113-16</inkml:trace>
  <inkml:trace contextRef="#ctx0" brushRef="#br0" timeOffset="70485.45">20242 10158 1291 0,'0'12'23'0,"2"2"11"0,-1-2 0 0,1 3-2 15,1-3-5-15,2 2 6 0,0-2 0 16,-1-2 21-16,4 1-9 0,-1-2-7 0,2-2 19 15,0-2-15-15,0 0 9 0,3-4 6 16,-3-1-19-16,3-1-1 0,-1-2-5 0,0-5 0 16,0 1-4-16,-1-7-6 0,0 2-3 0,-2-2-1 15,3-2-8-15,-2-2 0 0,0-1-2 0,-1 2 2 16,3-3-1-16,-2 2 8 0,1-2-1 0,0 3 1 16,-3-1 7-16,2 6 3 15,-1-4 5-15,2 5 0 0,-2 4 3 0,0-1 0 0,1 4 0 0,-2 1 2 16,1 3-1-16,-1 2-3 0,1 1-3 15,-5 2 0-15,2 1-5 0,-1 5-7 0,0-1-2 16,-3 2 1-16,2 0-9 0,-1 2-2 16,1 2-2-16,1 1-2 0,-1 1-2 0,0-2-126 0,0 3-151 15,4-3 151-15,1 4 128 0,1-3-125 16</inkml:trace>
  <inkml:trace contextRef="#ctx0" brushRef="#br0" timeOffset="71701.35">19616 11208 1028 0,'-3'-2'70'0,"-1"0"35"0,2 5-66 0,-2 2 210 15,-1 0-168-15,3 4-16 0,-3 4 6 0,1 7 14 16,-1-2-25-16,-1 8-9 0,1 1-10 0,0 4-2 16,1 0-12-16,1 2-10 0,-1-1-3 0,2-1-1 15,0 0-12-15,1-5 0 0,1 0-1 0,1-4-6 16,1-1 0-16,1-5-45 0,0-1-9 0,-1-7 0 15,3 2-49-15,1-5-90 0,-1-5-47 0,1-1 60 16,1-5 188-16,0-4-151 0</inkml:trace>
  <inkml:trace contextRef="#ctx0" brushRef="#br0" timeOffset="72025.39">19622 11202 561 0,'-6'-9'24'0,"2"3"173"0,0 4-100 16,-1-3 134-16,1 3-104 0,3 5-22 0,-2-1 19 15,0 6-62-15,2-2 1 0,1 3-11 0,0 0-7 16,2 1-1-16,2 1-13 0,0 0-9 16,2-1-3-16,3-2 0 0,-1 0-10 0,1-1-1 15,2-3-2-15,1-1 0 0,2-1-1 0,-1-2 2 16,1-1-1-16,1-4-1 0,0-1 2 0,-1-3 0 16,1-2 0-16,0-2 0 0,-1-2 0 0,-2 0 0 15,1-1 1-15,-3 0-1 0,0-2 0 0,0 3 1 16,-3 0 0-16,0 3 6 0,-2-1 0 15,0 3 11-15,-2 3-2 0,0 3 1 0,-3 4 10 0,0 0-1 16,1 8 1-16,-5 2-2 0,3 6-3 16,-4 2-10-16,0 6 0 0,-1 4 1 15,1 3-11-15,-1 3-2 0,0-2-3 0,-1 5-1 16,3-3-2-16,-1-2-3 0,1 0-10 0,1-2-8 16,3-3-9-16,0-3-85 0,2-3-30 0,1-3-2 15,2-5-104-15,0-3 4 0,1 0-59 0</inkml:trace>
  <inkml:trace contextRef="#ctx0" brushRef="#br0" timeOffset="72318.92">19954 11389 880 0,'-2'16'121'0,"1"2"-119"0,0-1 60 0,1-1 78 15,0 2-70-15,2-3-35 0,1-1-13 0,1-1 4 16,3-3 5-16,0-1-14 0,4-4 28 15,-1-1-2-15,3-4-5 0,-1 0 29 0,3-2-4 16,2-4 8-16,-2 1 4 0,0-5-9 0,-3 0-10 16,2-2-4-16,-7-1 2 0,2-2-13 0,-4-2-7 15,-2 0-4-15,-3-1 0 0,0 2-9 0,-3 1 3 16,-1 0 1-16,-2 5 0 0,-2 1 1 0,-3 4-7 16,-1 0 0-16,-1 5 1 0,-1 6-8 0,1 1-4 15,-1 3-4-15,0 5-2 0,-1 0-4 0,4 2-5 16,-1 0-12-16,3 3-7 0,2-4-12 15,-1 1-82-15,5-3-40 0,1-3-8 0,2 0-107 16,3-5 6-16,3 2-69 0</inkml:trace>
  <inkml:trace contextRef="#ctx0" brushRef="#br0" timeOffset="72524.6">20194 11066 1508 0,'-5'4'143'16,"0"3"-139"-16,0 3 51 0,-1 1 24 0,1 5-29 16,0 3 10-16,0 4-25 0,2-1 5 0,-1 4 1 15,0 1-28-15,1 2 0 0,0-1-8 16,2-1 3-16,0 0-3 0,1-1-1 0,1-2-3 16,1-2-6-16,1 0-4 0,1-6-141 0,-1 0 139 15,1 0-33-15,0-6 45 0</inkml:trace>
  <inkml:trace contextRef="#ctx0" brushRef="#br0" timeOffset="72702.42">20030 11294 1479 0,'10'-6'125'0,"4"1"-121"0,0 2 14 16,2-5 29-16,2 2-20 0,1-1-25 0,4-2-5 15,-1 2-22-15,0-1-5 0,0-1-19 0,-1 3-89 16,-1 0-29-16,0 4 50 0,-4-1 118 0,-2 3-120 16</inkml:trace>
  <inkml:trace contextRef="#ctx0" brushRef="#br0" timeOffset="72923.7">20389 11542 1241 0,'4'3'125'0,"3"-2"-3"0,1-1 0 16,-1 0 4-16,2-2-32 0,-1-3 0 0,2 0 0 16,0-4-13-16,-1 0-5 0,-3-2-4 0,-1-1-15 15,-3-2-7-15,-1 1-3 0,1 1 2 16,-4-1-9-16,-1 2-9 0,-2 2-5 0,-1 2 2 16,-3 2-12-16,-1 4-7 0,-2 1-3 0,-3 2-1 15,0 2-8-15,-1 3-20 0,1 2-29 0,1 2-12 16,0 0-36-16,3 0-316 0,2 0 361 0,2 2-119 15,-1-2 176-15</inkml:trace>
  <inkml:trace contextRef="#ctx0" brushRef="#br0" timeOffset="73703.05">19785 12401 613 0,'-5'14'325'0,"1"3"-84"16,0 4-16-16,-1-1 62 0,0 5-253 0,2 0-9 15,-2 4 8-15,0-1-11 0,1 0-3 0,-1 1-3 16,1-3-10-16,1 1-3 0,-1-3-4 0,2-1-10 15,-1-4-5-15,3-1-69 0,-1-2-22 0,1-4-4 16,0-1-83-16,0-5 4 0,0-1-50 0</inkml:trace>
  <inkml:trace contextRef="#ctx0" brushRef="#br0" timeOffset="73893.88">19564 12411 1263 0,'3'-6'175'16,"4"0"-48"-16,1-1-1 0,2 0-1 0,2 0-67 16,3-1-26-16,2 1-2 0,2-2-12 0,0 2 1 15,1-1 0-15,1 1-16 0,2 0 0 0,-1 0-2 16,0 2 1-16,0 2-2 0,-1 0-34 0,1 3-35 16,-2 1-11-16,1 4-54 0,-4 2 5 0,1 4-59 15</inkml:trace>
  <inkml:trace contextRef="#ctx0" brushRef="#br0" timeOffset="74142.75">19957 12796 1076 0,'5'-13'73'0,"3"-3"3"15,-3-1-68-15,-1 0 279 0,3 0-270 0,0-3 6 16,2 1-1-16,-3 2 2 0,1 1 9 0,2 0 19 15,0 4-2-15,2 4-4 0,-1 2 19 0,-2 1-21 16,0 3 3-16,1 2 5 0,0 1-26 0,-3 5-7 16,0 4-4-16,-2-3-4 0,1 8-8 0,-1 0 0 15,-2 2-3-15,1 2-6 0,-2 2-3 0,0 0-86 16,-1 1-37-16,1 0-6 16,-1-3-105-16,2-2 5 0,-1 0-79 0</inkml:trace>
  <inkml:trace contextRef="#ctx0" brushRef="#br0" timeOffset="74510.78">20224 12613 677 0,'0'0'281'0,"0"0"-81"16,0 1-1-16,0 1 18 0,-4 19-149 0,3-10-27 15,1-4 10-15,0 7-22 0,0-2 2 0,1 0 0 16,0 2-25-16,3 1-1 0,0 0-1 0,1-6-1 15,2 1-1-15,2-1 0 0,-1-2 0 0,2-5 0 16,1 1-1-16,2-3 2 0,-2-2 0 0,2-1 0 16,0-2 2-16,-2-2-1 0,0-2 1 0,1 1 0 15,-2-5 0-15,0 1 0 0,-1 1 0 0,-1-3 0 16,0 2 1-16,-1 0-1 0,-1-4 0 16,0 3 1-16,-1 4-1 0,0-3 18 15,-2 1 1-15,-2 5-2 0,3-1 16 0,-3 3-1 0,-1 4 6 16,0 0 5-16,0 0-5 0,0 0-3 0,2 12-3 15,-4-2 0-15,-1 0-5 0,1 2-11 0,1 3-2 16,-1 1 0-16,0-1-11 0,2 2-2 16,-1 2-2-16,3-3-2 0,-2 2 0 0,3-3-1 15,-1-1-1-15,3-3-2 0,0 0 0 0,2-4-41 16,1-2-17-16,-1-1-1 0,3-4-50 0,1 0-114 16,0-1 171-16,3-3-83 0,2 0 137 0</inkml:trace>
  <inkml:trace contextRef="#ctx0" brushRef="#br0" timeOffset="74823.15">20730 12598 694 0,'2'-7'179'0,"2"-2"-14"0,-4 6-1 0,1-3 3 16,-1 1-51-16,0 5-8 0,0 0-4 0,0 0-25 16,0 0-6-16,-14 3-2 0,8 5-31 15,0 3-2-15,-1 1-7 0,-1 2 2 0,1 1-6 16,1 1-7-16,1 0-4 0,1 1 0 0,2-4-9 16,2 1-4-16,0-3 0 0,3-1-1 0,2 0-2 15,3-4-2-15,2 1-8 0,1-4-3 16,0-2-5-16,2-2-52 0,1-3-14 0,1-1 1 15,-2-3-61-15,2-3-64 0,-1-3-25 0,-1 0 37 16,1-2 197-16,-3-1-150 0</inkml:trace>
  <inkml:trace contextRef="#ctx0" brushRef="#br0" timeOffset="75033.75">20960 12215 854 0,'-1'-11'161'0,"0"7"-159"0,1 4 115 0,0 0 49 0,0 0-13 16,-10 5-44-16,6 5-23 0,-1 1-11 0,3 2 0 15,2 7-29-15,-3 0-8 0,2 3-7 0,1 6-1 16,1 2-11-16,1-2-3 0,0 2-2 0,1 1-1 16,-2 0-5-16,1-2-1 0,2-1-1 15,-2-3-1-15,5-1-1 0,-2-3-2 0,-2-2-3 16,-2-4-8-16,2 1-4 0,-2-3-68 0,-1-3-16 16,1 0 0-16,-1-4-79 0,-2-4-99 0,2-3 189 15,0 0-102-15,-7-5 188 0</inkml:trace>
  <inkml:trace contextRef="#ctx0" brushRef="#br0" timeOffset="75312.28">20971 12511 374 0,'12'-24'26'0,"-1"-2"83"16,0 4-59-16,2 1 99 0,0-3-23 0,-1 4-9 15,2-1-10-15,0 2-2 0,0 3-15 0,-2 4-13 16,3 0-6-16,-5 2 0 0,1 2-18 0,-2 3-18 16,-2 4-3-16,-2-1-1 0,0 4-20 0,-5 1-5 15,0 5-5-15,-4 0-2 0,-2 3-6 0,-3 2-45 16,-3 2 2-16,-1 4 7 0,0-1-39 0,0 2 35 15,-1 0-5-15,0 1-14 0,2-2 46 0,2 1 8 16,4-3 12-16,1 1 4 0,1-2 10 16,3-3 14-16,4 2 7 0,2-4 0 0,2 0 18 0,2-2 16 15,2 0 2-15,0-1 1 0,1 2 15 0,2-5-3 16,-1 2-2-16,0 2 2 0,0-1-8 0,0-1-9 16,-1 2-5-16,0-5 0 0,-2 5-15 0,1 0-15 15,-2-2-3-15,-2 1 2 0,1 0-20 16,-2 0-22-16,0-1-64 0,-1 3-52 0,0 0-59 15,0 1 7-15,-3 0-100 0</inkml:trace>
  <inkml:trace contextRef="#ctx0" brushRef="#br0" timeOffset="84293.13">4670 15430 677 0,'12'-20'93'0,"5"2"-92"0,3 2 48 0,2-2 70 0,4 1-66 16,5-1-17-16,4 2-3 0,4-1 1 0,3-3 6 16,4 0-4-16,3 0 16 0,3-2 0 0,6-4-4 15,2 0 18-15,7 1-12 0,0-1 0 16,3 1 5-16,4 0-17 0,5 3-7 0,2 1-8 15,2 6-3-15,-2 1-9 0,1 6-6 0,0 3-2 16,2 5 0-16,-2 0-7 0,-3 7 3 0,-3 3-1 16,0 4-1-16,-6 0 2 0,-4 2 0 15,-4 2 1-15,-6 0 0 0,-3 1 0 0,-5-2 1 16,-5 0 2-16,-7-1-1 0,0 0 2 0,-4-1 3 16,-4-1 1-16,-2 0 1 0,-4-1 2 0,-2-1 6 15,-3-1-11-15,-3 0-13 0,-2 3-3 0,-2 1-188 16,-3 2 185-16,-3 2-46 0,-3 0 56 0</inkml:trace>
  <inkml:trace contextRef="#ctx0" brushRef="#br0" timeOffset="85100.82">11629 15052 501 0,'5'-16'233'0,"4"-1"-67"0,5 3-12 0,2-3 38 15,2 2-185-15,8 1 7 0,5 0-10 0,7-2 30 16,5 0 2-16,8-1-3 0,3 1 30 0,9 2-6 16,5-3 5-16,5 1 7 0,3 1-13 0,7 1-12 15,2 1-7-15,3 3 0 0,0 1-16 0,0 2-7 16,1 2 0-16,-2 3-3 0,-1 2-5 0,-6 1 3 16,-1 5 1-16,-9-4-2 0,-2 2 4 0,-6 1-3 15,-3 1 1-15,-6 3 5 0,-5-3-4 0,-5 0-3 16,-5 2 1-16,-3-1 0 0,-3 3 0 0,-4 1 7 15,-4-1 1-15,-4 2-6 0,-1 2 12 16,-1 1-31-16,-5 2-40 0,0 0-17 0,0 5-54 16,-3-2 4-16,1-1-66 0</inkml:trace>
  <inkml:trace contextRef="#ctx0" brushRef="#br0" timeOffset="85632.2">18131 15277 531 0,'2'-12'273'0,"4"-4"-77"0,6 2-14 0,5-2 40 15,8-1-211-15,11-1 11 0,8-3-17 0,9-1 33 16,8-2-1-16,8-5-6 0,5 2 32 0,8 0-8 16,4 2 6-16,1-1 5 0,2 3-16 15,5 4-16-15,1 6-3 0,-3 2 0 0,1 2-19 16,-2 5-3-16,0 3-4 0,-3 2 1 0,-2 4-4 15,-3 3 1-15,-6 0-2 0,-3 3 0 0,-5 2 1 16,-8 0 2-16,-4 1 0 0,-6 2-1 16,-6-3 3-16,-6 2-2 0,-2-1 4 0,-9 1 0 15,-2-1 0-15,-5 1 5 0,-5-2 1 0,-5 1-3 16,-2-1 6-16,-4-2-87 0,-4 2-71 0,-2 1 82 16,-4 0 60-16,-2-5-67 0</inkml:trace>
  <inkml:trace contextRef="#ctx0" brushRef="#br0" timeOffset="91146.76">10146 14484 92 0,'7'-2'13'16,"-2"1"-12"-16,-3 0 28 0,2 1-26 0,-4 0 40 15,0 0 15-15,0 0-10 0,0 0 2 0,0 0 5 16,-19 0-13-16,9 2-8 0,-7 1-5 0,-4 3-1 15,-4-1-8-15,-3 4-3 0,-4 0 5 0,-6 1 1 16,-4-1 0-16,-5 1 9 0,1 1-3 0,-6-2 1 16,1-1 9-16,-4 0-8 0,0-1-1 0,-3 0-2 15,2-2-8-15,0-2 8 0,-5 1-3 0,2-3-2 16,0 1 6-16,-1-2 1 0,0 0 3 0,1-1 0 16,-2 0-1-16,3 0 1 0,-1-2 2 0,2 1 3 15,3-2 0-15,0 1-3 0,2 2-2 16,1-4 1-16,3 3-4 0,3-1-4 0,4-2-3 0,3 3-2 15,1-1-6-15,3 2-7 0,5 1 0 16,3 1 0-16,2 1-8 0,2 3-1 0,4 1 0 16,0 2 0-16,4 0 0 0,1 2-2 0,3 2-1 15,2 3 1-15,2 1-2 0,2 4-2 0,1 2 0 16,5 2-2-16,-1 4-1 0,1 2 1 0,3 3 1 16,3 6-1-16,-3 4 3 0,3 4 1 0,1 4 0 15,-1 2 0-15,2 2 1 0,-1 4 0 16,1 3 0-16,-2 1 1 0,2 4 0 0,-1 3 2 15,0 3-1-15,-3 0 0 0,0 2 1 0,-2 5 1 16,-1 4 0-16,-1 2 0 0,-2-2 0 0,0 3 1 16,-4-4 1-16,-2 9 0 0,0 3 2 0,-1 0-1 15,1-4-1-15,-1-1 1 0,-3 0-1 0,3 2 3 16,-2-1-1-16,4-7-2 0,-2-3 3 0,0-4-2 16,1-3 2-16,1-2 0 0,2-1-1 0,-1-6 0 15,3-1-1-15,1-3 1 0,2-3 0 0,1-8-1 16,3 2 0-16,0-11 0 0,4-2 0 0,-2-5 1 15,1-6 0-15,1 0 1 0,1-4 1 0,0-1 6 16,2-2 1-16,-1-3 0 0,1-1 8 0,2-4-1 16,2 1 1-16,2-7 0 0,1 1 0 0,2-2-5 15,4-4-1-15,5 1-1 0,0-3-5 0,2 0-1 16,3-3-2-16,2 0 1 0,0 0-3 0,4-3 0 16,-2 2-1-16,2-3 1 0,2 2-1 15,2-1 0-15,0 2-1 0,3-3 0 0,-4 3 0 16,0-5 1-16,-1 2-1 0,-1 1 1 0,-1-2-1 15,0 4 1-15,-2-6-1 0,-1 1 2 16,2 3-2-16,-2-3 4 0,2 1 1 0,-3 3 1 16,0-3 3-16,-1 0 5 0,-1 3 0 0,-2 1 1 15,-2-1 3-15,-1 1-2 0,-2-1-1 0,1 3 1 16,-4-2-6-16,-2 1-1 0,1-1-2 0,0 0 2 16,-2 3-4-16,-2-5 0 0,1 2 1 0,-2-2-1 15,0 0 1-15,-2-1 1 0,0-1 4 0,-1 0 2 16,-1-3 5-16,0 1 3 0,0-1-2 0,-2-2 1 15,-1-4 6-15,1-1 8 0,-1-4 1 0,-2-3-8 16,3-2 9-16,-4-5-3 0,1-4 3 0,1-4 3 16,2-5-6-16,-2-2-9 0,0-7-3 0,0-4 1 15,-3-7-10-15,1-4 0 0,0-2-3 0,-4-3-2 16,-4-5 0-16,-1-6-1 0,-2-1-1 16,-3-1 1-16,-1-3-3 0,-1 2 0 0,-4-6-2 15,1-4 1-15,3 2-2 0,0 1 1 0,-1 1-1 16,0-1-1-16,1-3 0 0,-1 3 0 15,3 0 0-15,-1 7 0 0,0 0-1 0,-2 2-1 16,1 1 0-16,1 6-1 0,0 4 0 0,2 8-2 16,0 3 0-16,0 5-1 0,-1 6 0 0,4 8-5 15,0 6-28-15,0 12-8 0,-1 7-22 0,0 4-211 16,-2 10 243-16,-3 11-79 0,-2 7 116 0</inkml:trace>
  <inkml:trace contextRef="#ctx0" brushRef="#br0" timeOffset="100923.82">14899 15743 184 0,'0'0'-38'0,"0"0"24"15,0 0 5-15,-1 0-10 0,-1 0 76 16,1 0-7-16,0 0 12 0,0 0 2 0,-1 0 2 15,1 0 2-15,-1 0 1 0,1 0-6 0,-1 0-2 16,1 0 1-16,0 0-9 0,0-1-11 0,-1-1-3 16,1 0 1-16,0 1-14 0,0 0 2 0,1 0-2 15,0 1-5-15,8-9 3 0,2 14-6 0,1-5 3 16,3 1 0-16,1 0-6 0,2 1 1 16,1 0-4-16,2-2 2 0,1 0-1 0,1 0-3 15,2 0-1-15,-2 0 0 0,3-1-2 0,-1-2-1 16,3 2 1-16,1 1-1 0,-2-4 1 0,2 3-1 15,0 0 0-15,-2 0 0 0,1 1 0 0,-2 0-2 16,1 0 2-16,-3-3-2 0,1 3 0 0,-1-1-1 16,-1 1 0-16,-1-1 0 0,0-3 0 0,-2 4 2 15,-2-1-2-15,-3 0 2 0,-2-1 0 0,-3 0 4 16,-3 1 2-16,-2-2 0 0,-3 0 3 0,0-2 3 16,-1 1-1-16,-4-1 1 0,1 1 1 0,-1-2-1 15,-1 1 1-15,0-2-2 0,0 3-1 0,1-3 0 16,1 1 1-16,2-1-1 0,-1 4 0 0,2-4-2 15,0 4-1-15,3-3 1 0,-1 1-3 0,2 5 0 16,0-2 1-16,1 2 2 0,-2 0 0 0,2 4 4 16,-1 4-1-16,0-2-1 0,-1 2 5 15,0 3-2-15,-1 1-1 0,-1 1-1 0,-1-1-3 16,-1 1-3-16,-1-1 1 0,-3 0 0 0,-1 0-2 16,-3 0-1-16,0 1 0 0,-2-1 0 15,-1 0 0-15,0-1-23 0,-1 3-40 0,2-1-15 16,1 2-47-16,2 1 4 0,3 1-57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2:44:14.18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25898 9485 128,'27'53'8936,"0"-1"-8455,-27 1 672,26 26 384,-26 29 97,0-29-641,26 27-417,0-27-320,-26 1-63,27-53 127,-27 26-96,0-53-32,0 0 449,0-28-481,0-24-224,-27-28 0,1 1 96,26-1-32,-26 0-64,26-25-417,0-2-480,26 27-608,27 2 1153,0 24 864,-1 54-64,3-26 1,-4 52 287,3-26 33,0 54-257,-29-28 1,-25 1-129,0 25-32,-25-24-63,-2-3-97,-28 2-32,29 0-384,-25-2-449,23-25-1409,1 28-4100</inkml:trace>
  <inkml:trace contextRef="#ctx0" brushRef="#br0" timeOffset="275.01">26508 10042 13100,'25'79'1217,"-25"-53"-833,0 1 545,0-27 481,0 0-385,0 0-321,0 0-351,0-27-225,0 27-160,0-53-32,0 26-481,0-25-224,27 26-704,-27-1-225,26 0 641,1 1 705,-27 26 224,0 0 192,27 0 64,-27 0 128,25 0 33,-25 0-33,0 26-288,0-26-1217,27 27-3236</inkml:trace>
  <inkml:trace contextRef="#ctx0" brushRef="#br0" timeOffset="714.04">26878 10121 13388,'0'0'1442,"0"0"-1827,0-27 449,27 27 192,-27 0-256,27-27-320,25 2-609,-26 25-32,-26-27 833,27 1 192,-27-1 129,-27 0 447,1 27 513,-1 0-128,-25 0-480,25 27-193,1-27-160,-2 27-96,4 26-128,24-28-32,24 2-32,4 0-224,-2-27 128,28 26-257,-2-26 1,28 0-193,-28 0-288,1 0-96,-26-26-448,25 26-193,-52-27 97,26 27 1217,-26-27 704,0 27 32,-26 0-63,26 0 511,0 0-543,0 0-257,0 27-481,26 0-640,1-27-576,1 26-3044</inkml:trace>
  <inkml:trace contextRef="#ctx0" brushRef="#br0" timeOffset="801.04">27408 10147 1249,'53'0'4644,"-29"-26"-2370,-24-1-576,28 0-737,-28 2-833,0-2-320,0 1-1090,0-1-6501</inkml:trace>
  <inkml:trace contextRef="#ctx0" brushRef="#br0" timeOffset="945.05">27672 10042 9192,'26'52'1153,"1"-52"-1025,-2 27 65,-25-1 191,0-26-384,0 27-737,0-27-1505,0 0-3651</inkml:trace>
  <inkml:trace contextRef="#ctx0" brushRef="#br0" timeOffset="1047.05">27777 9803 12171,'0'0'-2691,"0"0"-5220</inkml:trace>
  <inkml:trace contextRef="#ctx0" brushRef="#br0" timeOffset="1320.07">27964 10015 11883,'26'27'833,"-26"-2"-641,0 2 1185,27-27-576,-27 27-673,25-1-96,2-26-513,26 0 193,-26 0 320,-2-26 128,2 26 65,0-54 351,-27 29 737,26-2-63,-52 1-642,-1-1-159,0 0-225,2 27-192,-28 0-417,-1 27-351,29-27-353,25 27-1089,0-1-1410,0 1-4195</inkml:trace>
  <inkml:trace contextRef="#ctx0" brushRef="#br0" timeOffset="1595.09">28360 10042 12043,'26'-27'1345,"-26"1"-960,0 26 1472,0 0-287,0 0-1026,0 0-544,0 26 64,28-26-32,-28 27 0,24-2-64,-24 2-96,27 0-160,0-1-32,1-26 192,-2 0 64,-2 0 31,-24 0 33,0 0 33,28-26 31,-28-1-64,0 27 32,0-27-32,0 27-32,0-25 0,27 25-193,-27 25-255,27-25-801,-27 27-1506,52-27-2242</inkml:trace>
  <inkml:trace contextRef="#ctx0" brushRef="#br0" timeOffset="1890.1">29021 10015 1761,'-51'-26'9801,"23"-1"-9512,2 27 255,-1 0 1346,0 0-1025,1 0-673,26 27-160,0-27 32,26 26 0,1 1-96,26-2 0,-1-25 32,3 27 0,-28 0 32,-1-1 160,-26-26 33,0 27 287,-26 0 161,-1-27-577,-1 25-192,-23-25 0,23 0-97,-25 0-511,0-25-129,1-2-32,25 0 257,27-26 351,0 26-2433,27-25-4998</inkml:trace>
  <inkml:trace contextRef="#ctx0" brushRef="#br0" timeOffset="2467.14">29049 9511 16239,'0'27'-128,"0"-2"224,0 30 897,0-3 384,0 0-608,0 29-513,0-1-224,27-1-256,-27-26-160,26 26-962,-2-52-992,31 26-1698,-28-26-832,25-27 2882,-26 0 2466,1-27 641,0 0 1025,-1 1-832,0-28 223,-26 29-160,0-2-672,0 1 0,0 26 576,0-27-32,0 27-833,0 27-320,0-1-31,0 1-33,0-2-32,0 2 0,26 0-257,1 26-351,0-26-161,-1-27-224,-26 25-448,26-25 704,-26 0 128,26 0 225,-26 0 416,0 0 160,0 28 65,0-3 479,27 2 129,-27 0-224,0 26 31,0-26 193,28 25-481,-28 2-319,0-28 31,-28 0 32,28 1 32,-27-27 224,1 0 193,0 0-193,0-27 97,-1 1 127,0-28 33,27 2-193,0-1-159,54 0-289,-2 26-449,1-25-95,26 24 127,2 28 193,-2 0 96,-26-25 32,-1 25 128,1 0-32,-53 0-2723,27 0-11082</inkml:trace>
  <inkml:trace contextRef="#ctx0" brushRef="#br0" timeOffset="3203.18">26136 11314 13965,'0'0'-96,"0"0"-385,-26 52 481,26-25 64,0 53 160,0-28-31,26 1-193,0 0-161,1-26 194,28-2 255,-5-25 192,5 0 129,-3-25-193,-25-2-95,26 1 31,-26-28 0,-27 1-224,0 1-128,25 25-320,-25 1-225,0 26-127,0 0-97,0 53 609,0-1 128,27 28 96,-1 0 224,-26 25 193,27-25-289,-27 27 0,0-55 224,0 1 481,0-1 288,-27-25-31,1 0-194,-26-1-63,-2-26-352,-24 0-417,24 0-128,-24-26-224,23-1-481,2-25-736,27 25-609,26-26-2595</inkml:trace>
  <inkml:trace contextRef="#ctx0" brushRef="#br0" timeOffset="3499.2">27116 11419 14765,'-27'-26'961,"2"26"-704,-2-27 800,27 27-513,-27 0-127,1 0-193,-1 27 0,27-1 96,0 1-160,0 25 97,0-25-1,27-1-160,-1 28-32,28-28-32,-29 1-192,28-27 32,1 25-160,-29-25-321,2 0-704,-27 0-3204</inkml:trace>
  <inkml:trace contextRef="#ctx0" brushRef="#br0" timeOffset="3644.2">27010 11551 352,'27'27'16656,"-27"-27"-16592,27 0 288,25-27 705,-26 27-320,28 0-513,-2-26-897,-26 26-2177,29 0-11660</inkml:trace>
  <inkml:trace contextRef="#ctx0" brushRef="#br0" timeOffset="4307.24">28069 11075 13580,'-52'-28'64,"25"3"-896,-27 25 479,3 0 321,24 25 385,-27 3-129,27-2-224,0 0 32,2 28 448,25-28 97,25 26-385,-25-24-192,54-1-320,-28 25-129,29-25-255,-31-1-257,3-26 769,-27 27 224,0-27 544,0 0 353,-51 27 0,24-27-289,-27 25-383,0-25-129,29 27-96,-28-27-32,26 0 0,27 26-64,0-26-321,0 27 161,27-27 288,26 27-96,-28-1 32,2 1 0,26-2 32,-25 3 193,-28-2 95,27 0 256,-27-26 353,0 28-64,0-2-352,0-26-225,0 26-352,0-26 64,24 27-289,3-27 65,1 0-128,25 0-417,-1 0-1345,1 0-2114,-26-27-5125</inkml:trace>
  <inkml:trace contextRef="#ctx0" brushRef="#br0" timeOffset="4538.25">28465 11155 14509,'0'26'-128,"0"0"96,0 26 929,27 3 640,-27 24-704,0-26-577,28-1-288,-28 28 161,0-27-386,0-1-351,26-24-674,-26 24-1792,0-52-4550</inkml:trace>
  <inkml:trace contextRef="#ctx0" brushRef="#br0" timeOffset="4682.26">28862 11578 14926,'27'0'2530,"0"27"-2146,-27-1 417,-27 26 288,0-24-929,1-2-352,0 28-993,26-28-1025,-26 0-3908</inkml:trace>
  <inkml:trace contextRef="#ctx0" brushRef="#br0" timeOffset="5158.29">29181 11234 16655,'-27'-27'224,"27"27"-640,0 0 544,0-26 449,54 26-97,-28 0 129,53 0-417,-26 26 64,26-26 129,-52 52-321,25-24 0,-52 24-128,26-25 32,-26 26 160,-26 1-32,0-2 96,0-26 64,-1 28 97,27-28-97,-27-26-96,27 27-160,0-27 128,0 25-160,27-25-512,0 0-513,-1 0-545,26 0-1633,3 0-3652</inkml:trace>
  <inkml:trace contextRef="#ctx0" brushRef="#br0" timeOffset="5316.3">29842 11605 4932,'27'26'9449,"-27"1"-9289,0-27 609,0 25 672,-27 29-1056,1-28-257,26 2-128,-27-2-513,27 0-608,-25 1-1825,25-27-5543</inkml:trace>
  <inkml:trace contextRef="#ctx0" brushRef="#br0" timeOffset="5698.32">30133 11207 17168,'0'-26'448,"0"26"-1313,28 0 1506,-1 0 544,25 0-320,1 0-641,-26 0-256,-2 0-224,2 26 32,-27-26 128,0 27-577,0-2 385,0 3 127,0-1 161,0-2-224,0 2-416,26 0-385,-26-1 0,0 28 384,27-29 321,-27 2 224,0-1 160,0 1 448,-27 0 353,27-27-192,0 26-289,0-26-160,-26 0-128,26 0 0,0 0-96,0 0-192,0 27-737,-27-27-768,2 0-1442,25 0-3555</inkml:trace>
  <inkml:trace contextRef="#ctx0" brushRef="#br0" timeOffset="6074.34">30849 11181 12299,'0'0'833,"0"0"-1314,0 0 1218,0 26 673,-27 1-1058,1-2-288,26 3 96,0-1 192,26-2 33,-26 29-65,27-54-96,-3 26-128,4-26-96,-1 0 128,26 0-128,-28 0-128,29 0-640,-28 0-1539,28 0-4643</inkml:trace>
  <inkml:trace contextRef="#ctx0" brushRef="#br0" timeOffset="6269.35">31060 11234 14926,'0'25'512,"0"3"-128,0-1 1474,0-2 96,0 2-1089,0 26-705,0 1-96,0-29-224,0 28-417,0 1-800,0-28-1153,0 1-2723</inkml:trace>
  <inkml:trace contextRef="#ctx0" brushRef="#br0" timeOffset="6854.39">30689 11763 13773,'-27'28'192,"27"-28"-96,-26 26 1730,26 0-353,-27 1-1281,2 26-224,25-26-256,-27-27-673,27 25-2018,0-25-5541</inkml:trace>
  <inkml:trace contextRef="#ctx0" brushRef="#br0" timeOffset="7292.41">31457 11047 16079,'53'-25'1249,"-26"25"-1505,25 0 640,1 0 1250,-1 0-898,2 0-672,-28 0-128,2 53-224,-4-27-64,-24 28 192,0-28-97,-24 27 1,-4 0 32,2-26 96,-1 25 128,0-25-32,27 26-32,0-26 96,0-2 0,0 2 0,27 26 0,-27-26 0,27-1-32,-1 1 0,2-2 0,-28 3 0,24-2 0,-24 0 0,-24 2 96,24-28-96,-28 26-32,2-26-32,-1 26-128,0-26-577,-25 0-640,-1 0-738,1 0-1728</inkml:trace>
  <inkml:trace contextRef="#ctx0" brushRef="#br0" timeOffset="8130.46">30080 11259 6277,'-24'-25'929,"24"25"833,-28 0 320,28 0-192,0-27-417,0 27-448,0 0-128,0 0-160,28 0-385,-4 0-192,-24 0 192,26 0-223,29 27-97,-28-27-64,25 25-321,-26 3-159,28-28-33,-54 27-63,25-2 95,-50 2 321,25 0 192,-27-1 96,0 1 64,27-27-32,-26 27-64,-2-2-64,28-25-32,-24 0-96,24 27-128,24-27-160,4 26-1,-2 1 257,1-27 160,0 27 32,-27-1 96,0-26 289,0 27 319,0-27-63,-27 25-321,27-25-95,-27 28-161,-27-28-289,30 0-479,-3 0-481,-1 0-2339</inkml:trace>
  <inkml:trace contextRef="#ctx0" brushRef="#br1" timeOffset="10255.58">25766 8902 14029,'0'0'192,"0"0"-256,0 0 32,27 27 32,26-2 0,-27 28 160,27-26 32,0 26-128,26 26 160,0-26 97,29 27 319,24 0-287,25-1-225,2 1-128,27 0 64,0-1-32,24 27 32,29 0 0,-27 0 0,27 26 32,-2-25 0,27 25-32,-25 1 64,27-1-63,-2 0-1,0 0 32,-25 0 128,25 2 0,1-1-160,-1-1 64,-26 0 64,-78-52-192,-2-1 97,-26 1 63,28 0-32,-1-2-64,25 2-64,-25-1 0,1-26-449,-55 1-608,-26-29-576,1 3-1154,-54-28-1697</inkml:trace>
  <inkml:trace contextRef="#ctx0" brushRef="#br1" timeOffset="10847.62">30954 8902 13100,'-53'27'256,"25"-27"32,4 25 1,-3 3 159,-27-3 193,3 29-129,-30-1-288,29 27-63,-28-1 127,28 27 96,-55 0-96,28-1 1,-26 27 63,0 1 64,-3 1-191,2 24-161,1 1 224,0-26 417,-29 26-97,-24 0-480,26-1 97,0-26 127,-28 28-32,28-1-128,26 0 65,-2-26-33,3 26 32,0-1-32,-1 1-192,26-27 32,2 3 65,-1 23 31,-2-26-128,30-26 64,-30-1 96,27 2-192,2-27-256,-1-2-257,26-24-384,2-28-992,-2 1-2115</inkml:trace>
  <inkml:trace contextRef="#ctx0" brushRef="#br1" timeOffset="14050.8">805 12533 13132,'-52'52'-96,"52"-52"96,0 0 640,0 26 834,0-26-129,25 0-672,2 0-289,0 0-96,1 27 129,22-27-289,5 0 0,24 0-256,-26 27-224,0-27-161,-1 0-128,2 0-544,-28 0-1153,0 0-2595</inkml:trace>
  <inkml:trace contextRef="#ctx0" brushRef="#br1" timeOffset="14401.82">1097 12401 12748,'-27'0'1121,"27"0"-1506,0 0 289,0 0 481,0 25 575,27-25-351,0 27-353,25-27-192,-26 26-32,28 1 0,-2-27-32,-26 27 0,28-1 0,0 0 0,-30 0-32,3 1 0,1 0 64,-1-1-32,-27 1 32,26-2 0,-26 2 65,-26 0 31,-1-1 0,-28 1 64,31 0 0,-30-2-192,0 3 96,2-3-1121,-1 1-2242,0-26-8872</inkml:trace>
  <inkml:trace contextRef="#ctx0" brushRef="#br1" timeOffset="17500">6522 13857 4644,'-26'0'1569,"26"0"-1312,0 0 287,0 0 1122,0 0-481,26 0-384,-26 0-161,0 0-95,28-27 31,-28 27 1,27 0-65,-3 0-191,4 0-65,-1-27-160,-1 27-32,26-26-64,2 0 0,-28-2-192,26 3-193,2 25-223,-1-27-225,-25 1-224,-4 26-32,3-28-384,1 28-1474</inkml:trace>
  <inkml:trace contextRef="#ctx0" brushRef="#br1" timeOffset="17825">6866 13485 4131,'0'0'641,"0"0"-321,0 0 1186,0 28 95,0-28-640,27 0-384,0 0-97,-1 0 33,1 0-97,25 0-128,-25 0 65,1 0-1,-2 0-96,1 0-96,-3 0 1,4 0 31,-28 25-96,27-25 0,-27 27-64,0-1 0,0 28-96,-27-1 160,27-28-64,-28 29 0,28-1-96,0-26-609,-24 25-2049</inkml:trace>
  <inkml:trace contextRef="#ctx0" brushRef="#br1" timeOffset="18840.07">9910 13935 6502,'-26'0'480,"26"0"-320,0 27 449,0-27 608,0 0-128,0 0-448,0 0 159,0 0 65,0 0-224,0 0-1,0 0-319,26 0-97,-26-27-128,28 27-96,-1-26 32,-27 0-32,24 0 0,31-1 0,-29 27 0,26-27 32,-25 1-128,0 0-481,-1-2-1152,1 3-2211</inkml:trace>
  <inkml:trace contextRef="#ctx0" brushRef="#br1" timeOffset="19136.09">10149 13591 6534,'53'0'768,"-26"-26"-928,0 26-544,-27 0 608,25 0 992,2 0 129,-1 0-544,-26 26-289,27-26 192,-27 0 449,28 0-288,-28 26-289,24-26 192,-24 28 193,0-2-65,0 1 1,0-2-193,0 3-191,0-2-1,0 0-64,-24 1-256,24 0-897,0-1-1858</inkml:trace>
  <inkml:trace contextRef="#ctx0" brushRef="#br1" timeOffset="19860.12">13326 13883 11370,'-28'26'929,"28"-26"-929,0 0 1089,0 0 673,0 0-1186,0 0-255,28-26-65,-1 26 32,-3-26-96,31-1 65,-2 0-193,-1 27-32,1-52-160,1 52-353,-2-28-448,-26 3-544,1-2-417,1 1-576,-28-2-1986</inkml:trace>
  <inkml:trace contextRef="#ctx0" brushRef="#br1" timeOffset="20110.14">13590 13565 8391,'0'0'961,"0"0"-736,27 0 383,-27 0 321,52 0 0,-25 0-353,26-27-351,-1 27-33,-25 0 320,27 0 33,-27 0-449,-3 0 0,-24 0 32,0 27 128,28-1 129,-28 0 191,-28 28-159,4-27-161,24-2-160,-27 29-96,1-28-416,26 1-866,0 0-2689</inkml:trace>
  <inkml:trace contextRef="#ctx0" brushRef="#br1" timeOffset="20802.18">17110 13962 11594,'-26'27'609,"-1"-27"-513,27 0 1121,-25 26 385,25-26-353,0 0-833,0-26-223,25 26 31,-25-27-64,53 0-64,-26 1-32,25 0-64,3 0 0,-2-1-32,-1-26-384,-25 27-513,-1 26-1409,1-28-2339</inkml:trace>
  <inkml:trace contextRef="#ctx0" brushRef="#br1" timeOffset="21075.2">17189 13617 11466,'27'0'481,"1"0"-449,-2-26 288,25 0 481,4 26-128,-2-27-161,-1 27-320,1-25-224,-26 25 96,-2 25 96,2-25 65,-27 27 95,0-1 0,0 0 33,-27 28 63,27-27-32,0-2-31,-25-25-97,25 28-160,-27 24-128,27-25-352,0 26-866,0-27-1728,0 0-6439</inkml:trace>
  <inkml:trace contextRef="#ctx0" brushRef="#br0" timeOffset="27341.56">21265 12055 9673,'0'0'897,"-24"-26"-161,24 26 738,0 0 479,-27 0-767,1 0-738,26 26-192,-28 26 257,1 2-33,0-1 33,27 27-193,-24-27-192,24 26-64,0-26-32,24 27 0,3-28 0,0 2 32,27-1-128,-3-1-384,-23-25-225,25 26-288,-26-26-352,-2-2-737,2 3-961,0-28-5156</inkml:trace>
  <inkml:trace contextRef="#ctx0" brushRef="#br0" timeOffset="27616.57">21557 12479 12267,'-27'0'1602,"27"0"-1186,0 0 257,0 0 864,27 0 161,0 27-769,27 0-353,-3 25-416,4 1-64,-5-26-64,5 26 129,-2-28-290,-1 2-31,2 0-192,-2-1-193,-26-26-127,1 27-545,-27-27-1186,0 0-1024,0-27-3940</inkml:trace>
  <inkml:trace contextRef="#ctx0" brushRef="#br0" timeOffset="27847.59">21954 12347 9769,'0'0'1377,"-26"0"-1217,0 26 833,0 2 320,-1 24-384,0 1-256,-25 26-161,26-26-319,-2 27-129,1-28 0,27 1-321,0-26-800,27 0-960,-27-27-1443</inkml:trace>
  <inkml:trace contextRef="#ctx0" brushRef="#br0" timeOffset="28309.6">22166 11870 5605,'26'0'4196,"-26"0"-3171,-26 0 640,26 0-63,0 0-673,-26 27-513,26-1-160,-27 1-95,27-2 31,0 2-32,-27 0 128,27-1 0,0 26-63,0-25-65,27 0-96,-27 26-32,27-26 0,-1-2-128,0 3-289,0-28-447,1 25-866,1-25-1633,-1 0-5958</inkml:trace>
  <inkml:trace contextRef="#ctx0" brushRef="#br0" timeOffset="28489.62">22350 12055 7527,'0'27'2690,"28"-27"-480,-28 25-288,0 29-1089,0-28-673,0 28-256,0-1-577,27-28-224,0 3-544,-27-2-513,26 2-2210</inkml:trace>
  <inkml:trace contextRef="#ctx0" brushRef="#br0" timeOffset="28655.62">22432 11897 13933,'-27'0'1665,"27"0"-1408,0-27-1,0 27 32,27 27-352,-1-27-929,0 26-2274,0-26-3139</inkml:trace>
  <inkml:trace contextRef="#ctx0" brushRef="#br0" timeOffset="28870.65">22590 11791 11498,'0'-28'2178,"0"28"-1121,0 28 1250,0-28-674,26 26-576,0 27-480,1-26-385,0 26 0,-1-28-288,0 29-481,-26-1-768,26 26-224,-26-26-193,-26-1-64,0 1-512,26 1-673,-26-1-3010</inkml:trace>
  <inkml:trace contextRef="#ctx0" brushRef="#br0" timeOffset="29060.66">22856 12665 12427,'24'53'2595,"-24"-28"-1634,-24 29 672,24-28-191,-27 28-962,-28-1-576,29-28-1153,0 29-1186,0-28-4932</inkml:trace>
  <inkml:trace contextRef="#ctx0" brushRef="#br0" timeOffset="29714.69">23409 12401 8199,'-24'0'5638,"24"0"-5734,-28 0-33,28 25 386,0-25 63,-27 53-224,54-26-64,-27 26-64,28-27-96,23 0-160,-23 28 95,25-54-95,-1 26 160,-25-26 160,26-26 256,-26 26 65,-2-54 223,2 28 353,-27 0-96,26-27-192,-26 26-481,0 1-160,-26-1-64,26 27 32,0 0-225,0 0 33,0 27 192,26 26 32,1 0 0,0-1 32,-2 2 32,2 24-64,-1-24 0,1 26-32,-27-27 0,28-2 64,-28 3 32,0-27 513,-28 0 63,1-27 97,-26 26-32,1-26-289,-1 0-384,1-26-288,-2-1-160,1-26-353,28-1-609,-2 1-1728,0 1-4806</inkml:trace>
  <inkml:trace contextRef="#ctx0" brushRef="#br0" timeOffset="30062.71">23992 11817 10537,'0'-26'513,"0"-2"-129,0 28 2019,0 0-930,0 28-736,0-2-97,-27 0 33,27 28-32,-24-28-353,24 26-96,0 2-64,0-1 32,24-1-224,-24-25 128,27-1-160,27 1-64,-27 0-256,-3-27-321,4 0-1281,-1 0-2851</inkml:trace>
  <inkml:trace contextRef="#ctx0" brushRef="#br0" timeOffset="30220.72">24205 12002 3651,'0'27'9993,"25"-1"-9352,-25 1-96,0-2 447,27 2-703,0 0-289,-27-1-865,26-26-1089,1 27-2242</inkml:trace>
  <inkml:trace contextRef="#ctx0" brushRef="#br0" timeOffset="30356.73">24284 11843 13741,'0'0'-929,"0"27"-1762,0-27 2339,26 0-1858</inkml:trace>
  <inkml:trace contextRef="#ctx0" brushRef="#br0" timeOffset="30588.74">24389 11763 11594,'27'0'193,"-27"0"-225,26 28 1441,2-28 192,-4 26-896,30 0-353,-26 1 97,-2 26-129,-26-26-224,0 25-96,0 1-640,0-26-385,0 25-321,0-25-287,-26-1-577,26 1-1698</inkml:trace>
  <inkml:trace contextRef="#ctx0" brushRef="#br0" timeOffset="30890.76">24654 11525 13484,'27'-27'0,"-27"27"609,27 27 1281,-1 26-609,26 0-609,-25 27-319,0 0 31,-1 26 97,1-1-481,-27-25 192,25 25-192,-25-26-32,0 2-32,0-2-128,0-26-1,-25 1 65,-2-28-128,-26 26-417,26-25-1569,-51 0-6662</inkml:trace>
  <inkml:trace contextRef="#ctx0" brushRef="#br0" timeOffset="31431.79">21928 13538 9192,'26'53'865,"-26"-27"-737,0 28 1281,0-27 97,0 26-865,0-27-321,0 0-192,0 28-64,0-2-32,0 1-32,0 0 0,0-26-352,0-2-353,0 2-1153,0-27-2466</inkml:trace>
  <inkml:trace contextRef="#ctx0" brushRef="#br0" timeOffset="31740.81">21744 13751 10762,'-28'0'1729,"28"0"-1793,-27 0 449,27-28 1344,0 28-640,0-25-544,27-2-65,-27 1-127,28-2-129,-2-24-96,-2 25-160,4 2 32,-1-3-64,0-24 64,-1 52 0,0-27 0,-26 27 0,26 0 128,-26 0 32,27 0-96,-27 27 32,27-2-96,-1 2-64,0 1 96,0 24-192,1-26 0,0 0-288,-1 2-1218,0-2-2786</inkml:trace>
  <inkml:trace contextRef="#ctx0" brushRef="#br0" timeOffset="34010.94">24257 13379 8936,'-27'0'1121,"27"0"-641,0 0 1570,0 0-192,0 0-1121,0 27-97,0-27 65,27 52 32,0-25 64,-1 1-193,1 24-95,-2 0-161,-25-24 0,27-2-352,-27 1 96,0 26-96,27-27 0,-27 0-128,26 28-160,-26-28-224,28-26-321,-28 26-224,24-26-481,-24 0-1280,0 0-5126</inkml:trace>
  <inkml:trace contextRef="#ctx0" brushRef="#br0" timeOffset="34386.96">24152 13723 10409,'-27'0'961,"-1"0"-737,4 0 737,24 28 673,0-28-673,-27 0-481,27-28-320,0 28 97,27 0-1,-27-25-64,24-2-128,-24 1 64,28-28 64,-28 28 65,27-26 31,-27-3-192,26 30-96,-26-29 192,0 28 32,0-1-63,27 0 31,-27 27-160,0 0 64,25 0 160,-25 27-128,27 0-160,0-1 64,26-26-32,-28 27-288,29 0-224,0-27-449,-30 0-897,30 0-3523</inkml:trace>
  <inkml:trace contextRef="#ctx0" brushRef="#br0" timeOffset="35295.01">24416 13857 9961,'0'0'2658,"0"0"-2369,0 0-1,0 0 481,0 26-225,0-26-320,0 26-31,0 0 95,26 28 64,-26-1 129,28-28-97,-28 30-224,24-3-160,-24 28 32,27-27-96,-27 26-128,0-26 64,0 1 192,-27-2 32,27 1-32,-24 0 256,-4-26 33,-25 25-225,26-24-96,-51-3-128,-1 2-96,-1 25 63,-25-24 1,-2-1-32,2-27 224,-27 25 32,0 3 289,-3-28-193,3 0 32,-25 0-64,25 0-160,-27 0 224,-1-28-224,1 28 0,-1-25-32,2-2 161,-26-1-161,25-24 32,-1 0 32,1-3-32,-25 3 0,26-1 32,-2 0 192,28 1 64,-27-28 193,54 26-65,-29-24-448,29 23 384,25-22-320,-25 22-64,26-24 64,-2 26-32,2 0 0,-1-26 64,28 26 0,-28-1 129,28 2 95,-1 26-128,26-2-96,27 28-128,0 0-128,0 0-609,0 0-256,27 28-512,26-28-1602,-26 26-1762</inkml:trace>
  <inkml:trace contextRef="#ctx0" brushRef="#br0" timeOffset="48970.8">25633 13458 7719,'0'0'320,"0"0"-416,0 0 256,28 27 513,-28 26-65,0 0 289,0 27 192,27-28-416,-27 2-417,0 26-160,0 25-64,0 27 32,-27-25 32,27-1-64,0-27 65,-28 1 191,28-27 0,0-27-64,0 0 193,0-26-97,0 0-352,0-26-96,28 0-96,-28 0-97,0-1-159,27 0 31,-27-26 33,26 26 256,-2-25 128,-24 26 160,28 26 545,-1 0 95,-27 0-223,27 26-193,-27 26-160,26-25-128,0 26-64,-26 1-288,0-2-577,26 1-1441,1-26-2594</inkml:trace>
  <inkml:trace contextRef="#ctx0" brushRef="#br0" timeOffset="49785.84">26349 14281 6758,'0'-27'5189,"0"-1"-4901,-27 28 417,27 0 640,-28 0-736,28 0-577,-26 0-128,2 0-33,24 28 97,-27-1 32,-1 26 0,28-1 0,-27 1 32,27 1 0,0-2 0,0 28-32,27-27-32,1-28-32,23 30 64,3-30 0,0 2 0,-2-27 0,1 0 32,-1 0-32,1-27-32,1 2 32,-29-3 32,2 1 65,-27 2 191,26-2 160,-26-26-31,-26 0-65,26 1-32,-27 25 97,-25-26-257,25 26-192,1-25-64,-26 52-97,25-27-383,0 27-769,1 0-673,-1 0-1153,2 0-6597</inkml:trace>
  <inkml:trace contextRef="#ctx0" brushRef="#br0" timeOffset="50190.87">26322 14413 5188,'0'26'2211,"0"-26"-130,0 0 290,0 0-930,0 0-608,0 27-417,0 0-95,0-1-33,0-26-96,0 26-192,-28 0 0,28 1-96,0 0-96,0-1-225,0-26-512,0 27-480,0-27-673,0 0-2050</inkml:trace>
  <inkml:trace contextRef="#ctx0" brushRef="#br0" timeOffset="50478.88">26349 14598 7366,'27'0'1025,"-27"0"385,25 0-65,2 27-1089,-1-27-288,1 0-192,0 0-288,-2 0-289,2 0-705,-27 0-351,26 0 255,-26 0 577,0-27 801,0 27 160,0 0 256,-26-27-160,26 27 352,0-26 1122,0 26 191,0 0 33,0 0-224,0 26-481,0-26-65,0 27-287,0 0-417,0 26-416,0-28-1569,0 2-4357</inkml:trace>
  <inkml:trace contextRef="#ctx0" brushRef="#br0" timeOffset="51119.92">27116 13513 8840,'0'-28'1345,"-27"28"-448,27-27 1313,0 27-672,-25 0-962,25 27-416,-27 1 64,0 24 193,27 0 255,-26 2-127,26-2-65,-27 2-287,27-1-193,0 52 32,0-25-32,0 27-64,0-28-161,27 1-159,-27-27-160,26 26-97,1-53-192,0 28-448,-2-54-1858,2 26-2979</inkml:trace>
  <inkml:trace contextRef="#ctx0" brushRef="#br0" timeOffset="51393.93">27329 14067 11018,'0'-25'1057,"-28"25"-1185,28 0 1473,0 0 705,28 25-897,-28 2-320,51 1-417,-23-1-159,-2 25-225,25-27 32,-23 30-257,25-29-255,-1 1-417,-25-2-416,26 2-1025,-26 0-1474,-2-27-5380</inkml:trace>
  <inkml:trace contextRef="#ctx0" brushRef="#br0" timeOffset="51625.95">27698 13962 14509,'-26'0'289,"-28"27"-193,29-1 1121,-2 1-128,1 25-737,-29 3-320,31-3-160,-3-27-160,1 30-577,-2-2-384,28-28-865,0 2-1249,0 0-5157</inkml:trace>
  <inkml:trace contextRef="#ctx0" brushRef="#br0" timeOffset="52058.97">27909 13458 3299,'0'0'5413,"0"-25"-4869,0 25 898,0-27 928,0 27-897,0 0-768,-24 0-385,24 0-256,-27 27 64,27-27 1,0 25 31,-28 30-128,28-30 224,0 2 32,-26 25-128,26-24 33,0-2-33,0 1-128,26 26 0,-26-27-128,28 0-417,-28 28-512,27-28-736,-3-26-1442,3 26-4645</inkml:trace>
  <inkml:trace contextRef="#ctx0" brushRef="#br0" timeOffset="52238.98">28096 13645 12940,'0'26'448,"0"1"-352,0-2 289,0 3-161,0 24-224,0-25-577,0 0-1024,0-27-1538</inkml:trace>
  <inkml:trace contextRef="#ctx0" brushRef="#br0" timeOffset="52396.99">28149 13513 12139,'-27'0'769,"27"0"-1250,0 0 481,0 25 32,0-25-1761,27 0-3492</inkml:trace>
  <inkml:trace contextRef="#ctx0" brushRef="#br0" timeOffset="52628.01">28254 13513 5893,'27'0'2466,"-2"25"-768,-25-25 768,27 27-544,-27-1-512,27 0-482,-27 2-191,0-28-224,26 26-481,-26 1-32,0 26-353,0-27-191,0 27-898,-26-26-1472,26-1-3332</inkml:trace>
  <inkml:trace contextRef="#ctx0" brushRef="#br0" timeOffset="53082.03">28520 13353 8808,'0'-27'2210,"0"27"-2306,0 0 1633,0 0 545,0 0-1505,0 27 224,26-1 95,-26 1-223,24 25-128,4 3-65,-1-3-192,-27-26 33,27 28-1,-27-28-32,26 26-32,-26 2 33,0 26-33,26-28-32,-26 28-128,0-2-32,0 4-160,-26-30-160,0 28 64,26-2-96,-27-24-1,0-1 1,-25 0-96,26-27-225,-2 27-448,1-26-2594</inkml:trace>
  <inkml:trace contextRef="#ctx0" brushRef="#br0" timeOffset="54326.1">29102 13989 352,'0'26'11563,"-26"-26"-10762,26 0-129,0 0 257,0 0 96,26-26-384,-2 26-33,4-27-191,-1-26-97,0 27-192,25 0-96,-26-1-64,1 0 32,0 1-32,-1 0-192,-26-2-97,26 28 129,-26 0 0,0 0 64,26 0 32,-26 0 0,0 28-96,0-2-33,0 0-191,0 1-64,0 0 95,0 25 321,27-26 64,-27 1 64,27-27 257,-1 27 127,0-27 161,0 0-33,1 0 1,1 0-65,-28-27-288,27 0-256,-27 1-224,24 26-449,-24-26-704,0 0-1314,26 26-2562</inkml:trace>
  <inkml:trace contextRef="#ctx0" brushRef="#br0" timeOffset="54752.13">29313 14359 9673,'-27'27'2082,"1"-27"-2595,26 0 673,0 0 545,0-27 96,26 27-257,-26-25-255,27-28-225,0 53 0,-1-27 352,0-1 225,0 3-385,-26 25-96,27 0-32,0-27-96,-27 27-96,0 27 64,0-27 0,0 25 0,26 3 0,-26-28 0,0 27-32,0-1 64,26-26 32,-26 0 64,26 27 353,-26-27 95,27-27-191,1 27-97,-1-26-96,-3-1 64,2-1-128,-26 3-224,0-2-512,0 2-129,0-2-192,0-1-929,0 28-2337,0 0-5317</inkml:trace>
  <inkml:trace contextRef="#ctx0" brushRef="#br0" timeOffset="55271.16">30188 13962 6918,'0'-53'5926,"0"27"-6983,-27 26 320,27-26 1442,-28 26-193,28 0-384,-27 0 0,27 26-96,0 0 0,-26 0 0,52 28-64,-26-28-256,0 26-96,27-25 320,1 1 64,-1-1 96,25-2 32,-26-25 0,28-25 96,-29 25 97,28-55 31,-26 28-64,-27 2-192,27-2-384,-27-26-481,0 26 353,0 27 128,0-26-1,-27 26 161,27 26-160,27 1-160,-27 26 448,0 26 64,25-24 32,2 22-32,-27 4-96,26-2 96,-26 1 737,27-27 480,-27-1 32,0-25 96,-27 0-95,27-1-546,-26-26-351,-26 0-225,25 0-256,-26-26-224,1-1-641,25 0-897,-26 1-2562</inkml:trace>
  <inkml:trace contextRef="#ctx0" brushRef="#br0" timeOffset="55784.18">30822 13009 8840,'-26'0'993,"-2"0"-641,-23 0 1570,51 0-321,-28 26-768,1 1-128,27 0 32,-26 25 31,26-26-159,0 28-257,0-1-224,0-1-64,26 1-32,-26 1-320,27-29-160,1 2-385,23 1-96,-23-3-320,-2-25-833,1 0-2562</inkml:trace>
  <inkml:trace contextRef="#ctx0" brushRef="#br0" timeOffset="55964.2">30928 13247 9865,'0'52'672,"0"-25"321,0 0 289,0 26-706,26-26-512,-26-2-512,0-25-513,27 27-737,-27-27-2978</inkml:trace>
  <inkml:trace contextRef="#ctx0" brushRef="#br0" timeOffset="56094.2">31006 13221 10602,'0'-27'704,"-25"27"-1312,25 0 544,0 0-609,0 0-4708</inkml:trace>
  <inkml:trace contextRef="#ctx0" brushRef="#br0" timeOffset="56332.21">31140 12981 12523,'25'28'1282,"-25"-2"-706,27 1 577,-1 0-64,2 25-608,-1-26-321,24 28 32,-23-28 32,-2 26-64,1 2-96,-2-1-128,-25-1-160,0-25-480,-25 26-802,-2-26-2530</inkml:trace>
  <inkml:trace contextRef="#ctx0" brushRef="#br0" timeOffset="73511.2">25766 15129 2690,'0'0'2819,"0"0"-4100,0 0 1441,0 0 2786,0 0-1184,0 0-609,0 0 225,0 26 191,0-26-288,-28 0-192,28 0-256,28 0-256,-28 0-193,27 0-224,0 0 32,25 0-96,1 0-96,26 0 32,1-26 0,-2 26 0,4 0-32,23 0 0,0 26-32,1-26 64,26 0-32,-24 0-64,24 0 64,0-26 64,-27 26-128,27 0 96,-25 0-32,-30 0 64,31 0-64,-29-27 33,-1 27 127,2 0 64,-25-27 32,24 27 0,-26 0 1,-1-26-1,28 26 224,-28-27-159,1 27-1,-1 0-256,-25 0 32,26 0-96,-25 0-96,-4 0-320,-24 0-289,0 0-416,0 0-705,0 0-2978</inkml:trace>
  <inkml:trace contextRef="#ctx0" brushRef="#br0" timeOffset="74254.23">30161 14917 11306,'0'25'417,"0"-25"-642,0 0 2019,0 0 0,-28 0-1314,28 0-224,0 0 449,28 0-224,-28 0-225,51 0-96,3 0-64,25 0-96,1 0 0,25 0 32,1 0-64,26 0 64,-27 0-32,3 0 64,-3 0-384,-26 0-2146,-52-25-4709</inkml:trace>
  <inkml:trace contextRef="#ctx0" brushRef="#br0" timeOffset="75537.32">27698 15339 7623,'0'0'1537,"0"0"-1281,0 0 801,0 0 1474,0 0-673,0 0-1026,0 0-447,0 0 223,0 0 65,0 0-321,0 0-31,0 0-129,27 27-96,-2-27-128,-25 28 128,54-28-64,-28 25-64,29-25-64,-4 27 64,30-27-128,-29 27 64,28-27-289,-1 0-63,-1 25-33,-24-25 33,0 0-225,-3 0-320,-24 0-896,1 0-1827</inkml:trace>
  <inkml:trace contextRef="#ctx0" brushRef="#br0" timeOffset="76042.34">30477 15129 9641,'0'0'352,"0"0"-512,0 26 1954,0-26-705,-25 0-737,-2 0-256,0 0 0,1 26 128,-26-26 0,25 26-95,-26-26-1,25 27-64,-23 0-32,23-1-160,1-26-513,1 27-736,26-2-1794</inkml:trace>
  <inkml:trace contextRef="#ctx0" brushRef="#br0" timeOffset="76505.37">28916 15314 4868,'26'0'577,"-26"0"608,-26 25 929,26-25-705,0 0-288,0 27-160,0 1 96,0-28-256,0 52-353,0-25-159,0-2-225,0 3-32,0-1-96,0-2-321,26 3-384,-26-3-223,0-25-290,0 27-447,0-27-2595</inkml:trace>
  <inkml:trace contextRef="#ctx0" brushRef="#br0" timeOffset="76901.39">29102 15234 320,'24'0'1281,"-24"0"-1217,0 0 1634,28 0 672,-28 0-640,0 0-385,0 0 0,0 27-96,0-27-544,0 0-64,0 26 191,0 1-31,0-2-224,-28 2-1,28 1-127,0 24-129,0-25-160,0 26-96,0-26-64,0 26-128,0-28-384,0-25-481,0 27-225,0 0-383,0-27-609,0 0-929,0 0-3586</inkml:trace>
  <inkml:trace contextRef="#ctx0" brushRef="#br0" timeOffset="77435.42">28942 15261 6854,'0'-27'1121,"0"27"-897,0 0 1378,0-27 640,28 27-1377,-28 0-385,24 0 385,3 0-224,28 0-513,-29 27-96,26 0 0,-25-27-64,0 26 0,-1 1-96,0-2-1,0 2 33,1-27 64,-27 28-64,0-3 96,0 2 128,0-27-64,-27 27 33,1-27 95,26 25-64,-26-25-64,26 0 224,0 28 0,0-1-95,0-27 95,26 25-192,27 3-64,-26-28-32,25 25-224,-26 2-32,1-27-257,0 27-608,-1-27-1473,-26 0-4229</inkml:trace>
  <inkml:trace contextRef="#ctx0" brushRef="#br0" timeOffset="77932.45">29472 15022 6053,'26'0'737,"0"-27"-96,0 27 2369,-26-25-896,27 25-961,-27 0-320,0-28-64,0 28-385,0 0-127,0 0 95,0 28-128,0-28-160,-27 0-32,27 25-32,-26-25 32,26 27-32,0-27 0,-26 0 0,26 27-32,0-27 0,0 0 64,0 0 0,26 0 0,-26 26-96,26-26-32,1 0-32,1 0 32,-1 27 0,-3-27-128,2 0-129,2 0-447,-28 0-738,0 0-608,27-27-1826</inkml:trace>
  <inkml:trace contextRef="#ctx0" brushRef="#br0" timeOffset="78200.47">29710 14917 2114,'0'25'5669,"0"3"-4548,0-3 1698,-28-25-353,28 54-1601,0-28-609,0 1-128,-26 0-128,26 25-128,0-26-1602,0 1-4708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28:35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17299 2899 293 0,'7'2'100'0,"2"-2"1"0,-3 1 0 0,-1 1-17 16,3 1-16-16,2 3 6 0,0-1-23 0,-3 3-1 15,3-2-13-15,3 3-6 0,-1 0-3 16,4 4-11-16,-1-2 0 0,0 2 0 0,1 1-12 0,2 2-1 15,2-2-1-15,-3 0 0 0,0 2-2 16,2-1-1-16,-1 1 0 0,0-1 0 0,-3-3-1 16,1 2-23-16,-2-2-18 0,0-1-4 0,0 1-31 15,-3-4 3-15,0 0-32 0</inkml:trace>
  <inkml:trace contextRef="#ctx0" brushRef="#br0" timeOffset="229.86">17651 3005 520 0,'-2'-5'96'16,"-1"0"-94"-16,3 4 77 0,-1-4 22 0,1 5-22 15,0 0-1-15,0 0-10 0,0 0 10 0,0 0-5 16,0 0-10-16,14 8 1 0,-9 0-2 0,1 4 5 16,0-1-3-16,0 3-10 0,0 2-7 0,1 2-1 15,-3 2-14-15,0 0-8 0,0 2-2 0,-2-1 1 16,0 2-11-16,-2-2-3 0,-2 3-3 0,0-2-1 15,-1 1-5-15,0 0-37 0,-1-2-34 0,2 2-11 16,-1-2-57-16,3 0 6 0,0 0-57 16</inkml:trace>
  <inkml:trace contextRef="#ctx0" brushRef="#br0" timeOffset="653.8">17400 4287 824 0,'5'1'87'0,"2"-1"-85"16,2 0 61-16,-1 0 18 0,3 4-29 0,2-3 15 15,2 2-26-15,2 4 14 0,1-1 8 0,2 1-32 0,1 3-4 16,1 1-5-16,0-1 2 0,1 2-5 16,-1 1-5-16,-1-2-4 0,0 2-4 0,0-1-6 15,-3 2-40-15,1-1-27 0,-3-1-2 16,-1 2-55-16,-3-6 5 0,0 0-48 0</inkml:trace>
  <inkml:trace contextRef="#ctx0" brushRef="#br0" timeOffset="830.95">17804 4321 444 0,'-3'-7'121'0,"1"1"4"16,2 2 0-16,0-1-21 0,0 5 5 0,0 0 12 15,0 0-29-15,0 0-4 0,2 0-13 0,10 7-1 16,-8 1-7-16,1 3-17 0,-2-3-2 0,1 7-1 16,0-2-19-16,-1 3-6 0,1 1-3 0,0 3-2 15,-2-1-6-15,2 4-5 0,-2 0-3 0,0 2-6 16,-2 1-8-16,0-3-115 0,1 1-71 0,-1 0 94 15,1 1 105-15,-3-4-105 0</inkml:trace>
  <inkml:trace contextRef="#ctx0" brushRef="#br0" timeOffset="1228.28">17327 5419 979 0,'9'4'83'0,"-2"2"10"0,2-3-1 16,2 3-15-16,2 1-12 0,3 2 12 0,0 1-21 16,4 2-1-16,-1 0-13 0,3 1-8 0,2 0-3 15,1 1-12-15,-1 2 1 0,1-4 3 0,1 2-15 16,0-1-4-16,1 1-4 0,-2-1-6 15,-3-3-6-15,-1 0-69 0,-1 0-18 0,-3-3 4 0,-2 0-78 16,-1-4-54-16,-3 0 144 0,-1-2-93 16,0 0 176-16</inkml:trace>
  <inkml:trace contextRef="#ctx0" brushRef="#br0" timeOffset="1430.33">17809 5515 209 0,'-2'-14'122'0,"-3"0"4"15,2-1 0-15,-2 3-6 0,3 1-4 0,-2 2 6 16,2-1-11-16,1 5-7 0,1 5-7 0,0 0-1 15,0 0-12-15,0 0-10 0,1 9-4 0,1 0 0 16,0 2-15-16,0 1-10 0,3 3-3 0,0 2 0 16,0 0-12-16,0 3-9 0,0 1-2 0,-2 1-2 15,2 1-7-15,0 0-4 0,0 0-3 0,-4 0-1 16,3 0-3-16,1 1-52 0,-2-1-27 0,3 0-6 16,-1 1-63-16,-2-1 5 0,1 1-57 0</inkml:trace>
  <inkml:trace contextRef="#ctx0" brushRef="#br0" timeOffset="1803.83">17297 6531 943 0,'-18'-6'79'0,"4"3"6"0,1-1 1 0,2 1-6 16,-1 3-12-16,7 0 11 0,2 2-13 0,3 4 4 15,1-1-10-15,5 5-6 0,3 0 0 0,2 5-16 16,4 2 0-16,4 0 5 0,0 3-23 0,1 1-3 16,3 0-6-16,-1 3 0 0,1-2-6 0,0 0-1 15,0-2 2-15,0 1-3 0,0 0 0 0,-1-3-10 16,-2 1-18-16,0-2 0 0,-2-2-22 0,-3-2-56 16,-3-2-23-16,-2-1 1 0,-1-2-70 0,-3-2 2 15,0-1-29-15</inkml:trace>
  <inkml:trace contextRef="#ctx0" brushRef="#br0" timeOffset="2004.55">17607 6731 261 0,'-4'-15'189'0,"3"4"-17"15,-3 0-1-15,2 0 7 0,-1 2-51 0,2 2-14 16,0 3 3-16,1 4-21 0,0 0-2 0,0 0-3 16,0 0-25-16,0 0-6 0,5 11-5 0,-1-1 2 15,0 2-9-15,1 4-1 0,0 1-2 0,2 4-3 16,-1-1 0-16,1 2-4 0,-1 1-3 0,2-1 4 15,-2 1-8-15,0-1-7 0,0 1-3 0,-2 0-1 16,1 1-9-16,-1-2-2 0,-3 1-3 0,-1-1 1 16,0-1-4-16,-1 0-30 0,-2-1-34 15,-2-3-19-15,0-1-48 0,0 0 3 0,-1-1-59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29:00.55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4">
        <inkml:traceFormat>
          <inkml:channel name="X" type="integer" max="10980" units="cm"/>
          <inkml:channel name="Y" type="integer" max="73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9-21T07:29:15.493"/>
    </inkml:context>
  </inkml:definitions>
  <inkml:trace contextRef="#ctx0" brushRef="#br0">15242 7937 953 0,'5'-3'137'0,"5"-1"-135"0,3 1 70 16,1 1 108-16,7 2-117 0,2-1-25 0,7 1-16 15,1-2 1-15,6 1 2 0,3-1-18 0,4 2-1 16,4-4-4-16,2 0 1 0,3 3-3 0,4-4 0 16,2 4 0-16,3-3 0 0,3-1 0 15,3 0 0-15,4 4 0 0,-1-4-2 0,5 2 1 0,0 0 0 16,3-2 0-16,2 3 2 0,3 2-1 16,4-2 15-16,-2 0-4 0,4 1 0 0,2 1 13 15,3 0-3-15,2 0 6 0,2 0 0 0,1 0-4 16,3 0 0-16,2 0 0 0,4 1 0 0,2 0-1 15,2 0-5-15,3 2-1 0,3 2 0 0,-1-4-5 16,4 2-2-16,3-1-1 0,1 0 1 0,1 2-3 16,1-3-1-16,3 2 1 0,0-2-2 0,1 0 0 15,1 3 0-15,-1-3 1 0,1 2 1 16,1-2 0-16,0 3 20 0,-2-1-5 0,1-1-3 16,-2 0 16-16,1 1-16 0,-1 1 4 0,-2-4 6 15,0 3-22-15,-2-2 0 0,0-1-1 0,-1 1-2 16,-3-1 0-16,1 2 0 0,-4-2 2 0,-1-2-2 15,-3 1 0-15,0-1-1 0,-1 0 1 0,-4 2 2 16,0-3-1-16,-3 3 11 0,-3-3-5 0,1 2 3 16,-2 0 7-16,-2 2-6 0,-6-1 1 15,1 0 2-15,-5 0-9 0,-1 0 1 0,-3 0-3 16,-3 1 0-16,-3-1-1 0,-7 0 1 0,1-1-1 16,-7-3 2-16,-3 4 0 0,-3-5 1 15,-5-1 1-15,-5-1-1 0,-4-2 2 0,-3-1 1 16,-3 2 2-16,-6-3 0 0,-4-2 1 0,-3-4 2 15,-4 1 1-15,-5-6-1 0,-3-3 3 0,-3-5-1 16,-3 0-1-16,-4-5 1 0,1 1-3 0,-5-2 1 16,1-1 1-16,-2 1 1 0,-1 1 0 0,-2-3-6 15,0 1 0-15,-1-4 3 0,-1-2-7 0,-1-5 0 16,1 0-2-16,-2-1-2 0,0-3 0 16,-1-1 0-16,0 0-1 0,2 0-1 0,-1 1 1 15,-1-1-1-15,1-1-1 0,1-3 1 16,0 3 0-16,2-6-1 0,-3 1 0 0,4 4 0 15,-1-1 0-15,1 2 1 0,-1 1 1 0,1 0 2 16,-1 0 3-16,-1 0 3 0,2 2-2 0,-1-3 1 16,0 3 4-16,-2 1-5 0,3 3 0 0,0 3-1 15,-1 4-6-15,-1 2 0 0,-2-1 1 0,2 1-1 16,-3 0 0-16,0 1 0 0,-5 1 0 0,0-2-2 16,-2 2 2-16,0 3-1 0,-1 1-1 0,-4 3 0 15,-1 5 0-15,0 1-1 0,-1 1-1 16,0 5 0-16,-2 1-1 0,-3 2-1 0,0-1 1 15,-2 7 0-15,-4-2-2 0,-2 0 1 0,-1 3 0 16,-1 4 0-16,-1-1 1 0,-6 0 0 0,-1 4-1 16,-5-4 1-16,0 1 0 0,-3 3 0 15,-4-1 1-15,-8-4 1 0,1 3 0 0,-2 0 0 16,-3 1 0-16,-5 0-1 0,-2-1 1 0,-3 0 1 16,-4 1 0-16,1 0-1 0,-6 0 1 0,-8-1 2 15,-1 1 2-15,-2 1 0 0,-1-1 2 0,-5-2-1 16,-1 0 0-16,-6 2 1 0,3-2-3 0,-4 2 1 15,-1-3-1-15,-5 0-1 0,0 2-1 0,-2-1 1 16,-2-1 0-16,-2 0 0 0,-1 3-1 0,-1-6 0 16,-1 2 0-16,-4 1 1 0,2-1-2 15,-1-2 0-15,-2 3 1 0,1-3-1 0,0 1 1 16,0 0 0-16,2 1 0 0,1-1 0 16,0 0 0-16,0 1-1 0,0-1 1 0,3 1-1 15,-3 0 0-15,2 1 0 0,1-2 0 0,0 2 0 16,-2-2 1-16,6 1-1 0,-1 1 2 0,4 1-2 15,0-2 0-15,-2 1 0 0,8 3 0 0,1 0 0 16,4-2 0-16,-3 1 0 0,6 2 0 0,5 0 0 16,4 0 0-16,-1 0 0 0,1 0 0 0,4 0 0 15,3 0 1-15,5 0-1 0,4 0 1 0,-1 0 0 16,4 0 0-16,3-2 1 0,5-1-1 16,5 0-1-16,2 1 1 0,1 1-1 0,1-6 1 15,9 5 0-15,1-1-1 0,6 0 0 16,3 0 2-16,2 0-1 0,3 0 0 0,3 1 0 15,3-1-1-15,0 1 0 0,2-1 0 0,2 2-1 16,0 0 0-16,6 1 0 0,1 0-1 0,3 1-2 16,0 1 1-16,3 3-2 0,3 2-2 0,1 2-5 15,1 3 0-15,1-1 0 0,2 3-4 0,0 5 0 16,1-2-2-16,1 4 0 0,0 0 1 0,1 4 2 16,1-2 1-16,-1 4-1 0,-1 2 3 0,2 3 3 15,-2 2 0-15,0 6 0 0,0 3 3 0,0 6 1 16,0 1 0-16,-1 5 1 0,0-2 1 0,0 2 3 15,-1 0 0-15,1 1 0 0,-1 0 4 0,1 1 0 16,1 4 1-16,0 2 0 0,0-3 1 16,1 5-1-16,1-3-1 0,2 2 2 0,1-1-2 15,0 0 0-15,1 0-1 0,3 0 1 16,-2 1 0-16,3-2 1 0,0-2 2 0,0 2-2 16,2-4 3-16,0-3 3 0,1-2 2 0,-1 1-1 15,2 0 4-15,-1-1-1 0,1-1 3 0,-1-5 0 16,2-2 0-16,-3-4 6 0,1-5-1 0,-2-3-2 15,0-3 5-15,-2-2-5 0,-1-1 0 16,1 2 1-16,-2-6-6 0,-1 4-5 0,-1-2 1 16,2-1 0-16,-3 2-4 0,4-1-1 0,-3-1 1 0,2-1-2 15,-1-1 1-15,1-1 1 0,2-2 0 16,0-2 0-16,1-2 1 0,0-2 0 0,0 1 1 16,-2-4 0-16,2 0 0 0,0-2-30 15,-3 0-23-15,2-3-7 0,1 1-42 0,1-3-230 16,4 0 272-16,1-8-101 0,2-7 152 0</inkml:trace>
  <inkml:trace contextRef="#ctx0" brushRef="#br0" timeOffset="2409.96">24324 6817 509 0,'0'0'35'16,"0"0"46"-16,1 0-32 0,0 0 70 15,19-6-14-15,-12 2-4 0,3 3-1 0,2-3 8 16,0-2-11-16,3 0-9 0,3 1-6 0,1-1 2 16,2 1-12-16,3 0-2 0,-1-1-4 0,5 0 1 15,-1-1-4-15,3 0-14 0,1 0-2 0,4-1 0 16,-2 0-15-16,1 0-9 0,2 1-4 0,0 1 0 16,0 1-9-16,-3 0-2 0,1 1-2 0,-4 2 1 15,-2-3-1-15,-1 2-4 0,-3 1 1 0,-4-1 1 16,0 3-2-16,-2-2 2 0,-4 1-2 0,-2 1-3 15,-3 0 1-15,-2 0-22 0,-4 0-17 16,1 3-4-16,-2-2-33 0,-2 3-105 0,0-1-82 16,-2 2 88-16,1-4 178 0,-1 1-161 0</inkml:trace>
  <inkml:trace contextRef="#ctx0" brushRef="#br0" timeOffset="2916.3">24523 6515 1050 0,'13'-8'28'0,"-2"2"15"16,-1 1-1-16,-2-1 12 0,1 4-8 0,-7 2-2 16,-2 0 16-16,0 0-8 0,0 0-3 0,-12 6-7 15,3 1-7-15,-5 4-8 0,-1 0-1 0,-2 3 1 16,-2 2-9-16,-2 0 13 0,0 1 0 0,-1 1-2 15,0-1 14-15,1 1-2 0,0 1-1 16,1-3 7-16,0 0-6 0,3-1 0 0,1 2-1 16,2-1-2-16,3-1 0 0,1 0 1 0,2-2 1 15,4 2 0-15,0-3 2 0,4 2 3 16,3-3 2-16,2 0 0 0,2 0 3 0,4-1-1 16,3 1 2-16,3-1 1 0,3-2-3 0,1-1-6 15,1 2-3-15,4 2 0 0,0-4-8 0,0 0-5 16,-2 2-4-16,2 1 0 0,-2-3-7 0,-3 3-4 15,0 0-2-15,-5 0 0 0,-1 1-5 0,-4 0-12 16,-3 2-25-16,-3-1-10 0,0 3-26 16,0-1-276-16,-2 0 304 0,-1 1-96 0,4-2 138 0</inkml:trace>
  <inkml:trace contextRef="#ctx0" brushRef="#br0" timeOffset="3518.39">26151 5659 506 0,'2'-5'263'0,"-2"5"-62"0,0 0-12 0,0 0 45 0,5 8-168 16,-5 6-9-16,-1 3 7 0,-2 8-10 0,-1 2 5 16,1 6 1-16,-4 4-12 0,0 0-1 0,0 6-5 15,2-1 0-15,0 3-4 0,1-2-4 16,4 0-2-16,2-2-2 0,0 0-6 0,3-6-7 16,3-1-1-16,-1-5 3 0,4-3-8 0,0-5-1 15,-1-2-3-15,5-3 0 0,-2-4-1 0,1-2-2 16,1 0-10-16,0-5-8 0,-2-4-7 0,-2-1-87 15,2-1-46-15,-5-3-30 0,0-3-116 0,-2-3 6 16,-1-3-94-16</inkml:trace>
  <inkml:trace contextRef="#ctx0" brushRef="#br0" timeOffset="3706.8">25919 6034 1364 0,'15'-9'102'0,"3"5"-18"16,2-2-1-16,2 1 5 0,1-2-33 0,3 2-17 16,2-4 5-16,0 3-18 0,4 1 3 0,-1-1-4 15,0 0-20-15,0 1-1 0,1 0-6 0,0 2-20 16,0 3-4-16,-1 0-133 0,-4 4-45 0,0 4 79 16,-2 0 128-16,-4 7-129 0</inkml:trace>
  <inkml:trace contextRef="#ctx0" brushRef="#br0" timeOffset="4001.35">26631 6398 1177 0,'1'-18'131'0,"4"1"-127"0,-3-1 69 15,2-1 11-15,0-2-6 0,-1 0 7 0,4-2-12 16,-1-3 1-16,0 0 1 0,0 1-16 0,3 0 2 15,1 2-2-15,-1 0 2 0,4 3-2 0,-2 3-7 16,2 1-2-16,0 4 1 0,2 3-11 0,-2 4-7 16,1 0-3-16,1 5-1 0,-1 1-10 0,0 6-7 15,-4 1-2-15,1 4 0 0,0 3-8 0,-4 3-2 16,1 5 0-16,-3-1 0 0,0 1 0 16,0 2-5-16,-2 2-19 0,0 0-1 15,-2-2-15-15,2 1-52 0,0-2-15 0,2-3-5 0,0-1-62 16,2-1-105-16,0-5 197 0,3 0-94 15,-1 0 176-15</inkml:trace>
  <inkml:trace contextRef="#ctx0" brushRef="#br0" timeOffset="4618.18">27197 6155 938 0,'-2'-19'135'0,"-3"1"-133"0,-2 3 87 0,2 2 40 16,-2 2-25-16,-2 1-17 0,-3 7-11 0,1 0 1 15,-4 6-1-15,0 0-15 0,-1 7-10 0,-2 4-2 16,-1 2 3-16,2 2-13 0,0 3-9 16,2 2-7-16,3 1 1 0,1 1-12 0,6 0-4 15,0-2-2-15,3-3-1 0,4 1-4 0,4-4 0 16,1-1 0-16,3-2 0 0,2-3 0 0,2-3 1 16,1-4 1-16,2 0-1 0,0-2 3 0,-1-4-1 15,2-2 2-15,-2-1 1 0,0-5 0 0,-3 0 0 16,2 1 0-16,-5-5 0 0,1 0 1 0,-1-4 0 15,-3 2-1-15,1-5 0 0,-3 1 0 16,0-1-1-16,-3-1 1 0,-2 0-1 0,3 2 0 16,-3-1 1-16,-2 1 7 0,0 5-2 0,1-1 5 0,-1 7 5 15,1 0-1-15,1 4 0 0,0 5 5 16,0 0-8-16,-1 0-3 0,-13 7 1 0,11 3-10 16,0 3-1-16,0 0-3 0,1 3 1 15,2 0-3-15,4 0 0 0,2 3 0 0,-1-3 0 16,1 1-1-16,4-1-1 0,2 1 2 0,2-3 0 15,1 0 0-15,1-2-1 0,0-1 1 0,4-2 1 16,-2-1 1-16,1-3 0 0,0 0 1 0,-1-4-1 16,-1-1 2-16,-1-1 0 0,0-4 0 0,-2 0 0 15,-2-2 1-15,-1-3-1 0,-1-1 1 0,-1 0-1 16,-2-3 1-16,0 1 0 0,0-1 0 0,-1-3-1 16,-1 0 0-16,-2-1 1 0,2 2-3 0,-1-1 2 15,0 1-2-15,2 0 0 0,-4 1 0 16,2 3-1-16,0 1 0 0,1 1 6 0,-2 5 1 15,1 0-2-15,1 2 5 0,-1 3-3 0,-2 4 4 16,2 2 2-16,0 3-5 0,-1 2-1 0,1 1-2 16,1 1 1-16,0 3-2 0,0 1-1 15,1-1-1-15,0 1 0 0,0 1-1 0,0-1-1 16,2-2 0-16,-3-1 0 0,1 1-1 0,0-4 1 16,0-3-3-16,-1 0-10 0,0 1-2 0,-1-6-89 15,-4-3-40-15,0 0-16 0,0 0-114 0,0 0 8 16,7-9-88-16</inkml:trace>
  <inkml:trace contextRef="#ctx0" brushRef="#br0" timeOffset="4811.45">27494 5840 2000 0,'-3'-5'77'0,"1"1"-6"16,2 4 0-16,0 0-11 0,0 0-21 0,0 0 1 15,0 0-15-15,0 0-9 0,0 0-6 0,0 2-6 16,0-1-8-16,0 0-106 0,0 0-65 0,9 24-36 16,-4-18-138-16,-1 6 10 0,-1-1-142 0</inkml:trace>
  <inkml:trace contextRef="#ctx0" brushRef="#br0" timeOffset="5150.05">27847 5992 1464 0,'8'10'162'0,"-1"3"-158"0,-1-1 64 16,2 2 25-16,-2 3-8 0,0-1-25 0,0 4-14 16,-1-1 2-16,-3-2 1 0,1 0-14 0,-2-1 6 15,-1-2 0-15,-1-2 2 0,0-2 9 0,-1-4 3 16,1 0-3-16,1-6-4 0,0 0 4 0,0 0-7 15,0 0-2-15,-5-8 1 0,5-2-9 0,2-5-7 16,0 1-3-16,2-3 1 0,-1-1-8 0,4-2 0 16,-1 1-4-16,2-3 1 0,1 2-1 15,1 2-3-15,0-1-2 0,0 2 3 16,1 2-5-16,0 3 1 0,0 0 0 0,0 4-2 16,-1 3 1-16,1 4-4 0,0-1 1 0,-2 4-2 15,2 2-2-15,-3 4-3 0,2 2 1 0,-1 4 0 16,0-1-1-16,-1 6-18 0,0 1-28 0,0 6-9 15,0-2-34-15,-2 6-296 0,-6-1 336 0,0 4-112 16,-5-1 166-16</inkml:trace>
  <inkml:trace contextRef="#ctx0" brushRef="#br0" timeOffset="5715.38">25850 7183 1706 0,'10'5'76'0,"1"2"3"16,2-4 0-16,2 1 6 0,4 0-23 0,4-4-2 15,3 0 3-15,2-5-9 0,3-1-1 0,0-6-7 16,1-1-10-16,-1-6-5 0,2 1 1 0,-1-4 4 16,0-2-7-16,-4 0-4 0,0-4 0 0,-2 4 1 15,-2-5-4-15,-1 5 5 0,-5-2-5 0,-3-1 2 16,-3-1 1-16,-3 4-9 0,-3 2 0 0,-3-1-1 15,-3 2-10-15,-3 2-3 0,-2 4-1 0,-5 4-1 16,0 2-1-16,-2 7-3 0,-1 2-2 0,-3 3 0 16,-1 5-2-16,1 7 1 0,2 1-1 15,0 2 1-15,3 8-1 0,0-1 0 0,0 3 2 16,7 5 0-16,-2 1 0 0,3 1 1 16,3 5 2-16,0 1-2 0,3-1 2 0,4 5 0 15,2-3 1-15,-2 0 0 0,6 1 1 0,-1-5 1 16,-1-2 0-16,1 1 0 0,1-4 0 0,-2-3 4 15,-1-2-1-15,-2-1 0 0,-1-2 2 0,-4-3 0 16,0 2 1-16,-3-7 0 0,-3-1 1 0,-2-2-1 16,-1-3 1-16,-4-4-1 0,-2 0-1 0,1-4-28 15,-4-2-19-15,1-1-1 0,1-2-39 0,-2-6-98 16,3 0-67-16,1-5-24 0,6 0-128 0,2-2 5 16,3-4-97-16</inkml:trace>
  <inkml:trace contextRef="#ctx0" brushRef="#br0" timeOffset="5960.96">26733 7149 1383 0,'17'-5'177'16,"-2"1"-173"-16,1 4 102 0,-1-1 26 0,-3 1-17 15,2 3-3-15,-4 4-20 0,1-2-2 0,-5 5-1 16,0 1-25-16,-1 2-2 0,-1 3-6 0,-2-1 3 15,0 3-8-15,0-2-14 0,-1 2-5 16,0-1 1-16,1-2-19 0,0 1-4 0,1-2 0 16,-1-4-2-16,2 2-4 0,0-3-3 0,-1-4-11 15,1-4-8-15,1 1-9 0,2-3-85 0,-1-1-23 16,2-2-2-16,-1-6-99 0,-1-1 4 0,3 0-52 16</inkml:trace>
  <inkml:trace contextRef="#ctx0" brushRef="#br0" timeOffset="6202.16">26713 6897 1452 0,'2'8'102'0,"-1"-3"-3"16,5 1-49-16,-1-1 80 0,0-3-17 15,5 2-29-15,1-3 15 0,1 0 3 0,4-1-31 16,0 0 7-16,0-2-11 0,2-3-3 15,0 0 4-15,-1 1-20 0,-2-4-3 0,-3 1 1 16,1-1-24-16,-6-2-4 0,1 0-6 0,-5 0 0 16,0 3-6-16,-4-2-6 0,-2 5-10 0,-4-2-7 15,-2 3-12-15,-2 3-73 0,-1 0-37 0,-2 3-14 16,0 5-96-16,2-1 5 0,3 4-68 0</inkml:trace>
  <inkml:trace contextRef="#ctx0" brushRef="#br0" timeOffset="6472.14">27239 6567 1576 0,'5'12'107'0,"0"3"2"0,0 3 0 0,0 1-17 16,0 4-8-16,-2 6 10 0,1-1-24 0,1 3 4 15,-1 3-7-15,-1 2-7 0,1 0 4 0,0 0-15 16,-1 1-2-16,4 0 4 0,-1 0-20 0,0 0-7 16,3 0-5-16,-2-3-4 0,3 1-9 0,1-3 1 15,-1-2-2-15,1-6-1 0,-1-2-2 0,-2-1-50 16,0-6-27-16,-3 0 0 0,-2-5-66 16,-3-5-280-16,0-2 346 0,-3-3-136 0,-2-3 213 15</inkml:trace>
  <inkml:trace contextRef="#ctx0" brushRef="#br0" timeOffset="6664">27033 7021 1963 0,'33'-2'138'0,"3"0"-38"0,0-1-59 0,4 1 109 15,2-2-52-15,3 2-38 0,2 1 2 0,-2-2 3 16,1 2-43-16,-4 1-2 0,-3 0-12 0,-5 0-21 15,-5 0-6-15,-5 4-331 16,-4 3 327-16,-13 0-78 0,-6 2 103 0</inkml:trace>
  <inkml:trace contextRef="#ctx0" brushRef="#br0" timeOffset="7421.36">24454 8655 1392 0,'18'-3'95'0,"6"-1"27"16,1 1-86-16,1-1 305 0,3 0-268 0,7 0-17 15,4 2 3-15,2-1 11 0,1-2-22 0,5 0-2 16,0 0-11-16,5 3-3 0,0-1-4 0,-2 1-11 15,1-2 0-15,-2 2-2 16,1-1-11-16,-3 3-3 0,-4 0-24 0,-3 0-7 0,-4 0-17 16,-5 3-123-16,-4 2-69 0,-7 0 90 0,-5 5 151 15,-7-1-157-15</inkml:trace>
  <inkml:trace contextRef="#ctx0" brushRef="#br0" timeOffset="7628.11">24694 8802 2002 0,'14'-4'50'0,"4"0"1"15,4 1-1-15,0 1 10 0,3-2-21 0,4 1-5 16,2 2 9-16,0 0 5 0,4 0-3 16,0-1-8-16,2 2 0 0,-1-1-15 0,1 1 2 15,2-1 5-15,-1-1-20 0,1 0-27 0,-1 1-35 16,-2 0-11-16,-1 1-44 0,-1 0-255 15,-3 0 306-15,-5 0-113 0,-4 0 171 0</inkml:trace>
  <inkml:trace contextRef="#ctx0" brushRef="#br0" timeOffset="7908.23">25485 8409 1566 0,'7'3'110'0,"3"0"-32"16,-2 2-38-16,4 0 51 0,-1 2-1 16,1 4-20-16,0 3 12 0,2-2 3 0,-1 3-24 15,0 0 1-15,0 2-6 0,2 4 3 0,0-3-3 16,0 5-7-16,2-1-1 0,-1 0-1 16,1 1-8-16,2 5 0 0,-3-5-4 0,-3 0 0 15,1 1-2-15,-4-2-8 0,-3 0-2 0,-7-2 1 16,0-1-9-16,-7 0-3 0,-5-1-2 0,-2-2-7 15,-6 0-3-15,1-3-52 0,-6-2-22 0,-1 0-1 16,-4 1-64-16,-2-5-200 0,0 3 264 0,-4-3-107 16,1 1 182-16</inkml:trace>
  <inkml:trace contextRef="#ctx0" brushRef="#br0" timeOffset="8301.21">24644 8481 1494 0,'11'3'70'0,"-2"1"-20"0,-6 0 1 0,-3 1 7 16,-2 4-39-16,-5 2-5 0,-3 3 5 0,-10-1-5 15,-1 3 3-15,-3 0 5 0,-5 2-4 0,1-1 23 16,-5 0 3-16,0-1-4 0,3 2 28 16,1-5-6-16,3 3 6 0,3 0 2 0,2-2-6 15,5-1 4-15,2 0-2 0,6 0 1 0,2 0 3 16,4-2-17-16,2-1 8 0,8 1 3 16,0 0-11-16,7 0 1 0,2 0-6 0,4 0-5 15,2 0-1-15,4 0-1 0,0 0-1 0,2 0-2 16,4 1-3-16,-6-3-9 0,2 3 0 0,-2-3 0 15,1 3-11-15,-4-4-5 0,0 3-2 0,-3-1-3 16,-3 0-5-16,1 2-82 0,-3 2-75 0,1 4-63 16,-3 2-126-16,-2 2 11 0,0 2-155 0</inkml:trace>
  <inkml:trace contextRef="#ctx0" brushRef="#br0" timeOffset="9554.17">26396 8597 780 0,'1'5'118'0,"3"0"-116"0,2 0 80 15,-1 0 81-15,4-1-96 0,2 1 10 0,3-3-8 16,0-1 2-16,4-2 3 0,1-1-12 16,5-3-7-16,-1-4-2 0,3-2 1 0,0-4-10 15,0-1-6-15,1-5-3 0,2-1-1 0,-2-3-7 16,-1-2-3-16,-2 0-1 0,1-1 1 0,-2-1-4 15,-3-2-2-15,-1 3-2 0,-5-5 1 16,0-2-4-16,-5 2 2 0,-2-2-3 0,-3 2 1 16,-2 1 0-16,-2 5-5 0,0-3 1 0,-5 7-1 15,-1 2-3-15,0 7-5 0,-3 1 2 0,-1 8-2 16,1 0 0-16,-3 4-1 0,-1 2-2 0,-1 9 0 16,2 3 1-16,-2 2-1 0,0 7 0 0,-1 4 1 15,1 5 0-15,3 2 1 0,1 6 0 16,3 0 1-16,-3-1 0 0,5 2 3 0,-1-4-2 15,3-2 2-15,2-1 1 0,0-1-1 0,1-4 1 16,-3-1 0-16,5 0 0 0,0-2-2 0,1-1-13 16,-2 0-18-16,1-2-10 0,2-1-215 0,0-1 229 15,4-3-65-15,1-1 91 0</inkml:trace>
  <inkml:trace contextRef="#ctx0" brushRef="#br0" timeOffset="10260.08">26887 8492 1200 0,'8'5'36'0,"2"2"13"0,1-9 0 0,0 2-1 16,0 0-4-16,2 0 8 0,2-2-2 0,0-3 6 15,0-2-10-15,-2 2-4 0,2-3 4 16,-1 2-8-16,-1-4 5 0,-2-1 0 0,-1 0-9 15,0 0 1-15,-2 1-2 0,-2 0 1 16,-2 0-1-16,-4-2-9 0,0 3-3 0,0 2 1 16,-2-2-11-16,-1 4-5 0,-2 0-3 0,-2 3-1 15,0 2-5-15,0 2-3 0,-2 3-1 0,-1 1 1 16,2 6-2-16,-2 1 1 0,1 3 1 0,-1 0-2 16,0 3 3-16,2 3 1 0,1 1 1 15,3 0 0-15,-1-1 1 0,3 1 1 0,2-1 1 0,4-2 0 16,2 1 0-16,3-2 1 0,2-3 0 0,3 0 1 15,0-4 1-15,2-1 1 0,0-1 0 16,2-7 1-16,-2-1 1 0,1-2 1 0,0-4 1 16,-1-4-1-16,-1-2 2 0,1-4 1 0,-1 1-1 15,0-5-1-15,1 1 1 0,-4-3-1 0,0 1 0 16,1 0 0-16,-1-2-1 0,1 0-3 16,-2 1 1-16,-2 1 0 0,1 0-2 0,0 3 1 15,-1 1 2-15,-2 1 1 0,1 2 2 0,-5 4-2 16,2 0 0-16,-2 3 1 0,-3 5 0 0,0 0-4 15,0 0 0-15,0 0-4 0,0 0 0 0,1 10 0 16,-3 0-1-16,0 4-1 0,0-1 1 0,1 5 0 16,-1-4 1-16,0 6-1 0,2-3 1 0,0 2 0 15,0 2 0-15,0-4 1 0,2 2 0 16,2-2-1-16,2-1 3 0,0 0-1 0,2-1 0 0,2-2 2 16,0-1-1-16,2-5 1 0,0 0 2 15,2-3 7-15,1-2 1 0,-1-2-2 0,1-3 7 16,1-2-2-16,0-5 0 0,-1 0 2 0,0-3-4 15,0-2 1-15,-2-1-3 0,0-3 1 0,-4-1 0 16,3 1-1-16,-5-2-1 0,-2 0 1 16,-3 3-1-16,0-2-5 0,-2 2 0 0,-3 2 0 15,-1 3-5-15,-3 0-2 0,-4 5 0 0,-1 1-1 16,-2 1-4-16,-2 5 0 0,-1 1-1 0,-1 3-1 16,0 5 0-16,-2 0 1 0,0 0 0 0,2 6-1 15,1 2 2-15,1 1-18 0,1 3-20 0,2-2-5 16,5 0-29-16,2 0-119 0,2 4-82 0,4-4 94 15,4-1 186-15,2-1-174 0</inkml:trace>
  <inkml:trace contextRef="#ctx0" brushRef="#br0" timeOffset="11453.65">27586 8462 1274 0,'0'0'47'0,"0"1"3"0,0 0 0 0,0 0 2 16,1 22-16-16,-1-14-2 0,0 0 4 0,1 5 5 16,2-3-2-16,-1 4-6 0,4-1 6 0,0-1-2 15,2-1 1-15,2 0 6 0,-2 1-7 0,2-3-7 16,1 1-3-16,-1-1 0 0,0-4-9 0,-4 0-1 16,3-2-2-16,-2-2-1 0,-1-2 0 15,2 0-2-15,-5-5-1 0,2-1 1 0,2-1-2 16,-3-3-2-16,1-3-2 0,-2 1 2 0,2-4-3 15,-3-1 0-15,7 1-3 0,-2-3 2 16,-2 2-3-16,4 0 0 0,0-2-1 0,-2 2 1 16,0-2-3-16,1 4 1 0,-1-3 0 0,-1 3 0 15,2 0 0-15,-2 2 1 0,0 2 2 0,3 5 1 16,-2-3 0-16,0 5 0 0,0-2 0 0,-1 5 1 16,0 1-2-16,-1 3-1 0,-1 2-2 0,-1 3 0 15,0 2-1-15,-2 2 0 0,0 4-1 0,-1-2 1 16,0 2 0-16,0 1 0 0,0 3 0 15,3-2 2-15,-1 1 0 0,2-2-1 0,2 1 0 16,1-1 1-16,2 0 0 0,1-2 1 0,0-3-1 16,1-2 0-16,0 0 2 0,0-3-1 15,-1-1 1-15,0-3 0 0,0-1 0 0,0-2 1 16,-2-4-2-16,0-2 1 0,-1 0-1 0,-1-5 1 16,0 1-1-16,1-3 0 0,-2-2-1 0,-1 0 0 15,0-4 0-15,0 1 0 0,1 1-1 0,-1-1 0 16,-1 1 0-16,0 0 0 0,-1 2-1 0,2 2 0 15,-2 0 0-15,1 2 1 0,-1 0-1 0,1 2 1 16,-1 2-1-16,1 2-1 0,-1 1 0 0,-2 4-2 16,0 0 0-16,0 0 0 0,0 0-1 0,11 13-1 15,-7-6 1-15,-2 3 0 0,0 1 0 16,1 0 3-16,1 3-1 0,1 2 1 0,-3-1 1 16,5 3 0-16,-2-3 0 0,-1 1 1 0,1 0-1 15,0 0 2-15,-1-4-1 0,0 1 0 0,1-5 2 16,-3 0 0-16,3-2 0 0,-2-1 2 0,1-3 0 15,-1-2 1-15,-1 0-1 0,1-3 1 16,-2-4 1-16,0 1-2 0,2-4 1 0,-2-1-1 16,-1 0-1-16,1-1-1 0,3-1 0 0,-2 2 0 15,3-3-1-15,-3 1-1 0,3 2-1 0,-1 1 0 16,3 2 0-16,-2 1 0 0,1-1-2 0,0 2 1 16,1 1-1-16,2 2-1 0,-2 1 0 0,0 1 0 15,0 1 0-15,0 1-1 0,1 0 2 16,-1 3-2-16,1 1 2 0,-2 0 0 0,1 1 0 15,2-1 0-15,-1 2 1 0,1-1 1 0,1 2-1 16,-1-1 1-16,0-3 0 0,1 1 0 0,0 0 2 16,1 0-2-16,-1-1 2 0,1 0-2 15,0 2 1-15,2-2 0 0,-1 3 0 0,0-2 13 0,1 2-4 16,0-3-1-16,0 1 10 0,0-1-6 16,1-1 4-16,1-2 5 0,-1-1-10 0,0 0 14 15,2-4-2-15,-1-1-3 0,0 0 12 0,-2-3-10 16,-1-2 4-16,-2-3 3 0,3 4-13 0,-3-6-1 15,-1 4-2-15,1-5-1 0,-4-2-3 0,-2 2 0 16,-3-2-2-16,3 2 1 0,-5-6-2 16,-3 2-3-16,2-1 0 0,-4 1 0 0,-1 0-2 0,2 3-2 15,2 1 0-15,-5 4 0 0,1 1-1 16,0 3-3-16,-2 4 0 0,-2 4-1 0,2 0-2 16,1 8 0-16,-2 2-1 0,1 3 0 0,0 2 0 15,2 4 0-15,0 3 0 0,3 4 0 0,-1-2 1 16,1 0 0-16,3 4 4 0,1 6 0 0,2-2 2 15,5 5 0-15,-1 1 1 0,2 3 0 16,0 3 2-16,3 4 1 0,-2 0-2 0,0-1-1 16,1 0 0-16,-4-3 2 0,3-2-1 0,-6-3 2 15,2-1 0-15,-5-6 0 0,0 0 1 0,-2-2 1 16,0-3 0-16,-3-3 1 0,0-1 2 0,-1-2 0 16,-2-7 1-16,1 0 3 0,0-4 0 0,-5-4 1 15,0-5 2-15,0-1-1 0,-2-5 1 0,1-1 0 16,-1-5-2-16,-1-1-2 0,2-3 1 15,3-2-2-15,-1-3-1 0,3 0-4 0,2 0 1 16,2-2-1-16,3 0-2 0,2 1-3 0,2 0-1 16,2-1 0-16,2 1-4 0,2 0-5 0,2 1-23 15,0-2-13-15,1 0-18 0,1-2-275 0,-1 1 300 16,-3 1-89-16,1-2 130 0</inkml:trace>
  <inkml:trace contextRef="#ctx0" brushRef="#br0" timeOffset="11774.11">28220 8129 1620 0,'3'0'77'0,"1"0"-3"0,-3 1 0 0,3 0 12 15,2 0-22-15,2 3-8 0,0 0 14 0,-2-1-3 16,3 0 5-16,-1-2-6 0,3 3-3 16,-4-4-3-16,2 0-2 0,-1-4 2 0,0 0-7 15,0 1-13-15,-2-4-4 0,1 1 0 16,-1-2-16-16,-2-1-5 0,-4 0-4 0,0 2 0 15,0-2-7-15,-7 2-12 0,4 2-38 0,-4 3-13 16,0 0-35-16,1 4 4 0,1 2-46 0</inkml:trace>
  <inkml:trace contextRef="#ctx0" brushRef="#br0" timeOffset="12529.45">29125 8405 350 0,'11'-27'316'0,"2"-5"-62"0,-2-3-33 0,0-1-77 0,0-2 74 16,-1 0-136-16,-1-4 1 0,-1 1 1 15,-3-3-3-15,-4 1-5 0,4 2-1 0,-5 5-2 16,0-1-3-16,-1 7 4 0,1 5-9 0,0 4-11 16,0 6-5-16,0 7 1 0,0 8-16 0,0 0-12 15,-5 4-1-15,0 8 0 0,-3 4-13 0,0 5-3 16,-2 5-3-16,3 6 0 0,0 3-3 0,2 2 1 16,0 4-1-16,1 2 0 0,4 1 1 15,2-2 1-15,3 0 2 0,3 0-1 0,0-4 1 16,3-3 1-16,2-1 0 0,2-4-3 0,-1-3 1 15,0-6-49-15,-2-1-23 0,-2-8-2 0,0-1-62 16,-5-3-182-16,2-3 247 0,-3-3-108 0,1-2 178 16</inkml:trace>
  <inkml:trace contextRef="#ctx0" brushRef="#br0" timeOffset="13274.22">29474 7709 974 0,'-6'3'164'0,"3"3"-162"0,0 1 106 15,-1 3 98-15,3 6-83 0,-1 0-45 0,2 5-19 16,-1 2-1-16,1 6 4 0,-2 0-24 0,2 5 3 16,0 0-1-16,-1 5 0 0,1 1 3 0,0 5-6 15,0-1-1-15,1 3 2 0,1 0-7 0,-1-3-5 16,1 1-4-16,1-7-1 0,-1 1-6 15,1-9 0-15,-1 0-1 0,1-7 0 0,-1-2 0 16,-1-4 1-16,2-1 1 0,-3-7 0 16,1-2 2-16,-1-7 1 0,0 0 0 0,0 0-1 15,0 0 1-15,1-12-5 0,0 2-2 0,2-2 1 16,-1-2-7-16,2-3-2 0,1 3-1 0,0-2 0 16,0-2-2-16,1 2-1 0,0-4 0 0,0 5 0 15,1-3-1-15,-3 4-1 0,3 2 0 0,-2 1 0 16,0 1-1-16,-1 5-1 0,0 3-1 0,-1 2-1 15,-1 2 0-15,-1 4 0 0,1 3-1 0,-1 2 0 16,-1 1 2-16,2 2 0 0,-1 2 1 0,1 0 1 16,0 0 1-16,1 1 1 0,2-2 1 15,0 0-1-15,1-3 1 0,2 4 2 0,1-3-1 16,1-1 1-16,1-1 0 0,1-4 0 0,3-2 0 16,0-1 1-16,-2 0 1 0,3-6 0 0,1-2 1 15,1-1-1-15,-4-7 2 0,4 3 0 16,-3-2 0-16,0-3 0 0,0-1-1 0,-3-2 0 15,-2 0 0-15,-5-6 1 0,2 5-2 0,-4-4-1 16,-3-1-1-16,-3 0 1 0,-1 2-2 0,-3 1 0 16,1 3-1-16,0 2-2 0,-3 3 0 0,-1 4-1 15,1 5-1-15,0 3-2 0,0 2-1 0,3 4 0 16,-2 4 1-16,0 3 0 0,2 1 0 0,1 4 3 16,2 1 0-16,2 0 2 0,0 1 1 0,0-1 1 15,2-1 0-15,4 0 0 0,0-1 0 16,2-2 0-16,0 0-1 0,6-3 1 0,3 3 0 15,0-1-8-15,1-6-33 0,3 4-11 0,1-4-28 16,0 1 2-16,2 1-40 0</inkml:trace>
  <inkml:trace contextRef="#ctx1" brushRef="#br0">30147 15049 0,'0'0'0,"0"0"15</inkml:trace>
  <inkml:trace contextRef="#ctx0" brushRef="#br0" timeOffset="15241.84">29019 8131 1224 0,'5'-4'83'0,"1"-2"22"16,3 2-82-16,1-1 261 0,1 1-230 0,5 1-21 16,-1-3-1-16,5 1 2 0,1 1-24 0,-2-1-1 15,6 2-27-15,5-2-17 0,0 0-15 0,5 4 1 16,4 1-28-16</inkml:trace>
  <inkml:trace contextRef="#ctx0" brushRef="#br0" timeOffset="15680.54">30343 8328 1518 0,'9'26'20'0,"-2"3"-5"15,0 0 5-15,0 2-8 0,0 1 2 0,-2-1 0 16,0 0-8-16,-3 0 2 0,1 1-2 0,-1-3 1 15,1 1 1-15,-4-3-11 0,1-3-16 16,-2-3-3-16,-1-4-21 0,1-4-71 0,0-3-37 16,1-5-12-16,1-5-93 0,0 0 4 0,-6-3-58 15</inkml:trace>
  <inkml:trace contextRef="#ctx0" brushRef="#br0" timeOffset="15905.33">30386 8161 1361 0,'20'-14'98'0,"1"8"-4"0,0 1-23 0,0 4-4 16,-1 1-4-16,-2 5-3 0,-2 1-6 0,-2 2-13 15,-1 4 0-15,-3 1 0 0,0 3-14 0,-4-1-6 16,-2 2-2-16,-2 2-1 0,-2-1-6 0,-3 1 0 16,-2-1 0-16,-4 1-1 0,-2-6 0 0,-1 3-1 15,-3-2 0-15,-1-3 0 0,-1 0-1 16,-3-3-5-16,-1 0-8 0,0-2-6 0,2 1-10 15,1-4-64-15,1 3-11 0,3-4 2 0,2 1-72 16,3 1-101-16,4-2 184 0,5-2-92 0,0 0 174 16</inkml:trace>
  <inkml:trace contextRef="#ctx0" brushRef="#br0" timeOffset="17893.64">30817 8161 1420 0,'-6'-11'50'16,"1"1"-24"-16,-5 3 4 0,0 4 1 15,-5 3 2-15,-1 1 5 0,0 6 11 0,-4 2-6 16,2 6-2-16,-1 1 7 0,1 2-18 0,2 5 1 16,3 0 3-16,4 2-23 0,1-2-1 15,4 2-4-15,3-3-1 0,2 0-2 0,3-2 2 16,2-3 1-16,4-1-2 0,3-2 2 0,-2-3 1 15,2-1 1-15,3-4 1 0,0-1-1 0,0-4 1 16,-1-1 0-16,-1-1 1 0,-1-4 0 0,2-1 0 16,-1-5-1-16,-3 0 2 0,-1 0-1 0,0-2-1 15,1-2-1-15,-4-1 1 0,2 0-1 0,-6-3-1 16,0 0-1-16,-1 2 0 0,0-4-1 16,-2 4-1-16,-2-1 5 0,0 5 1 0,-1 0 2 15,2 3 3-15,0 4-2 0,1 6-1 16,0 0 4-16,0 0-6 0,0 0-1 0,-10 9-3 15,9 1-6-15,-2 3 0 0,1 2-1 0,2 1 1 16,0 3-1-16,4-2 1 0,-1 0 0 0,2 2-1 16,1-1 2-16,4-3 0 0,0-1 2 0,4-1 0 15,-2 0 0-15,0-4 2 0,3 1 0 0,-1-2 1 16,2-5 1-16,-1 1 2 0,-1 0 0 16,0-4 1-16,-2 0 1 0,1-6 1 0,-2 1 0 0,-3-5 0 15,0 1-1-15,-1-4-1 0,-1 0 2 16,-2-4-5-16,-1 0-1 0,-2-2 1 0,-1 1-3 15,0-3 1-15,0 0-2 0,-1-1 0 0,-1-1 0 16,1 2-1-16,0 0 0 0,0 3-2 0,1-1 0 16,0 5 0-16,1-2-2 0,0 4-1 15,3 4-1-15,-2-1-1 0,2 3 0 0,0 4-4 16,1 0 1-16,-1 4 0 0,1 0-2 0,0 5 1 16,2 2 0-16,-3 3 0 0,1 2 2 0,2 5 2 15,-1-2 0-15,-1 5 1 0,1 1 2 0,-2 2 1 16,-1-1 1-16,3 1-1 0,-1-1 1 0,2-1-31 15,-1-2-4-15,1-3 4 0,3 0-33 0,1-4-10 16,0-2-7-16,1-2-9 0,3 0-3 0,-1-5 3 16,-2-3 6-16,4-2-1 0,0-1 11 15,0-3 26-15,2-3 6 0,-1-1-4 0,-4-3 33 16,5-4 5-16,-1 2 6 0,-2-2 2 0,-3-2 5 16,-2-3 5-16,-1 0 4 0,-4-1 1 0,2 0 5 15,-7-1 14-15,1 0 3 0,-3 3 0 16,-2-1 15-16,-3 5 1 0,-1-1 2 0,0 5 1 15,-5 2-2-15,0 3-7 0,-2 3-5 0,-2 3 2 16,1 2-13-16,2 2-10 0,2 4-4 0,-1 4 1 16,5 2-13-16,0 3-3 0,2 0-1 15,4 3 0-15,0 1-1 0,4-2 0 0,-2 0 0 0,3 1 0 16,1-3 0-16,3 1 2 0,3-4 1 0,3-1-1 16,0-1 1-16,1-3 1 0,3 1 1 15,0-6-1-15,1 1 2 0,0-3 0 0,-1-2 2 16,-2-2 0-16,0 1 1 0,-3-6 0 0,-2-2 0 0,-2 2 1 15,-1-4 0-15,-2 0-1 0,0-2 0 16,-3-3-1-16,1 1 0 0,-3 1-2 0,0-2 0 16,-1-2 1-16,-2 3-3 0,-1 2 9 0,1 1-1 15,-3-1-2-15,1 5 8 0,0 1-6 0,-1 0 1 16,-1 5 3-16,1 0-8 0,1 2-4 16,0 4-4-16,3 3 3 0,-1 1-5 0,3 3 0 15,3 0-1-15,1 5 0 0,2-2 1 0,1 2 0 16,2 1 3-16,1-1-1 0,1 0 0 0,1-1 0 15,0 0 1-15,1 1 2 0,-1-5 0 0,0 0 1 16,1-3-1-16,-1-1 0 0,-1 0 1 16,-1-4 0-16,0-2 2 0,0-4-1 0,-2 3 2 0,1-5-1 15,-2-1 1-15,1 0 0 0,-1-3 0 16,-2 1-1-16,1-3 0 0,-2 0-1 0,1-1-1 0,-1 0 1 16,-1 0-2-16,1-3 1 0,-1 3-1 15,-1 1-2-15,1-1 0 0,-1 5 1 16,-1-2-2-16,0 4-2 0,1-1-2 0,-2 6 0 0,0 0-2 15,0 0-1-15,0 0 0 0,0 0-1 0,8 13 1 16,-6-4 2-16,-2 3 0 0,2 1 0 16,0 1 2-16,2-1 1 0,-1 2 1 0,-1-3 0 15,-1 3 0-15,1-1 1 0,1-2 1 0,-1-3 1 16,-4 1 0-16,1-3 1 0,0-2 2 0,1-1-1 16,0-4 2-16,0 0 2 0,0 0-1 0,0 0 0 15,0 0 3-15,0 0-3 0,0-2-1 0,8-19 2 16,-9 14-4-16,1-3 0 0,1-1-1 15,2-1-1-15,-1-1-1 0,2 1 1 0,1-3-1 16,-1 3-1-16,-1 0 0 0,4 1-1 16,-4-1 0-16,1 6 0 0,-3-2-1 0,2 4-2 0,0 0-2 15,1 3 1-15,5 1-2 0,-6 2 0 16,1 2 0-16,2 4 0 0,-2-1 0 0,0 3 1 16,-1 2 1-16,0 0 1 0,1 2 1 0,-4 0 1 15,2 0 2-15,-2-2-2 0,0 2 2 0,0-3 0 16,1 1 2-16,-1-3 0 0,-1 0 0 0,1-3 2 15,1 0 0-15,1-3 1 0,-2-3 1 0,0 0 3 16,0 0-2-16,0 0 0 0,0 0 2 0,0 0-3 16,0-1 1-16,4-22-1 0,-2 14-3 0,-1-3 0 15,-1 0 0-15,1 0-1 0,2-1 0 0,0-1 0 16,-1 1-1-16,1 0 0 0,0 0-1 16,0 2 0-16,1 1-2 0,0 4 1 0,1-1-2 0,-2 3-2 15,4 3 2-15,-2 1-2 0,1 0 1 16,-1 2-1-16,1 3 2 0,2 1-1 0,0 3 1 15,2 0 1-15,1 1 0 0,1-1 0 0,1 1 0 16,-1 0 2-16,1 1 0 0,1-3 0 16,1 2 2-16,-2-4 0 0,2 0 0 0,-1-1 1 15,1-1-1-15,-2-2 2 0,2 2 1 0,-1-7 0 16,-2 1 2-16,0-2 1 0,-1-2-1 0,0-1 1 16,-1-2 1-16,-2-3 0 0,-2-2-1 0,-2-1 0 15,0-1 0-15,-2 0-2 0,-1-4-1 0,-2 2 1 16,-3 1-3-16,2-2-2 0,-3 4 0 0,-3-1 0 15,1 3-1-15,-3 3-2 0,1 0-1 0,-1 4 0 16,2 3-2-16,-2 1-1 0,1 2 1 0,2 4-2 16,1 2-1-16,0 2 0 0,1 3 1 15,2 2 0-15,1 2 0 0,2 1 3 0,0 1-2 16,1-1 2-16,3 2 2 0,3-2 1 0,-1 2 0 16,4-2 0-16,0-1 1 0,4-2 0 0,-1-2 1 15,2-1 0-15,-2-1 1 0,2-1 1 16,-1-5 0-16,-1 1 1 0,1-3 0 0,-3-1 1 15,0-4 2-15,-2-2-1 0,1-1 0 0,-3-6-1 16,0 0 1-16,0-5 0 0,-5-3-1 0,1-2 0 16,0-2-2-16,-1-3 1 0,-1-2-1 0,0-2-2 15,-1 0 1-15,0-4 0 0,0-1-2 0,0 3 1 16,-1-3-1-16,3 0 1 0,-2 0-1 0,-2 0 1 16,4 2-1-16,-1 1 0 0,-1 0 0 0,0 2 2 15,0 4-2-15,-2 3 1 0,2 4 0 0,1 5 5 16,-1 4-2-16,-1 4-2 0,1 8 3 0,0 0-4 15,0 0 2-15,1 7 3 0,-1 4-5 16,-1 4 4-16,-3 4 1 0,3 5 1 0,0 3 6 16,-2 1-1-16,5 6 0 0,-2-1-1 0,0-2-1 15,0 2-3-15,2 2-1 0,2-1 0 16,-1 1-4-16,6 3 1 0,-3-4 0 0,4 3 0 16,2 2 0-16,5-1 3 0,-3-2 0 0,1-2 0 15,2-2 2-15,-3-5-4 0,0-3-10 0,-3-6-1 16,0 0-11-16,-4-7-63 0,1-3-29 0,-2-4-7 15,-1 0-81-15,-3-4 4 0,1-4-52 0</inkml:trace>
  <inkml:trace contextRef="#ctx0" brushRef="#br0" timeOffset="18079.04">32132 7980 1851 0,'17'-3'25'0,"4"3"-21"0,3-3-17 16,0 3-25-16,2 0-3 0,0 0-31 0,4-1-72 15,-2 1-30-15,3 0-19 0,-1 1-89 0,-2 4 2 16,0-2-46-16</inkml:trace>
  <inkml:trace contextRef="#ctx0" brushRef="#br0" timeOffset="18842.52">32602 8284 1523 0,'14'2'75'0,"0"-2"-17"0,0-2-5 0,0 0-1 15,0-5-18-15,-5 0 12 0,3-2-4 0,-4-2-3 16,-1 0 11-16,-3-1-8 0,-3-2 1 0,-1 1 4 15,-1 0-12-15,-2 1-10 0,-4 1-7 0,0 1 0 16,-2 1-14-16,-2 4-3 0,1-1-2 0,-2 4-2 16,-1 2-4-16,2 1 2 0,1 3-4 0,0 2-2 15,3 4 1-15,1 1 0 0,0 0 1 0,2 1 0 16,3 3-1-16,0 0 1 0,1 1 4 0,2 1 0 16,0-1 3-16,6 2 0 0,-2-2 0 15,3-2 2-15,1 0 0 0,1-2 1 0,1 2 1 16,2-3 0-16,-1-2 2 0,2-3 1 0,0-3 0 15,0 0 1-15,-2-2 1 0,-1-1 1 16,0-4 0-16,0-3 0 0,0 0 1 0,-2-1 1 16,-2-2-1-16,0-1 2 0,1-4-1 0,-4 2-3 15,0-4 0-15,0 1 2 0,-5-2-4 0,1 0 1 16,4-3-1-16,-4 1 0 0,-1 0 2 0,1 2 12 16,2-1-2-16,-2 3-2 0,1 0 11 0,0 3-8 15,-1 0 2-15,4 2 3 0,0 3-11 0,3 0-4 16,-3 2-2-16,1 2 0 0,3 1-5 0,0 1 1 15,-2 1 0-15,2 1-2 0,-2 1 0 16,-2 4-1-16,1 0-1 0,3 1 2 0,-5 4-3 0,2-1-1 16,-1 6-1-16,-2-2 1 0,0 3 0 15,-1 2 2-15,1-1 0 0,-3 1-1 0,4 3 3 16,-3-2-1-16,-1 1 1 0,2-1 0 0,4-1 0 16,-1-2 1-16,3 0 1 0,-1-4-1 0,2 0 3 15,2-2 1-15,-1-2 0 0,1-2 1 16,-2-2 2-16,0-2 1 0,0-2 2 0,1 0-1 15,0-2 2-15,-2-5-1 0,0 2 2 0,-2-4 0 16,1-1-1-16,-2-3-2 0,0 0-1 0,-2-3 1 16,0-2-3-16,0 1-2 0,-1 0 0 0,1-3-1 15,1 4-1-15,-1-4-2 0,2 3 0 16,0 2 0-16,-2 1-1 0,1 1 0 0,0-2-1 0,1 7-1 16,1-2 0-16,0 2-1 0,-1 4 3 15,3-1 0-15,3 2 1 0,0 3 1 0,3 0-1 16,-2 3 2-16,0 2 2 0,3-2 1 0,-3 6-1 15,-1-2-1-15,-1 3 2 0,-2 2 0 0,-2 1 1 16,1 3 0-16,2-1 1 0,-9 2 3 16,0-1-2-16,0 2 0 0,0 0 3 0,-5-1-3 15,-1-1 1-15,-5 1 0 0,-2-3-2 0,2-1-2 16,-1 0-3-16,-5-1-9 0,-1 0-5 0,2 0-110 16,-2-1-68-16,1 0-56 0,-1 0-150 0,4 1 9 15,-2-1-148-15</inkml:trace>
  <inkml:trace contextRef="#ctx0" brushRef="#br0" timeOffset="19232.16">31202 8663 2254 0,'53'-4'44'0,"6"0"-10"0,5 1 15 0,3-1-13 16,3-1 3-16,4 3 1 0,5-3-16 0,0 2-8 16,-4 1-1-16,1-1 2 0,-4 3-11 0,-4 0 1 15,-5 0-1-15,-2 0 0 0,-11 0-1 16,-5 1 1-16,-5 1-1 0,-8 0-5 0,-3 1 0 0,-8 0-58 16,-3 0-26-16,-9 2-5 0,-4 1-73 0,-9 0-205 15,-9 1 285-15,-6 1-124 0,-6 0 207 0</inkml:trace>
  <inkml:trace contextRef="#ctx0" brushRef="#br0" timeOffset="19469.42">31165 8875 1912 0,'23'-1'116'16,"12"-3"-6"-16,4 2 3 0,11-5-19 0,3 1 0 0,7-2-2 15,3 0-25-15,4 2-11 0,4-4-3 16,4 3 1-16,3 1-14 0,-4-2-11 0,0 2-4 16,-2 1-1-16,-6 1-11 0,-4-1-1 15,-3 3-2-15,-14-1-1 0,-2 2 0 0,-7 0-15 16,-5-1-19-16,-7 2-6 0,-2 0-25 0,-8 3-155 16,-7 0-154-16,0 3 156 0,-7-1 213 0,-17-1-205 15</inkml:trace>
  <inkml:trace contextRef="#ctx0" brushRef="#br0" timeOffset="20371.75">31605 9039 1131 0,'5'4'137'0,"-1"2"5"0,0 0-30 0,-1 5-22 16,0 2-13-16,-1 4-5 0,-1-2-26 0,1 4-14 16,-1 0-4-16,-1 2-2 0,1 0-15 0,2 0 0 15,-1 0-3-15,-1-3 0 0,3 1-1 0,0-1-6 16,1-4-9-16,1-2-3 0,-1-1-14 0,1-2-37 16,-1-5-7-16,1-2-2 0,-1-2-42 15,2 0-41-15,-2-5-21 0,1-2-10 0,1-2-44 16,-1 0 2-16,2-2-36 0</inkml:trace>
  <inkml:trace contextRef="#ctx0" brushRef="#br0" timeOffset="20539.5">31830 9062 1181 0,'5'-4'144'0,"-5"4"1"16,0 0-38-16,0 0-16 0,0 0-9 0,5 14-2 16,-5-3-22-16,-2 3-13 0,-1 1-7 0,0 2 3 15,2 3-20-15,0 0-3 0,-1 1-4 0,1 1 0 16,1 0-6-16,1-1-7 0,1 1 8 0,1-3 0 15,-3-1-3-15,3-1-18 0,-2-2-25 0,2-4-4 16,-3 0-28-16,0-4-172 0,-3-1 202 0,1-1-79 16,2 0 118-16</inkml:trace>
  <inkml:trace contextRef="#ctx0" brushRef="#br0" timeOffset="20878.45">31405 9174 649 0,'9'4'110'0,"0"4"1"16,-1-3 16-16,1 1 10 0,1-4-5 0,-2 2 8 16,2-3-3-16,-1-1-1 0,1 0 2 0,0-3-24 15,-1-1-6-15,1-5 5 0,0 1-34 16,0-2-10-16,0-4-10 0,0 1 3 0,0-1-17 15,-2-3-3-15,2 1-3 0,-1-1-1 0,-1 2-7 16,1 0-4-16,0-1-1 0,-1 1 0 0,1 1-7 16,0 3-5-16,-1 2-2 0,2 0 0 15,-1 4-6-15,-1 0-6 0,1 4-2 0,0 1-1 16,-2 1-6-16,3 4 1 0,-3-3 0 0,2 5-2 16,1 0 3-16,0 0 2 0,-3 4 1 15,3 1 0-15,0-1 4 0,-1 2-33 0,2 1-15 0,2 3 0 16,-3-2-40-16,2 2-93 0,3 2-79 0,0 0 78 15,0 0 184-15,2-1-158 0</inkml:trace>
  <inkml:trace contextRef="#ctx0" brushRef="#br0" timeOffset="21189.37">31547 9354 1739 0,'-2'10'42'0,"1"2"1"0,1 3 13 0,3-3 6 16,2 2 4-16,3-2-4 0,-1 1 8 0,4 0-4 16,3-2-2-16,0-1 5 0,2-2-7 0,2 1-5 15,0-5-3-15,6 3-1 0,-1-6-6 0,1 1-8 16,1-2 0-16,1-2-2 0,0-4-8 15,1 1-5-15,1-2-2 0,-3-3 0 16,-2 3-5-16,-1-7-4 0,-4 2-1 0,-3 1-1 16,-1 0-4-16,-6-1-35 0,-3 4-21 0,-3-3-7 15,-2 2-45-15,-5 2-150 0,-3 3 201 0,-3 4-88 16,0-1 138-16</inkml:trace>
  <inkml:trace contextRef="#ctx0" brushRef="#br0" timeOffset="21795.87">30658 9887 1468 0,'2'16'19'0,"3"1"10"16,0 1-11-16,0 1 3 0,1-3 0 15,3 1-12-15,2-1 11 0,-1-3 8 0,6 0-1 16,-1-3 15-16,1-4 3 0,1-1 0 0,3 0 4 16,-1-5 1-16,-3-2-4 0,4-1-1 0,-4-4-2 15,1 1-4-15,-1-4 1 0,-1 1 0 0,-2 0 3 16,-2 0 2-16,0 1 2 0,-4-3-7 0,1 4-1 16,-3 2-1-16,-2-3-11 0,0 3-1 0,-3 5 0 15,0 0-15-15,0 0-7 0,0 0 1 0,0 0 0 16,-3 12-6-16,2-6 0 0,-1 2-1 15,2 2-1-15,0 0 3 0,1-1 0 0,1 1 2 16,4-2 0-16,1 2 2 0,0 0 5 0,3-3 1 16,2 2 1-16,-1-3 5 0,2-2 10 0,-1-3 0 15,0-1 1-15,1-2 8 0,-2-1-2 16,0-3 1-16,0-3 1 0,-1 1-4 0,-2-2-5 16,1-2-2-16,-1 0 0 0,-2 1-7 0,-3-3-5 15,0-1-2-15,-2 2 1 0,-1 1-7 0,0 0 0 16,-2-1-4-16,-2 2-1 0,0 3-3 0,1 3-24 15,-1-3-15-15,-1 6-2 0,0-2-32 0,2 4-53 16,1 4-19-16,1 0-12 0,1 3-63 0,0 0 3 16,3 3-29-16</inkml:trace>
  <inkml:trace contextRef="#ctx0" brushRef="#br0" timeOffset="22225.34">31404 10070 1798 0,'17'-6'107'0,"-4"-4"10"16,-1 1-46-16,-2-1-5 0,-1 0-11 0,-5 1-3 15,1-2-6-15,-5 1-1 0,2-2-3 0,-4 2 0 16,0 3-3-16,-3 0-10 0,0 0-1 0,-4 1 0 16,1 2-11-16,-1 3-4 0,-2 0-5 0,2 1 2 15,0 3-8-15,-4 0-2 0,5 3-1 0,0 4-1 16,2 0-3-16,2-2 1 0,2 6 1 0,2-2-1 15,2-1 3-15,6 3 1 0,0-3 0 16,6 1 0-16,1 1 1 0,1-2 1 0,2 0 0 16,2-2 1-16,1-3 1 0,1 1 0 15,-1-3 1-15,-1-3-1 0,0-1 1 0,-2-1 2 16,-1-3-1-16,-1 0 1 0,0-2 0 0,-2-4 0 16,0 2 0-16,-4-1 1 0,1-2-2 0,-4 0 1 15,0 0-1-15,-2 0 0 0,-1-2 1 0,0 2-3 16,-3 0 1-16,0-1 1 0,-1 2-2 0,0 3-2 15,0 0 0-15,0 1 0 0,0 6-2 0,0 0 8 16,0 0-3-16,0 0-2 0,0 0 6 0,0 0-4 16,0 0 2-16,-10 14 2 0,10-6-7 0,0 0-1 15,2 1 0-15,-1 0 1 0,1 2-1 0,1-1 0 16,3-1-5-16,-1 1-11 0,3 0-3 16,-1-2-117-16,0 2-68 0,2-4-44 0,2 2-158 15,0-2 11-15,2-2-141 0</inkml:trace>
  <inkml:trace contextRef="#ctx0" brushRef="#br0" timeOffset="22398.53">31736 9755 2352 0,'-9'-8'95'16,"-1"5"-52"-16,2-1-16 0,2 4-11 0,2 0 1 15,-2 4-22-15,2-1-4 0,3 6-21 0,1-2-2 16,1 4-15-16,2 2-69 0,1 2-23 15,4-2-5-15,1 2-86 0,3 2 2 0,3-1-42 16</inkml:trace>
  <inkml:trace contextRef="#ctx0" brushRef="#br0" timeOffset="22670.2">31975 10074 1754 0,'6'5'100'0,"1"1"11"0,0-3-35 0,3-3 8 16,0 0-9-16,1-3-5 0,1-4 7 0,1 3-2 16,-2-4 0-16,1-1 0 0,-2-2-6 15,0 1-13-15,-2 1-5 0,-1-4 2 0,-4 2-18 16,0-2-7-16,-2 0-6 0,-1 2 1 0,-1-1-10 16,-4 1-6-16,-1 2-2 0,-3 4 0 15,0-2-7-15,-3 5-7 0,0 1 0 0,-3 2-1 16,0 4-5-16,-1 1 2 0,0 3-1 0,1 2 0 15,0 2 4-15,3 1-16 0,1 0-18 0,4 2-2 16,3 0-25-16,4 1-82 0,0-2-40 0,5-3-30 16,3 5-103-16,5-3 4 0,0-1-73 0</inkml:trace>
  <inkml:trace contextRef="#ctx0" brushRef="#br0" timeOffset="22969.43">32095 10030 1494 0,'0'0'73'0,"4"16"-15"0,-1-6 0 0,1 1 1 16,0 2-1-16,2 5-7 0,0-1-10 0,2 3 4 15,-1 1 5-15,0 1-13 0,2 4 0 16,-2-2-14-16,0 4 2 0,0-5-5 0,-5 2-2 16,2-1-2-16,-4-3 0 0,0 1-5 0,-2-4 3 15,-3-2 0-15,-3-4 0 0,0-2 2 0,-3-1 0 16,-2-3 1-16,-2-1 0 0,-2-3-1 0,0-2 0 15,-2 0 0-15,0-3-1 0,-2-4-1 0,0 0-2 16,0-2 0-16,0 1 0 0,1-6-3 0,3 2-3 16,1-3-1-16,1 0 1 0,5 0-5 15,5-1-3-15,0 2-19 0,6-3-6 0,2 1-14 16,5 3-90-16,5-3-50 0,4 2-27 0,2 1-121 16,0-1 6-16,6 3-91 0</inkml:trace>
  <inkml:trace contextRef="#ctx0" brushRef="#br0" timeOffset="23384.1">32331 9645 1774 0,'-3'10'33'0,"3"6"-2"0,-1 2 5 15,0 6 3-15,1 3-3 0,2 2 14 0,-1 4-3 16,1 0 1-16,0-2 10 0,1 2-11 0,-1-2-3 15,4 0 4-15,0-4-18 0,-1-3-5 16,1 1-4-16,3-4 0 0,0-1-6 0,-1-4 0 16,2 0 2-16,-4-6-1 0,3-3 2 0,1-2 3 15,-4-2-1-15,4-5-1 0,-3-1 3 0,2-7-5 16,2 1-1-16,0-2 1 0,-1-2-6 0,1-4-2 16,0 3-1-16,-1-1-1 0,1-4-3 0,-1 5 0 15,0-2-2-15,0 2 1 0,-1 0-2 0,-3 2-1 16,1 1 1-16,-1 4 1 0,-1 0 1 0,-1 2 1 15,-4 5 0-15,0 0 1 0,0 0 4 0,0 0 0 16,0 0 0-16,10 15-3 0,-9-7 2 16,-1 3-3-16,1 0 2 0,-1 2-2 0,1 1-1 15,2-2-1-15,-1 2 0 0,2-2 0 0,1 1 0 16,2-1 2-16,2-2-1 0,0-2-1 0,1 2 2 16,1-6-32-16,0-2-11 0,2 1-1 15,2-3-37-15,0-1-41 0,-3-3-18 0,1-5-11 16,-1 2-45-16,-2-3-49 0,-3-2-10 0,-2-7 5 15,-2 3-47-15,-1-4 0 0,1 1-16 0</inkml:trace>
  <inkml:trace contextRef="#ctx0" brushRef="#br0" timeOffset="23571.86">32755 9504 1902 0,'-1'9'86'0,"1"1"-16"0,-1 7-12 0,1-1 0 16,-2 5-20-16,5 4 3 0,-1 3-6 15,2 3-3-15,0 3 0 0,2 3-8 0,0-1-1 16,3 0 2-16,1 0-12 0,-2-3-1 0,1-2-1 16,4-1 0-16,-5-3-1 0,2-5-17 15,2 0-29-15,-2-2-7 0,-2-3-35 0,1-2-209 16,0 1 246-16,-4-6-90 0,1 0 132 0</inkml:trace>
  <inkml:trace contextRef="#ctx0" brushRef="#br0" timeOffset="23733.75">32675 9803 1881 0,'18'0'-1'0,"3"0"-95"0,0 0-61 0,6 0-19 0,1 1-124 15,4-1 9-15,2 0-122 0</inkml:trace>
  <inkml:trace contextRef="#ctx0" brushRef="#br0" timeOffset="23991.62">33229 9864 1807 0,'-24'7'118'0,"1"-1"-10"0,3 2-23 0,7 0-1 16,0-1 4-16,3 1-30 0,7 1 2 0,-1 0-3 15,5-1 0-15,3 0 0 0,5 1 1 16,0 1-1-16,7-4 0 0,2 4-2 0,2-2-9 16,-1 1-1-16,-1-2 1 0,0 1-13 0,1 0-8 15,-5-1-1-15,-6-1-1 0,-2 0-9 0,-5 1-1 16,-1 1-2-16,-5-2-2 0,-5 3-1 0,-6-1-17 16,-2 3-19-16,-2 0-3 0,-2 0-26 0,0 2-88 15,-2-1-66-15,1 3-69 0,1 0-124 0,2 1 8 16,1 1-129-16</inkml:trace>
  <inkml:trace contextRef="#ctx0" brushRef="#br0" timeOffset="24752.72">31777 10549 1541 0,'0'0'114'0,"0"0"-9"0,6 10-12 16,-7 1 5-16,1 5-18 0,-3 3-12 15,-1 2-7-15,-3 5 0 0,3 1-19 0,1 6-12 16,-1 0 0-16,0 2 0 0,-2-1-14 0,4 0-2 16,0 0-2-16,2 0-1 0,0-7-1 0,0 0 4 15,-1-5-20-15,2-2-9 0,4-3-9 0,-1-3-108 16,0-3-37-16,1-4-17 0,5 2-138 0,-1-4 8 15,9-3-83-15</inkml:trace>
  <inkml:trace contextRef="#ctx0" brushRef="#br0" timeOffset="24955.49">31977 10654 2075 0,'-8'7'42'0,"1"6"-11"0,-2 3 4 0,-1 2 5 16,2 3-10-16,0 3-2 0,1 3-7 0,-1-2-1 16,3 0-2-16,3 4-4 0,2-4-2 0,2 0-1 15,2-1-5-15,2-3-22 0,2-1-36 0,3-6-13 16,0 0-44-16,-2-2 5 0,2-1-53 16</inkml:trace>
  <inkml:trace contextRef="#ctx0" brushRef="#br0" timeOffset="25208">31668 10640 2253 0,'14'-14'40'0,"2"-1"19"0,1 3 0 0,0-3 4 16,1 0-2-16,0 0-6 0,2-1 4 0,0 4-7 15,0-2 1-15,-1 2 1 0,-2 2-10 0,3 0-14 16,-3 4-7-16,3 1 2 0,-4 4-17 0,0 1-7 16,0 5-2-16,1 1-2 0,-1 2-6 15,-1 5-1-15,0 2-21 0,-3 2-4 0,1 4-13 16,-2 2-87-16,-1 3-37 0,-3 3-15 0,-2-1-112 16,-1 4 3-16,-3 3-67 0</inkml:trace>
  <inkml:trace contextRef="#ctx0" brushRef="#br0" timeOffset="25518.66">31573 11036 2072 0,'3'10'21'15,"2"3"2"-15,1 3 9 0,4-1 15 0,-2-2 3 16,5 2-4-16,-1 1 21 0,1-2 5 16,3 2 1-16,3-2 2 0,-1-3 2 0,2-2-5 15,1-1-3-15,-1-1 2 0,3-5-10 0,2 0-9 16,0-2-4-16,2-4 0 0,0-1-11 0,0-1-8 16,2-4-3-16,-2 0 0 0,-4-2-9 0,-2-2-3 15,-1 2-2-15,-4-7 0 0,-1 5-4 0,-4-5-15 16,-1 3-14-16,-3-1-4 0,-1 1-23 0,-1 2-73 15,-2-1-44-15,-3 5-31 0,0 3-98 16,-3 3 5-16,-2 3-79 0</inkml:trace>
  <inkml:trace contextRef="#ctx0" brushRef="#br0" timeOffset="26515.52">30924 11431 2057 0,'1'4'40'0,"-1"6"0"0,-1 5-6 16,-4 3 0-16,2 7-8 0,-5 2 4 16,-1 1-5-16,0 7-6 0,-1 2-3 0,0 4 0 0,2 1-8 15,0 0 3-15,2-2-2 0,4 3-2 16,2-2 2-16,3-1-3 0,1-6-22 0,2-2-7 15,-1-5-18-15,1-4-135 0,-1-2-64 0,-1-5 90 16,-2 0 152-16,-1-4-160 0</inkml:trace>
  <inkml:trace contextRef="#ctx0" brushRef="#br0" timeOffset="26715.85">30606 11858 1973 0,'12'-4'19'0,"4"1"-1"0,1-1-8 0,2-1-3 16,1 1-8-16,2-4-6 0,0 0-8 0,2 1-45 15,2-3-12-15,-4-1 1 0,2-1-52 0,2-1-36 16,0-3-13-16,-1 0-7 0,-2-1-33 0,1 0 0 16,-2-4-11-16</inkml:trace>
  <inkml:trace contextRef="#ctx0" brushRef="#br0" timeOffset="27253.66">31151 11462 759 0,'5'-4'198'0,"-1"2"-52"0,-3 3-13 16,0 5-11-16,-1 1-3 0,0 4-19 0,-3 2-15 16,-1 2-6-16,-1 6 3 0,0-1-20 15,0 6-10-15,-2-2-2 0,0 3 0 0,1 4-12 16,1 3-3-16,-1-1-4 0,1 1-1 0,2 0-5 16,-1 0-4-16,0-3-4 0,3-1 0 0,-2-1-7 15,2-4-1-15,1-3 2 0,0-3-1 16,0-2-1-16,1-3 0 0,1-3 2 0,0-3-1 15,1-3 1-15,0-2 2 0,1-1-1 0,1-2 0 16,0-6 1-16,1 0-3 0,1-4 0 0,0-2 1 16,1-2-5-16,1-2 1 0,0 1-2 0,-2-4 0 15,3 0 0-15,-3 1-3 0,1-1 0 0,-2 3 1 16,1-3-3-16,-3 5 0 0,-2 1 0 16,1 3 0-16,-1 4-1 0,0 1-4 0,-2 5 1 15,0 0 0-15,0 0-3 0,-2 10 0 0,1 0 0 16,-1 2 1-16,0 1 0 0,0 3 2 0,-1 1 1 15,5 0 0-15,1 1 1 0,0-1 2 0,5 0 0 16,1-1 0-16,2 0 1 0,2-3 0 16,3-2 2-16,1-4-1 0,1-1 1 0,6-1 2 15,-1 0-1-15,3-5 0 0,3 0 1 0,-1-1 1 16,3-5-1-16,-4-2 1 0,0 1 0 0,-3-4 1 16,-4-2 0-16,-2-4-1 0,-1 1 2 0,-6-5-1 15,0 1 1-15,-5-1 0 0,-1-1-1 0,-2 3-3 16,-4-4 1-16,-3 2 0 0,-4 3-3 15,1 2 0-15,-3 3-2 0,-3 4 0 0,-1 1-1 0,0 5 0 16,-2 1 1-16,2 4-1 0,-2 2 2 16,1 5 4-16,-1 2 0 0,1 3-1 0,1 2 4 0,2 1-1 15,1 3 0-15,1 2-2 0,1-1 0 16,6 2-3-16,3 2 2 0,5-3-1 0,2 1-2 16,4-3 2-16,5-1-3 0,4-2-5 15,1-1-2-15,4-2-90 0,-2-4-54 0,4-2-32 16,4 1-122-16,1-3 8 0,4-2-115 0</inkml:trace>
  <inkml:trace contextRef="#ctx0" brushRef="#br0" timeOffset="31766.99">32839 11329 1933 0,'15'-30'3'16,"-2"1"2"-16,3-3-3 0,5 3-9 0,-2 0-8 15,2 4-4-15,1-2-13 0,0 5-59 16,-2 1-37-16,2 5-22 0,-2 2-80 0,-4 7 4 15,-1 4-68-15</inkml:trace>
  <inkml:trace contextRef="#ctx0" brushRef="#br0" timeOffset="32206.43">33235 11565 1642 0,'-16'3'51'0,"1"6"4"15,0-2 4-15,3 3-14 0,0 0-5 0,4 1 1 16,3 1-17-16,3 0 1 0,2 1-2 16,2 2 0-16,6-3 0 0,4 1 6 0,2 1 4 15,3 1-3-15,1 0 8 0,1 0-4 0,-1-2 0 16,0 1 1-16,-4 2-6 0,-1-2-4 0,-3 0 0 15,-4 0 0-15,-4 1-4 0,1 0 2 0,-4-1-2 16,-8 2 1-16,-3-2 1 0,-4-2-4 16,-7 1-3-16,-3-2 1 0,1 1-7 0,-3-3-4 15,0-1-14-15,3 0-12 0,6-2-15 0,4-2-220 16,6 1 231-16,9-5-64 0,-1-5 89 0</inkml:trace>
  <inkml:trace contextRef="#ctx0" brushRef="#br0" timeOffset="35074.11">32301 11671 1045 0,'-4'16'54'0,"-7"10"4"16,0 0-18-16,-1 6-9 0,1 3-3 15,0 5-2-15,-1-2-12 0,5 0 4 0,3 1 0 16,3-1 0-16,1-5 4 0,5-2 6 0,4 0 1 16,3-3 3-16,0-3 6 0,6 0 9 0,-2-3-2 15,5-5 0-15,3 0 7 0,1-4-4 16,2-3 3-16,2-4 0 0,0-3-5 0,2-3-2 16,1-3-2-16,-2-5 2 0,-2-3-5 0,-3-1-7 15,-1-3-2-15,-3-3 0 0,0-3-9 0,-3-3-3 16,-2-1 0-16,-4-2-1 0,-1-1-2 0,-3-7-3 15,-4 1-1-15,-2-7 1 0,-2 2-3 16,-6-7-3-16,-1 3 0 0,-5 1-1 0,0 1-2 16,-3 2-3-16,-2 4 1 0,-1 4-1 0,-3 3 0 15,-1 6-5-15,-1 2 0 0,-4 4 0 0,-1 4-3 16,0 4-1-16,-3 3 0 0,2 5-3 0,-1 1 1 16,3 7-3-16,1 2-1 0,1 5 1 15,2-2-3-15,-1 4 0 0,3 3 3 0,4 1 1 16,2 1 2-16,2 3 8 0,3 1 1 0,6 1 0 15,3-1 8-15,5 2 3 0,5 1 0 0,4-1-1 16,2-2 1-16,4 0 1 0,4-3 0 0,1-3 0 16,6-1-1-16,4-5 2 0,1-3-2 0,4 1-14 15,1-5 0-15,1-2-267 0,-1-3 257 0,-4-2-58 16,-1-2 75-16</inkml:trace>
  <inkml:trace contextRef="#ctx0" brushRef="#br0" timeOffset="48392.75">17083 11804 413 0,'1'-15'194'0,"-1"3"-43"0,0 4-10 16,1-2 14-16,0 2-124 0,1 4 12 15,-2 4-28-15,0 0-5 0,0 0-3 0,0 0-1 0,0 0-6 16,0 0 0-16,0 0-1 0,1 12-1 15,-6-4-1-15,-3 7 0 0,-1-2 2 0,-6 7 1 16,-1 1 0-16,-2 7 5 0,0 1 1 0,-3 3 2 16,-1 1 6-16,-2 0 4 0,-3 1 1 0,4-1 1 15,-1-1 3-15,2-5 4 0,0 3 1 16,6-4 1-16,1-2 3 0,6 0-1 0,4-1-3 16,5-3 2-16,4-1-4 0,10-1-5 0,1-2-1 15,4-5-1-15,5 0-6 0,8-6-2 0,4 1 1 16,7-4-2-16,2-2-1 0,5-2-3 15,5-2-1-15,8-3 1 0,3 0-3 0,1-3-1 16,5 0-2-16,5-1 2 0,0 0-1 16,5-1-1-16,3-1 0 0,4 1 0 0,2-2-1 0,6 2 2 15,2 0-1-15,5 1 1 0,3-5 2 0,4 4-1 16,1 1 0-16,4 0 1 0,2 3-1 0,1-2-2 16,2 0 1-16,1 1-1 0,2 4 0 0,-1-1 0 15,0 0 0-15,3 2 0 0,-1-1 0 0,-1 3-1 16,-1 1 1-16,-1-2-1 0,0 2 0 0,0 1 6 15,0 0 2-15,-3 1-1 0,-1 3 7 0,2-2 5 16,-3 2-1-16,-1 2 2 0,0 0 2 0,-3 3-8 16,1-2 1-16,-6 5 1 0,1-1-9 15,-4 1 0-15,-3 2-2 0,-3-1 0 0,-3 2-1 16,-3 0-1-16,-6 2 0 0,-5 2 1 16,-4 1-1-16,-4-1 1 0,-7 2 0 0,-6 4-1 15,-4 1 1-15,-7-2 1 0,-4 2 0 0,-9 0-1 16,-3 1 1-16,-6-2 0 0,-6 0-2 0,-9-1 3 15,-3-2-2-15,-5-1 0 0,-5 2 0 0,-8-2 1 16,-4-3-1-16,-6 1 2 0,-3 0 0 0,-4 0-1 16,-4-2 2-16,-2 2-2 0,-1-5 1 0,0 1 0 15,1 2-1-15,0-3 0 0,3-2-1 16,2 1 0-16,2-1 0 0,3-3 1 0,2 1 0 16,4-5 0-16,1 1 0 0,5-5 2 0,3 1-1 15,6-2 0-15,0 0 0 0,3-5-2 0,7-2-1 16,3 1 1-16,2-3-3 0,5-2-1 15,4 0-1-15,6-1 1 0,5-3-1 0,4-2 0 16,4 1-1-16,5 0 1 0,5-3 0 0,7 3 0 16,0-3-1-16,7 2 0 0,1-1 1 0,2 0 0 15,5 1-1-15,4 0 1 0,0-2 1 0,5 1-2 16,1-1 2-16,4 3-1 0,2-1 0 0,1 1 0 16,1-1 0-16,5-1 0 0,3 1 1 0,0 4 1 15,0-5-1-15,3 2 0 0,0 0 0 16,4 1 1-16,-1 2 0 0,1-1-2 0,0 2 2 0,2-2-1 15,0 2 1-15,2 1 0 0,-1 0-1 16,2 2 1-16,-1-1 0 0,1-1-1 0,-2 1 1 16,3 2 0-16,-3-2 0 0,0 3 0 0,-1-3 0 15,2 3 4-15,-1 1-1 0,-1-1 1 16,0 3 3-16,-1-2-2 0,-4 1 0 0,5 0 1 16,-2 0-2-16,-2 0 1 0,-3 0 2 0,-3 3-1 15,1-4 3-15,-2 1 6 0,0 0 1 0,-7 0 0 16,0 2 6-16,-2-1 1 0,-4-1 0 0,0 0 1 15,-3 1 0-15,-2 0 0 0,-4 3-2 16,-2-3 1-16,-4 1-2 0,-1 1-6 0,-2 0 1 16,-5-2 0-16,-2 3-5 0,-3 0-2 0,-2-2-1 15,-6 1 1-15,2 2-2 0,-6 0 1 0,-3 0-1 16,-7-1-1-16,-3-2 2 0,-2 2-3 16,-3 1 1-16,-3 0 0 0,-2 0-1 0,-3-1-2 15,-2 2 1-15,-1-1 0 0,-2 4-2 0,-4-3 1 16,0 2-22-16,-4 1-13 0,-3 0-13 0,-4 2-283 15,-3 3 296-15,-4-1-82 0,-4-3 116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31:28.82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7">
        <inkml:traceFormat>
          <inkml:channel name="X" type="integer" max="10980" units="cm"/>
          <inkml:channel name="Y" type="integer" max="73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9-21T07:32:23.029"/>
    </inkml:context>
  </inkml:definitions>
  <inkml:trace contextRef="#ctx0" brushRef="#br0">4069 8442 233 0,'6'-6'39'0,"0"-2"25"0,-3 3 4 0,-1-1-12 15,2 1 56-15,-2-2-14 0,0 2 9 0,-1 1-12 16,-1 2-9-16,0 2-1 0,0 0-19 0,0 0-14 15,0 0-1-15,0 0 0 0,-1 0-19 0,-1 0 3 16,-16 8-4-16,12 2 1 0,0-2 0 0,-1-1-4 16,-1 3 0-16,2 1 0 0,-2 0-5 0,2 0-5 15,1 0-3-15,1 0 2 0,1 2-6 0,-1-1-3 16,3 0-1-16,1-2 0 0,0 1-2 0,0-1 0 16,1-2 1-16,4 0-3 0,0-1 2 15,2-3 1-15,-1 0 0 0,4 0 0 16,1-4 2-16,4 0-2 0,-1 0 1 0,1 0 2 15,1-4-3-15,2-1 1 0,-1 2-1 0,3-4-1 16,-1 2 1-16,0 2 1 0,0-2-1 0,2 1 0 16,-1-1 1-16,-1 1 0 0,4 3 0 0,-3-2 0 15,1 1 0-15,2 0-1 0,0 2-1 0,-3 0 1 16,1 0-2-16,2 2 0 0,-4 2 1 16,-2 0-2-16,-1 4 1 0,-2-3 0 0,-4 3 1 0,-2 3 0 15,-2 0 1-15,-4 2 0 0,-1 2 0 16,1 1 1-16,-4-3 0 0,-2 0-2 0,2 1 0 15,-2-1-1-15,1 0-1 0,-1-3 1 0,0-2-2 16,-2 0 0-16,6-3-1 0,0-3-1 0,0-2 0 16,0 0 0-16,0 0 0 0,10-5-1 0,-4-1 0 15,2-3 0-15,0-1 1 0,2-4 0 16,1-1 0-16,4-1 2 0,-1-3 1 0,4 3 8 16,1-4-2-16,1 2-1 0,1 2 9 0,0 1-2 15,2-1 4-15,0 1-1 0,1 3-1 0,1 1 3 16,2 1 0-16,0 0 0 0,2 1 1 0,0 2-1 15,3 1 2-15,0 2-1 0,-1-1-1 0,0-1 3 16,0 0 2-16,0 1 1 0,0 0 4 0,-2-1 0 16,1 2-1-16,-1-4 2 0,1 1-1 0,0 2 0 15,-1 4-1-15,0-4-1 0,-3 0-1 0,1 4-3 16,-1-3-2-16,-2 3 1 0,-3 0-5 16,-2-2-4-16,-2 1 0 0,-1 1-1 0,-1 1-4 15,-4 0-1-15,-2 0 0 0,-3 0-1 0,-1 0 0 16,0 0-5-16,-5 0-13 0,0 0-10 15,0 0-14-15,0 0-223 0,0 0 234 0,0 0-65 16,0 0 90-16</inkml:trace>
  <inkml:trace contextRef="#ctx0" brushRef="#br0" timeOffset="10095.81">4729 3904 386 0,'0'-1'107'0,"0"-2"2"0,0 2-17 0,6-22 15 15,-2 18 15-15,1-4-31 0,2 2-11 0,-1 1-1 16,1-1 5-16,-1 3-13 0,2 1-5 16,0-1-6-16,-1 3-5 0,1 1-5 0,0 0-5 15,-2 5-2-15,1-2-2 0,-1 5-7 0,-3 0-8 16,1 0-3-16,-1 2 1 0,-1 1-10 0,-2 2-3 16,0-1-2-16,-1 3 0 0,-2-4-4 0,0 0-2 15,-1 1 0-15,0 1-1 0,-1-2-1 0,0-1-2 16,2-3-3-16,-1 0-3 0,0-3-2 0,3-2-18 15,1-2-1-15,0 0 1 0,0 0-18 0,0 0 2 16,0 0-2-16,6-16-4 0,-2 7 5 0,1-1 5 16,1-1-1-16,-1-1 1 0,1 0 6 0,0 0 8 15,2-1 3-15,-2-3-1 0,1 3 10 16,-1-2 4-16,2 1 4 0,-3 2 1 0,1 1 5 16,-1-3 0-16,-1 6 2 0,-1-2 0 15,0 3 1-15,-1 2 3 0,-1 1 2 0,-1 4 0 16,0 0 5-16,0 0 4 0,0 0 1 0,0 0 0 15,0 0 5-15,0 2 2 0,-9 14-1 0,5-7 0 16,1 2 1-16,0 2-2 0,0-2 0 0,2 3 1 16,0 0-4-16,1 1-5 0,0-2-2 0,0 1 2 15,2 0-7-15,2-3-3 0,-2 1-1 0,5-2-2 16,-3 0-2-16,3-2-1 0,0-1-1 0,0-1-2 16,1-3-2-16,-1 0-79 0,1-1-40 0,-2-2-10 15,1 0-98-15,2-3 5 0,-3 0-87 16</inkml:trace>
  <inkml:trace contextRef="#ctx0" brushRef="#br0" timeOffset="10402.22">5070 3939 418 0,'0'0'123'0,"0"0"0"16,0 0 0-16,0 0-38 0,0 1-8 0,1 16 16 15,-1-8-49-15,2 1-10 0,-1 0-13 0,3 2-6 16,-1 0-10-16,-2 1-24 0,-1 0-57 0,1 2-29 16,2-3-56-16,0 1 5 0,2-2-81 0</inkml:trace>
  <inkml:trace contextRef="#ctx0" brushRef="#br0" timeOffset="11042.44">4731 4715 739 0,'3'-3'51'0,"1"2"43"0,-2-4-56 0,3 1 61 16,0 3-4-16,0 1-36 0,0 0 22 0,1 0 1 15,1 3-39-15,0 2-5 0,0 1-6 0,-1 2 5 16,0 3-8-16,-1-2-5 0,0 5-8 0,-1-2-2 16,-2 0-7-16,0 2-2 0,-1-1-1 0,-1 5 0 15,0-5-2-15,-3 2-2 0,2 0-3 0,-1 1-3 16,-1-1-5-16,1 0-18 0,-1-2-6 0,2-2 2 16,0-3-23-16,0-1-11 0,1-3-6 0,0-4 3 15,0 0-12-15,0 0 17 0,6-6 2 16,-3-4-4-16,1 0 22 0,1-2 12 0,0-2 7 15,1-1 1-15,0-1 15 0,1 1 4 0,0-1 2 16,-1 1 3-16,0 1 4 0,0-2 20 16,1 2 5-16,-2 2-2 0,-1-1 20 0,0 2 3 15,-1 3 3-15,-1 1 6 0,-1 0-1 0,-1 3-6 16,0 4-5-16,0 0 1 0,0 0-9 0,0 0-6 16,-7 13-2-16,3-6 0 0,-1 4-8 0,0 2 1 15,0-2-1-15,0 2 1 0,-1 1 0 0,1 1-3 16,2 2 0-16,-1-4 0 0,2 2-3 0,-1 3-6 15,3-4-1-15,0 1-1 0,0-3-6 0,1 1-2 16,1-3-2-16,1 0-2 0,1-2-2 0,1-3-63 16,1 0-38-16,1-1-10 0,1-2-80 0,-1-1 6 15,3-1-74-15</inkml:trace>
  <inkml:trace contextRef="#ctx0" brushRef="#br0" timeOffset="11315.02">5034 4940 53 0,'-6'0'150'0,"-1"0"2"16,2 0-2-16,4 0-25 0,-9 0 9 0,10 0 12 16,0 0-36-16,0 0-6 0,0 0-11 0,0 0 2 15,0 0-11-15,0 0-6 0,0-1-5 16,0-1-2-16,0 1-10 0,0-1-8 0,2 1-3 16,-1 0 0-16,0 0-12 0,0-1-11 0,1 2-4 15,-1-1 2-15,1-1-14 0,1 0-1 16,-1 1-2-16,28 0 0 0,-30 10-1 0,0 2-1 0,0-1 0 15,-1 3-1-15,-3-2-1 0,1 0 0 0,2-1-1 16,1 1 1-16,-1-4-2 0,1 0 0 16,2-2-1-16,5 0 1 0,-1-2-2 0,1-1 1 15,-2-2-2-15,0-2 0 0,5 0 0 0,-2-3-27 16,1-1-22-16,-1 0 31 0,0-2-97 0,2 3 1 16,1 0-23-16</inkml:trace>
  <inkml:trace contextRef="#ctx0" brushRef="#br0" timeOffset="11763.59">4729 5823 795 0,'-4'1'103'15,"1"-1"4"-15,0 0-1 0,3 0-32 16,0 0 14-16,0 0 24 0,0 0-45 0,0 0 10 16,0-1-12-16,0-1-1 0,0 1 9 0,1 0-7 15,17-20-2-15,-10 20 1 0,1 1-9 0,-2 0-24 16,3 0 4-16,0 1 4 0,-1 0-15 0,-2 4-3 16,2-1-1-16,-3 3-13 0,0-2 0 0,-2 4-4 15,-2 1 2-15,1 1-1 0,-3 0-4 0,0-1-13 16,0 3-14-16,-3 0-4 0,1 0-21 0,-1 0-61 15,1-1-17-15,-1-1-5 0,1-2-69 16,1 1-79-16,-1-4 185 0,2-1-99 0,0-3 196 16</inkml:trace>
  <inkml:trace contextRef="#ctx0" brushRef="#br0" timeOffset="11970.34">4903 5788 406 0,'0'0'155'0,"0"0"-5"15,0 0-1-15,0 0-34 0,0 0 0 0,0 0 14 16,0 0-49-16,0 0-10 0,0 0-9 0,-9 11-3 16,6-3-12-16,-2 1-13 0,0 0-2 0,0 2 0 15,0 0-15-15,1 0-3 0,-1 1-3 16,3 0-1-16,-1-1-4 0,1-1-4 0,2 0-1 16,0-3-2-16,1 1-4 0,2-2-83 0,0-1-34 15,2-2-4-15,1 1-96 0,1-2 5 0,1 0-78 16</inkml:trace>
  <inkml:trace contextRef="#ctx0" brushRef="#br0" timeOffset="12328.88">5035 5844 553 0,'-3'-2'38'0,"0"0"98"16,2 2-85-16,1 0 139 0,0 0-60 0,0 0-34 15,0 0 7-15,0 0-1 0,0 0-43 16,0 0-7-16,1 0-4 0,0 0 4 0,0 0-13 15,0 0-9-15,1 0-4 0,-1 0-1 0,0 0-11 16,0 0-3-16,1 1-2 0,21 20-1 0,-22-13-3 16,-1-1-1-16,0 2-1 0,-1-2-1 15,1 3-1-15,0-3 0 0,0 2-1 0,0-3 0 16,0 0-2-16,1-2 0 0,1 2 0 0,-1-5-1 16,-1-1-1-16,0 0 1 0,0 0 0 0,0 0-1 15,1 0 1-15,0 0 2 0,1 0-1 0,-1 0 2 16,0 0 0-16,0 0 0 0,0 0 0 0,1 0 0 15,-1 0 0-15,1 0 2 0,1 0 1 0,-1 0-1 16,1 0 3-16,-1 2 25 0,-1-1-1 0,1 0-5 16,-1 0 24-16,22 29-16 0,-25-19 3 0,-5-1 9 15,0-2-22-15,1 7-7 0,-1-1-3 16,-3-2-3-16,0 2-7 0,-4-2-14 0,0-1-37 16,1 0-14-16,0-2-34 0,-1-2 2 0,1-4-46 15</inkml:trace>
  <inkml:trace contextRef="#ctx0" brushRef="#br0" timeOffset="13232.54">4443 2785 297 0,'-5'19'48'0,"0"0"8"0,2 4 0 0,2-1-7 15,1 1-8-15,0 2 9 0,5 1-10 0,3 3 14 16,1-1-11-16,4 1-7 0,0-3 11 16,3 1-12-16,2 0 4 0,1 1 5 0,0-5-17 15,3 4-2-15,0-3 1 0,2-1 0 16,0-1-2-16,1 0 3 0,2-3-1 0,-1-1 2 16,3 2 2-16,-1-8 13 0,0 2-5 0,3-3-2 15,0-1 9-15,1-5-5 0,0 0 4 0,0-4 5 16,0-1-10-16,0-5 1 0,-1-2 1 0,-2-7 1 15,-2-1 1-15,-1-4 7 0,0-1 0 0,-3-6-2 16,2-1 5-16,-4-3 2 0,-2-1 0 0,2-2 3 16,-2 0-3-16,-3-2-6 0,-3 1-3 0,-3-5 2 15,-1 1-10-15,-4 0-5 0,-4 1-1 16,-1 2 0-16,-4 1-7 0,-2 1-2 0,-2 3-3 16,-5 0 2-16,0 2-6 0,-3 3-2 0,-3-2-2 15,-1 2-1-15,-2 2-4 0,-1 1 0 0,-3 0-3 16,1 3 1-16,-1 2-2 0,-1 3-1 15,0 2-1-15,-3 1-1 0,2 2 0 0,-3 5-1 16,0 1-1-16,-1 3 0 0,-1 1 0 0,1 4-1 16,1 5-1-16,0-2 1 0,3 6-1 0,2 1-2 15,0 5 0-15,0-3-1 0,1 6-1 0,4 1-11 16,-1 2-4-16,1 1-1 0,1 0-13 0,0 3-17 16,1 2-6-16,3 1-4 0,2 0-19 0,0-1-28 15,2 0-8-15,3 0-3 0,0 1-30 0,5-5-61 16,-1 0 141-16,5-2-72 0,0-1 144 0</inkml:trace>
  <inkml:trace contextRef="#ctx0" brushRef="#br0" timeOffset="13590.7">4699 2800 692 0,'-8'-7'48'0,"3"2"71"0,2 0-69 16,0 0 84-16,3-1-11 0,0 1-35 0,2 1 19 15,4 0-6-15,2 1-40 0,-1 1-9 0,2 2-2 16,2 0 8-16,0 0-13 0,3 3-6 0,-3 0-7 15,2 5-2-15,0 0-7 0,-2 0-4 16,0 4-2-16,-3 4-3 0,0-1-4 0,-3 2-1 16,-2 1-2-16,-1 3 1 0,-2 0-1 0,-3 0-3 15,-1 1-4-15,0-4-4 0,-1 1-5 0,0-2-44 16,0-1-7-16,1-5 4 0,2 0-49 0,0-5-40 16,2-1-41-16,2-3-16 0,1-2-54 0,1-5 3 15,2-1-51-15</inkml:trace>
  <inkml:trace contextRef="#ctx0" brushRef="#br0" timeOffset="13769.64">4954 2744 402 0,'-3'-5'27'0,"2"2"75"0,0 2-61 0,-2-1 89 0,-2 2-23 16,0 4-24-16,-2 1 1 0,-1 2-3 16,0 2-26-16,-2 2-4 0,0 3-5 0,-1 3 3 15,1-1-7-15,1 4-9 0,2 1-6 0,1-2-2 16,0 1-12-16,3 0-5 0,1 0-1 0,1-6-1 15,1 2-6-15,2 1-13 0,2-6-38 0,1 0-12 16,2-3-34-16,0 0 2 0,5-1-47 0</inkml:trace>
  <inkml:trace contextRef="#ctx0" brushRef="#br0" timeOffset="14037.53">5052 2968 621 0,'-3'13'128'0,"0"0"-125"0,2-2 83 16,-2 1 17-16,3-1 1 0,-1 0-19 0,4-3 13 15,-1 0-20-15,3 0-14 0,1-5 11 0,-1 1-7 16,3-1 9-16,-5-3 8 0,7-3-14 0,-3-1-1 16,0-1-6-16,0-3 3 0,2-1-7 0,-2-1-5 15,-2 0-4-15,2-1 0 0,-5 3-10 0,-1-3-8 16,-1 1-1-16,-1 2 2 0,-3 3-12 0,-3-1-6 15,0 5-4-15,-1 1 0 0,0 0-7 16,0 4-5-16,-3 1-7 0,0 3-6 0,1-2-9 0,-1 3-65 16,1 0-27-16,2 2-13 0,0-4-80 15,0 3 3-15,3-2-59 0</inkml:trace>
  <inkml:trace contextRef="#ctx0" brushRef="#br0" timeOffset="15349.08">6132 3010 210 0,'33'1'11'15,"3"-1"0"-15,0 0 0 0,-1 0-4 16,5-1-3-16,-1-1 1 0,0 1-4 0,1-1 2 16,0 0-13-16,-3-1-13 0,-1 0-6 0,-4 1 1 15,-1 1-17-15</inkml:trace>
  <inkml:trace contextRef="#ctx0" brushRef="#br0" timeOffset="15596.78">6561 2849 751 0,'10'2'51'0,"1"0"60"0,-1 2-75 0,2-1 198 16,1 6-158-16,-1 1-35 0,-3-3 10 0,0 6 20 15,-1 1-51-15,1 0 2 0,-2 2-7 0,-3 4-2 16,-3 0 2-16,0 0-16 0,-1 1-32 0,-4 4-16 16,-1-1-35-16,-6-1 3 0,0 0-45 0</inkml:trace>
  <inkml:trace contextRef="#ctx0" brushRef="#br0" timeOffset="15941.07">5602 3432 861 0,'3'7'51'0,"1"3"5"16,-1 1 1-16,5 0-25 0,0 1-1 0,5 3 35 15,2 1-59-15,3 2-2 0,4 1 2 0,2 3-3 16,3 1 0-16,2 1-1 0,1-1 0 0,1 1 1 16,2 3-1-16,2 2 0 0,1-2-1 0,-2 4 0 15,1 1 0-15,-2-1-1 0,-1 3-13 16,0 3-11-16,-2-2-10 0,-3 1-141 0,-1-1 156 16,-2 0-48-16,2 1 67 0</inkml:trace>
  <inkml:trace contextRef="#ctx0" brushRef="#br0" timeOffset="16249.44">5997 4219 552 0,'-5'-6'176'0,"2"4"-34"0,0 2-1 0,3 0 9 15,0 0-107-15,0 0-6 0,0 0 4 16,1 13-10-16,6-3-9 0,0 1-10 0,2 1-8 16,4 0 0-16,0-1 3 0,0 1 3 0,2-1 3 0,3-3 9 15,2 0 0-15,0-5-1 16,1 1 12-16,0-4 0 0,1-1 1 0,2-4-3 0,0 1-1 16,-3-6-9-16,0 0-1 0,0-3 2 15,-2-1-11-15,-1 1-2 0,-3-3-4 0,-4 0-4 16,-1-2-3-16,-3 4-67 0,-1 0-40 0,-3 3-17 15,-1 1-88-15,-2 3 6 0,-1 2-81 0</inkml:trace>
  <inkml:trace contextRef="#ctx0" brushRef="#br0" timeOffset="16719.66">5628 4120 617 0,'4'-7'109'0,"1"3"-31"0,0 4 6 16,4 0 20-16,3 5-72 0,2 8-7 15,2 3 20-15,2 8 0 0,4-1-16 0,0 11 1 16,2 0-9-16,2 7-2 0,0 2-1 0,1 5 4 15,1 4-6-15,3-1-4 0,1 2-4 0,3 2 4 16,-2 1-8-16,0-1 0 0,1 2-1 16,-3-3 2-16,-1 3-2 0,0-1 1 0,-3 0-1 0,-1-1 0 15,-1-2 0-15,-4-3-4 0,-2-3-22 16,0-1-7-16,-4-4-18 0,-3-5-90 0,-2-1-19 16,-3-3 43-16,-2-4 115 0,-4-3-118 0</inkml:trace>
  <inkml:trace contextRef="#ctx0" brushRef="#br0" timeOffset="16924.56">6064 5374 240 0,'-27'-19'192'0,"3"3"-15"0,6 4 0 0,1-3-5 15,-1 6-47-15,10 1-8 0,1 3-10 0,7 5-27 16,0 0-9-16,4 10-4 0,2-2-33 0,7 6-10 16,0 3-5-16,6 0 3 0,1 3-15 0,2 1-3 15,2 1-1-15,2-1 1 0,0-1-4 0,1 0 2 16,0-2-2-16,1-1 1 0,-1-3 1 0,1 0-1 15,-1-3 0-15,0-6 1 0,1 2-1 0,-3-5-1 16,1 0 1-16,-5-4-2 0,0 0-1 16,-5-7-66-16,-1 1-30 0,-6-3-8 0,-2-3-79 15,-4 0 4-15,-3 1-68 0</inkml:trace>
  <inkml:trace contextRef="#ctx0" brushRef="#br0" timeOffset="17241.92">5574 4314 912 0,'3'2'31'0,"0"8"5"0,5 4-1 0,-1 2-8 16,2 5-6-16,1 10 4 0,-1 4-8 0,6 7 4 16,3 4-1-16,-1 6-6 0,1 2 8 0,3 9-4 15,2 2-1-15,2 8 4 0,1 0-7 0,3 5-3 16,-1 1-3-16,2 2-2 0,1 3-2 0,-1 0-2 16,1-2 1-16,1-4 0 0,-2-1-1 0,-5-6-1 15,-2 0-8-15,-3-5-10 0,0 1-7 0,-7-10-88 16,1-1-32-16,-4-4 53 0,-3-3 92 0,-1-7-93 15</inkml:trace>
  <inkml:trace contextRef="#ctx0" brushRef="#br0" timeOffset="17434.89">5982 6182 1051 0,'2'3'99'0,"1"5"-9"15,2-1 1-15,5 3-10 0,0 0-34 0,2 2-2 16,3-1-12-16,1 3-4 0,4 2-8 0,-1-2-5 15,-1-1-6-15,2 3 1 0,-2-2-1 0,4 1 1 16,2 2 0-16,-1-2 0 0,1-3 0 0,0 0-1 16,2-1 0-16,-2-3-2 0,2 3 1 15,-4-9 1-15,-1-2-3 0,-1 2-4 0,-2-5-1 16,-1-2-12-16,1-1-5 0,-2-3 1 0,-3-3-11 16</inkml:trace>
  <inkml:trace contextRef="#ctx0" brushRef="#br0" timeOffset="22405.84">6889 8526 456 0,'-12'-11'222'0,"0"6"-41"16,3 2-9-16,0 1 21 0,3 1-143 0,6 1 3 15,0 0-15-15,0 0 1 0,0 11-3 0,8-6-7 16,1 2 3-16,4 3 1 0,2 1 3 0,4-4 3 16,4 5 1-16,5-1 1 0,3 0 2 0,5 0-2 15,1-1 3-15,7-2-1 0,3 0-2 0,5-2 2 16,3-2-3-16,6-3-11 0,0-1-4 0,7-4 1 16,1-1-14-16,3-2-3 0,-1-2-2 0,3-1 0 15,-1-2-4-15,-1 0 2 0,-2-3-2 16,-2 1 1-16,-4 2 0 0,-1-3-20 0,-4 4-32 15,-6-1-15-15,-1 1-37 0,-6 4 3 16,-3 0-49-16</inkml:trace>
  <inkml:trace contextRef="#ctx0" brushRef="#br0" timeOffset="25603.32">9708 8389 716 0,'-7'-5'113'0,"2"2"-111"0,-1 0 68 0,0-1 66 15,6 4-64-15,0 0-23 0,0 0-1 16,0 0 3-16,0 0 1 0,10 10-5 0,0-3 7 16,1 2-2-16,2-3 3 0,2 3 3 0,2 1-14 15,7 1-1-15,4 1 0 0,0-1-15 0,6 2 0 16,2 0-3-16,3-1 0 0,3 4-1 0,0-4-1 15,2-3 0-15,7 1 0 0,1-2-2 0,3-6-2 16,3-2-1-16,4 0 0 0,1-2-2 0,1-6-4 16,4 1-2-16,-3-4 2 0,2 0-5 0,-2 0 0 15,-1-2 0-15,-1-2-1 0,-1 1 0 16,-3-1 0-16,-2 0 0 0,-4 0-2 0,-5 0 1 16,-3 2-2-16,-3-1-12 0,-4 2-10 0,-4 0-10 15,-5 5-123-15,-6-2-81 0,-3 6 100 16,-3-2 135-16,-8 4-139 0</inkml:trace>
  <inkml:trace contextRef="#ctx0" brushRef="#br0" timeOffset="26275.47">7929 9055 702 0,'-13'-6'116'16,"0"0"-114"-16,2 2 85 0,-1 3 42 0,1-5-31 16,1 3-13-16,0 1-15 0,2-2 3 0,0-1 2 15,3 3-19-15,1-3 3 0,2-2-5 0,2 0 0 16,1 3 0-16,4-2-15 0,0 1-3 0,4 0 2 16,-2 0-19-16,3 3-6 0,0-2-4 0,0 3 1 15,-2 0-8-15,1 1-1 0,-2 5-1 0,0-2 0 16,-4 7-2-16,0 1 1 0,-3 2-1 15,-3 2 1-15,0 3 0 0,-5 3 1 0,0-1 0 16,-2 2 0-16,-1 0 1 0,-2-1 0 0,2 1 1 16,-1-2-1-16,1 1 1 0,2-4 0 15,0 1 1-15,3-5-1 0,-1 0 0 0,3-2-1 16,0-2 1-16,4-1-2 0,-1-2 1 0,1-2 2 16,0 1 0-16,0-5-1 0,4 2 2 0,0-2 2 15,1 0-2-15,1-1 2 0,1-2-1 0,2-1-1 16,1 0-1-16,1-1 1 0,2-1-3 0,1 0-1 15,-1-1-2-15,2 1-12 0,1 0-4 0,0 0-102 16,2 1-46-16,-2 0-13 0,0 0-128 0,-1 3 6 16,-3-3-95-16</inkml:trace>
  <inkml:trace contextRef="#ctx0" brushRef="#br0" timeOffset="26870.1">8193 8816 926 0,'4'1'93'15,"-1"5"-91"-15,-3 2 34 0,1 0 33 0,2 6-29 16,0 1-14-16,-2 3-8 0,2 2 10 0,0 0 3 16,1 3-7-16,0 0 6 0,-2 1-4 0,1-2 0 15,0 0 6-15,-1-1-10 0,-2 1-1 0,0-3-2 16,0-2-9-16,-2-1 2 0,1 2-2 15,-1-7 0-15,-1 0 2 0,1-4 0 0,-1 1 2 16,1-4 0-16,2-4-1 0,0 0 1 0,0 0-1 16,0 0 0-16,-3-11 0 0,3 3-2 0,3-3-2 15,1 0 1-15,-2-4-4 0,3 0-1 0,-1-1 0 16,1 0-2-16,1 1-1 0,0 1-1 16,0 2 1-16,-2 1-2 0,1 2 0 0,-2 4 0 15,2 1 0-15,-1 2 1 0,2 2-1 0,-2 6 3 16,0-1-2-16,-1 5 1 0,0 1 0 0,0 4-1 15,1 2 1-15,0 1 0 0,-2-1-1 0,3 0 1 16,-1 2-1-16,1-3 0 0,0 1 2 0,2-3-1 16,1-2 2-16,0-1 0 0,1-1 0 0,0-4 1 15,0-1 2-15,3-2 0 0,0-3 2 0,-1-2 2 16,-1-1 2-16,0-5-2 0,1 0 5 0,-1-2-2 16,0-1 1-16,-3-1-1 0,0-1 0 15,0-1 3-15,-1 2-1 0,-3 0-1 16,0 1 3-16,1-2-5 0,-2 3 2 0,-1 0 0 0,2 2-3 15,-2 2 3-15,-1 0 2 0,1 1-1 16,-1 5 6-16,0 0-1 0,0 0 3 0,0 0 1 16,0 0 0-16,-1 12-3 0,1-3-1 0,0-2 0 15,0 4-4-15,0 1-3 0,0 1-1 0,0 0 0 16,1 0-4-16,0-3-2 0,1-1 0 0,0 2 0 16,1-1-1-16,-2-1 0 0,3 0-1 0,-3-3-7 15,0-1 0-15,2-4-60 0,-3-1-25 0,0 0-2 16,0 0-73-16,8-12-154 0,-5 1 234 0,2-2-111 15,-2 1 194-15</inkml:trace>
  <inkml:trace contextRef="#ctx0" brushRef="#br0" timeOffset="27011.53">8515 8781 1204 0,'-6'-2'84'0,"0"2"0"0,0 1-58 15,0 0 122-15,1 2-84 0,0 2-28 16,0 1 0-16,1 2 3 0,2 1-35 0,-1 1-24 15,2 1-34-15,1-2-11 0,1 2-39 0,4 2 1 16,0-4-46-16</inkml:trace>
  <inkml:trace contextRef="#ctx0" brushRef="#br0" timeOffset="27288.04">8724 9088 691 0,'0'10'46'0,"-1"-1"92"0,1 2-83 0,0-4 183 16,0 3-105-16,2-1-26 0,2 0-4 0,-2-3 5 16,4 0-36-16,-1-1 1 0,3 0-10 0,-2-5 2 15,0 0-4-15,2 0-4 0,-2-5-4 0,2-1 5 16,0-2-11-16,-2 0-2 0,0 0-15 0,-1-3 5 16,0 0-12-16,-1-1-3 0,-2-3-2 0,-1 1 1 15,-1 2-5-15,-1 0-4 0,-3-2-1 0,-2 3-1 16,0 0-4-16,-1 3-4 0,-1 3 0 15,1 2 0-15,-2 2-3 0,-3 1-1 0,3 1-1 16,2 6-4-16,-1 1 0 0,1 3-53 0,0-3-14 16,-1 2 1-16,2 1-59 0,2 0-152 0,4 1 219 15,-5-3-103-15,8 1 170 0</inkml:trace>
  <inkml:trace contextRef="#ctx0" brushRef="#br0" timeOffset="27518.31">8832 8748 1050 0,'0'0'109'0,"0"0"-2"0,0 0-1 0,3 7-3 16,1 3-32-16,-1 1-2 0,1 3-7 0,-1 2-15 16,-1 2-9-16,2 3-4 0,1 2-19 0,-2-4-2 15,1 6 0-15,0-7-2 0,-1 3-3 16,1-1 1-16,0 2-2 0,0-4-1 0,0-1-1 15,0 0-34-15,1-1-60 0,1 0 23 16,-1-2-63-16,1 1-91 0,-1-7 158 0,0 2-91 16,1-1 153-16</inkml:trace>
  <inkml:trace contextRef="#ctx0" brushRef="#br0" timeOffset="27850.01">9008 9019 421 0,'0'0'205'15,"0"0"-28"-15,0 0-2 0,0 0-12 0,0 0-60 16,0 2-12-16,0-1-18 0,0 0-17 0,0 1-5 16,0 0-4-16,0 0-19 0,12 38 1 0,-7-34-4 15,2 0 3-15,1-2-1 0,0-1 4 16,2 1-1-16,0-4-1 0,2 0 3 0,0-2-3 0,-3-3 0 16,4-1 2-16,-2-1-6 0,-1-3 1 15,0 2-8-15,-2-1 0 0,2-1-2 0,-2 2 0 16,-1-2-1-16,-6 1 0 0,0 1-2 0,-1-2-3 15,-1 2-1-15,-3 0 1 0,1 0-5 0,-6 2-2 16,0 4-1-16,0-2-1 0,-2 4-2 0,-2 4-1 16,1-1 0-16,-2 2 0 0,-2 1-1 0,3 3 1 15,-1-3 0-15,3 2 0 0,0-2 1 0,2-1-4 16,3 1-10-16,1-1-4 0,3 0-8 0,2-5-61 16,0 0-17-16,0 0-3 0,0 0-69 15,1 0-85-15,15-6 177 0,-9-2-95 0,1-3 180 16</inkml:trace>
  <inkml:trace contextRef="#ctx0" brushRef="#br0" timeOffset="28040.93">9134 8723 245 0,'-2'-18'108'15,"1"3"-107"-15,0 4 124 0,0-3 18 0,-2 6 22 16,2-1-19-16,-4 4-16 0,5 5-8 0,0 0 1 16,0 0-25-16,0 0-16 0,-9 10-6 0,9 2 1 15,0 2-21-15,0 4-10 0,0 3-4 0,2 3-2 16,0 0-11-16,-1 2-9 0,3 4-2 15,0-3 1-15,2 3-11 0,-1-6 0 0,1 1 0 16,1 0-2-16,1-4 1 0,0 1-32 0,-1-2-24 16,0-3-4-16,-3 0-44 0,3-2-162 0,-1-1 211 15,-3-3-91-15,0 0 140 0</inkml:trace>
  <inkml:trace contextRef="#ctx0" brushRef="#br0" timeOffset="28373.49">9295 8970 823 0,'0'0'117'0,"0"0"-115"0,0 0 71 15,0 0 41-15,0 0-35 0,0 0-16 0,0 0-21 16,0 0 7-16,15 0 1 0,-8 0-23 0,0-4 5 16,-1-2-6-16,0 0 1 0,1 1 3 15,-2-2-8-15,0 0-1 0,-1-2-2 0,-3 1-9 16,2 2-2-16,-2 0 0 0,-1 2-1 0,0-3-2 15,-1 3-2-15,-2 0-2 0,-2 2 1 16,3-1-2-16,-2 3-2 0,0 0 0 0,-1 4-2 16,0 1-1-16,0 0 4 0,2 4 1 0,-1 0-1 15,2 1 2-15,2 3 3 0,0-1 1 0,0 3 1 16,2-2 0-16,4 3-2 0,-2-5 0 0,3 3 1 16,-1-3-2-16,3-1-1 0,-1 0-1 0,0-5 0 15,3 1 0-15,-1-4-81 0,2 1-49 0,1-2-9 16,-1-1-103-16,-1-1 6 0,2 0-96 15</inkml:trace>
  <inkml:trace contextRef="#ctx0" brushRef="#br0" timeOffset="28701.76">9548 8880 908 0,'1'11'88'0,"3"-4"-6"0,-3 3-1 0,2-1-31 15,-1 0-1-15,2 2 9 0,2 0-41 0,-2-4-2 16,2 3-6-16,-2-1-3 0,2 1-1 0,-1-4 0 16,0 4 2-16,0-4-1 0,0 0 1 0,-2-2 2 15,0-4 0-15,0 0 1 0,0 0 1 0,1 0-2 16,-2-7 0-16,0 2 2 0,0-6-3 0,-1 4-1 16,5-2-1-16,-5-2-1 0,3 3-1 0,0-7-1 15,1 4 0-15,1 0-1 0,0-1 0 16,-1 1-1-16,0 3 1 0,-1-1 2 15,2 2 0-15,-1 2 16 0,-2 0 2 0,1 1-5 16,2 4 19-16,-1 0-6 0,-1 3 3 16,1 2 3-16,-1 2-7 0,0 0-6 0,-1 2-4 0,1 2 1 15,-3 0-9-15,0 0-2 0,0 2 0 0,2-1-2 16,-3 0-2-16,2 2-66 0,-2-1-104 0,2 3 98 16,0 1 68-16,-1 1-69 0</inkml:trace>
  <inkml:trace contextRef="#ctx0" brushRef="#br0" timeOffset="29157.02">8265 9438 1430 0,'5'-2'56'0,"-1"0"-6"0,-3 2 1 15,-1 2-23-15,4 2-1 0,-4 5 7 16,0-3-29-16,0 5 7 0,0 2-5 0,0 2-1 0,0 1 7 16,1 3-3-16,0-2 0 0,-1 2 4 15,1 0-5-15,2-3-2 0,-2 3 0 0,1-3-2 16,2 2 0-16,0-3 0 0,-2-1 0 0,4 2 0 16,-1-4 1-16,3-1 0 0,-1-2-1 0,2 0 0 15,-1-2 0-15,1-2 1 0,1 0 0 0,0-4 0 16,-2-1 1-16,2 0 0 0,0-1-1 0,1 0 0 15,-1-6 0-15,1 4-3 0,-1-3 0 16,1-1-3-16,-1 2-4 0,1-1-63 0,-1 0-26 16,-1 1-3-16,1-1-76 0,-1 2 5 0,-1-1-60 15</inkml:trace>
  <inkml:trace contextRef="#ctx0" brushRef="#br0" timeOffset="30011.78">8724 9544 736 0,'2'-4'50'0,"-2"-1"43"16,-1 0-59-16,-1 1 117 0,-2-3-69 0,0 5-33 16,-2 0 2-16,0-1 6 0,-3 3-40 15,2 0 7-15,-2 5-4 0,1-1-5 0,-2 4 9 16,-3-1-10-16,4 2 1 0,0 2 3 0,2 0-11 15,-2 3-2-15,3-2-2 0,2 2-1 16,0-2-1-16,4-1-1 0,0 1 1 0,3-1-1 16,-1-1 0-16,3-2 0 0,1 0 0 0,1 0 0 15,1-6 2-15,1 1-1 0,-2-2 1 0,1-1 1 16,0-1 0-16,2-3 1 0,-3-2-1 0,3 0 1 16,-2-4 0-16,2 1 1 0,-3-2 0 0,3 1-1 15,-3-1 0-15,-1 0 0 0,1 0 1 16,-2 1 1-16,0 1-1 0,-2-1-1 0,0 3 0 15,-1 2 0-15,-1-1 0 0,-1 4-1 0,0 2-1 16,0 0 1-16,0 0-2 0,0 0-1 0,0 0 1 16,-7 13-1-16,5-6-1 0,3 5 0 0,-1-5 1 15,1 2-1-15,3 1 0 0,-2-3 0 0,4 0-1 16,-1-2 0-16,3 1-2 0,-2-1-17 16,1-3-7-16,2-1-1 0,1-1-19 0,2 0-17 0,-2-1 0 15,0-4-4-15,0-2-12 0,0 1 20 16,-1 0 4-16,0-4-2 0,0 2 27 0,-2-3 11 15,1-1 5-15,-2 0 1 0,1 3 14 0,-2 1 2 16,0-2 5-16,0 4 3 0,-3 0 4 0,1-1 21 16,-2 5 3-16,0 0-4 0,-1 2 23 0,0 0-13 15,0 0 7-15,0 0 3 0,0 0-12 0,0 0-5 16,-1 0-5-16,-13 16-2 0,13-9-5 16,0-1-6-16,0 4-1 0,1-3-2 0,1 0-7 0,1-3 5 15,2 3 2-15,1-2-1 0,0-2 6 0,2 0 0 16,1-2-1-16,0-1 2 0,1-1 0 15,0 1-4-15,1-4 1 0,-2-2-4 0,2 1-2 16,-1-2-4-16,-1-2 1 0,1-1 1 0,-3 0-4 16,0-1 1-16,-1 0-3 0,-1 1 3 15,-2 0 0-15,1 0-2 0,-3 4 1 0,0-4-1 16,0 4-1-16,0 1 1 0,0-1 0 0,0 6-1 16,0 0 2-16,0 0-3 0,0 0 1 0,0 0 0 15,0 0-3-15,0 0 1 0,-11 15 0 0,11-9-1 16,-1 4 1-16,1 0 1 0,0 1 1 0,-2 0 0 15,2 1 1-15,3 2 1 0,-1-1 2 0,1 2 0 16,0 1 1-16,2-1 4 0,0 2 0 0,2 4-1 16,-4-5 4-16,2 5-3 0,-2-1 0 15,-1-1 2-15,1 2-3 0,-3 0-1 0,-3 0-1 16,-3 0-1-16,2-3-1 0,-2 1 1 0,-1-1-1 16,-3-4 1-16,0-2-1 0,-1 0-1 0,-2-2 0 15,1-4 2-15,0 0-2 0,-2-3-9 0,2-2-11 16,0-1-1-16,0 0-14 0,1-6-36 15,0 0-15-15,4-4-5 0,-1-1-44 0,2-1-86 16,3-2 153-16,0-2-72 0,3-4 133 0</inkml:trace>
  <inkml:trace contextRef="#ctx0" brushRef="#br0" timeOffset="30749.35">9182 9545 603 0,'7'5'41'16,"-1"-4"61"-16,2 0-57 0,-1 1 95 0,0-1-31 16,1-2-23-16,0-1 6 0,-1 1 1 15,1 0-28-15,0-3-8 0,-6-2-4 0,3 1 1 16,-2 0-11-16,-2 1-3 0,1-3-3 0,-2 3-1 16,-2-3-5-16,-1 4-5 0,2-2-2 0,-4 2 0 15,1 0-7-15,1 3-6 0,-5 0-3 0,3 2-2 16,-2 0-6-16,1 4-1 0,0-2-1 0,2 5-1 15,0-2-2-15,-1 0 0 0,2 2 0 0,0 2 1 16,4 0 0-16,-1-1 1 0,0-1-1 0,3 1 1 16,1-1 1-16,0 1-1 0,4-1 3 15,-3-3-2-15,1 0 2 0,1 0 0 0,3-1 0 16,-1-1 0-16,-2-1 2 0,2-3 1 0,0 0-1 16,0 0 0-16,1-2 2 0,0 0 0 0,-2-1 0 15,0-4 0-15,-2 1 0 0,2-4 1 0,-1 3 0 16,-1-3 0-16,-2-1-1 0,0-2 0 15,1 1 0-15,-2 1 1 0,1 1-2 0,0 0 9 16,-1 1-1-16,1 0-1 0,1 1 7 0,-2 3-4 16,0-1 0-16,0 2 4 0,-2-3-8 0,1 4-3 15,-2 3-2-15,0 0 1 0,0 0-4 0,0 0 0 16,2 0 0-16,-1 2-1 0,0-1 0 0,0 0 0 16,1 0-1-16,15 29 1 0,-13-23-1 0,1 1 1 15,1-2 0-15,0 1 0 0,1 2 1 0,1-3 1 16,-1-1-1-16,3 1 2 0,-1-3-1 15,-1-1 1-15,2-1 1 0,-1-1 0 0,-1-2 2 16,0-2 0-16,0-2 0 0,0 1 1 0,0-3 0 16,-1-1 0-16,-2 3 0 0,1-5-1 0,0 0-1 15,-1-1-1-15,-1 1 0 0,0 0 0 0,-1 0-1 16,1 0 0-16,-1 0 0 0,1 3 0 16,-1 0 1-16,0 0 0 0,0 4 1 0,-2-3-1 15,3 5 1-15,1-1-1 0,-3 2 0 0,3 1 2 16,0 4-3-16,1-2 2 0,-1 3 1 0,1 0-1 15,2 1 2-15,-1 1 3 0,0 2 0 0,1-2-1 16,-2 1 3-16,0 2-1 0,0 1 0 0,0 0 3 16,-3-1-4-16,-3 1 1 0,1-2 1 0,-1 2 0 15,0-2 1-15,-4 1-1 0,1-2 1 0,-1 3 0 16,0-3-1-16,-1-1-1 0,-2 2 0 16,-3-4 0-16,3 1-3 0,-3-4-1 0,0 1-1 15,-1-3 0-15,1 2-3 0,0 1-2 0,4-2-1 16,1-1-7-16,0 0-5 0,0 0-80 0,3 0-57 15,2 0-48-15,0 0-116 0,0 0 11 16,0 0-122-16</inkml:trace>
  <inkml:trace contextRef="#ctx0" brushRef="#br0" timeOffset="32148.97">13022 8511 367 0,'11'6'25'0,"1"3"17"16,0 2-17-16,0-4 34 0,3 3-7 0,4 1 8 15,0-1 12-15,3 1 9 0,3-2 6 0,4-2 10 16,3-1-8-16,3-1 4 0,4-1 3 16,3-3-29-16,2-1-6 0,3 0 1 0,2-2-35 15,4-3-7-15,-3 1-4 0,0-1-2 16,2 0-7-16,-3-1 0 0,3-1-2 0,-2-1 0 15,-1 2-1-15,-1-2 0 0,0-1 0 0,-2 0-1 16,-1-1 0-16,-3 2-3 0,-1-2-31 0,-4 0-17 16,-2 0-22-16,-3 0 2 0,-3 0-39 0</inkml:trace>
  <inkml:trace contextRef="#ctx0" brushRef="#br0" timeOffset="34207.38">12956 9097 739 0,'-5'-7'119'0,"0"2"-117"0,2-3 86 16,-2 3 67-16,0 2-74 0,-2 0-7 0,2 3-24 16,-2 1 10-16,-2 4 2 0,2-1-28 15,1 5-2-15,-3 1-4 0,2 1 2 0,-1 0-5 16,1-1-7-16,2 3-1 0,0-2 0 0,4-2-7 16,1 1 3-16,2-3-1 0,2-1 0 0,3-1 4 15,2-2 0-15,2-2-1 0,4-1 0 16,-2-2-1-16,3-2-2 0,2-4 0 0,-2 0 0 15,1-2-3-15,0-1 0 0,-1-1-1 0,-1-2 1 16,-3 0-1-16,-3 1-1 0,0-2 1 0,-4 1 1 16,-2 3-1-16,-1 0-2 0,-2 4-2 0,-4-3 1 15,-1 3-3-15,-3 4-2 0,0 1-10 0,-2 2-2 16,-1 0-8-16,-1 1-27 0,-1 3-7 0,1 4-4 16,0 2-32-16,0-3-91 0,4 7 136 0,2-2-55 15,1 1 100-15</inkml:trace>
  <inkml:trace contextRef="#ctx0" brushRef="#br0" timeOffset="34558.91">13149 9009 675 0,'0'7'100'0,"0"-2"-98"0,-1 2 64 16,0 3 53-16,0-2-52 0,-1 4-22 0,1 1-22 15,1-1 6-15,0 0 2 0,0-1-26 0,1-3-1 16,3 2-2-16,0-5 0 0,1 1-2 0,2-3 2 16,1-3-1-16,-1-1 0 0,3-2 2 0,0-2 1 15,-2-2 0-15,1-2 0 0,1-1 2 16,-3 2 1-16,2-4-1 0,-2 1 1 16,1 0 0-16,-3-1 4 0,2 1-1 0,-1 0 1 0,0 2 3 15,-1 0 1-15,0 4 5 0,-1 1 1 16,0 1 4-16,-4 3 5 0,0 0 3 0,0 0 0 15,0 0 7-15,3 15-4 0,-3-5-2 0,0 1-1 16,-1 2-5-16,-1 2-10 0,2-1-2 0,-3 2 0 16,3 0-12-16,1-3 0 0,1 0-4 0,-1-3 0 15,3 0-2-15,1-1-55 0,-2-5-23 0,3 0-3 16,1-3-64-16,-2-1 3 0,3-1-51 0</inkml:trace>
  <inkml:trace contextRef="#ctx0" brushRef="#br0" timeOffset="34755.51">13527 8761 997 0,'-3'7'99'0,"1"2"-2"0,1 3 0 0,-2 0-22 16,2 3-10-16,-1 3 9 0,-1 3-31 0,2-1-11 15,-3 0-8-15,3 1-2 0,-2 0-13 0,2 0-2 16,0-4-3-16,0 1 1 0,1-3-4 0,-1-1-34 15,1 3-28-15,0-6-13 0,-2 0-49 0,2 0 4 16,-1 0-53-16</inkml:trace>
  <inkml:trace contextRef="#ctx0" brushRef="#br0" timeOffset="35074.65">13348 8948 936 0,'4'-4'69'0,"2"2"-15"16,1-1 1-16,3 1-5 0,0-2-30 0,4 1-7 16,0 0-3-16,1 0-27 0,0-2-10 0,1 0-2 15,1 3-28-15,-2-3-23 0,1 3-2 16,-1 0-5-16,0 1-15 0,1 1 31 0,-1 0 5 0,-1 0-9 16,1 3 41-16,-1-2 12 0,1 0 6 15,-3 4 5-15,0-1 11 0,1-2 2 0,-3 3 0 16,1 0 0-16,-3 4 2 0,0-3 0 0,-2 4 0 15,-2 1 0-15,-2-1 1 0,-1 3 15 16,0 3 8-16,-1-2-4 0,-3 3 19 0,0 0 15 16,0 3 3-16,-1-3 4 0,0 4 12 0,-1-1-11 15,0 0-7-15,0 0 4 0,2-2-19 0,-2-1-15 16,0-1-5-16,1 0-2 0,-1-1-17 0,0-1-83 16,0-6-69-16,0 1 77 0,3-2 71 0,-3-3-72 15</inkml:trace>
  <inkml:trace contextRef="#ctx0" brushRef="#br0" timeOffset="35321.21">13655 8984 490 0,'5'-7'115'16,"1"1"-114"-16,1 0 110 0,-1 0 64 0,1 0-49 15,2 1-14-15,-1-1-19 0,2 4 8 0,3 1 5 16,-4 1-24-16,4 0-10 0,-3 3-4 0,1 3 1 15,-1-1-12-15,-1 3-8 0,-2 0-6 0,-2-1-3 16,-2 2-10-16,0 3-6 0,-2-1-4 0,-2 0 1 16,-2 2-10-16,-3-3-2 0,1 2-1 15,-3 0-1-15,-1 1-2 0,-2-2-23 0,-2 0-15 16,2-1-3-16,0-2-30 0,-1 0-86 0,0-1-42 16,2-3 52-16,0-1 144 0,2 0-127 0</inkml:trace>
  <inkml:trace contextRef="#ctx0" brushRef="#br0" timeOffset="35701.18">13882 8942 728 0,'-1'9'118'0,"0"1"-116"0,0 1 84 15,-2 2 65-15,2-3-67 0,0 1-19 0,-3-1-28 16,-1-3 9-16,3 2 3 0,2-2-32 15,3 0 5-15,0-3-4 0,2 0-1 0,1-3 4 16,2-1-5-16,4 0 1 0,0-1 2 0,-1-3-7 16,0-3 3-16,0-1-3 0,2 1 2 15,-2-2 1-15,0 2-4 0,-1-1 1 0,-1 0-1 16,-1-2-2-16,0 3 3 0,-1-2 0 0,-1 3 0 16,-1 1 3-16,0 4 0 0,-3-4 2 0,1 5 2 15,-1 1-1-15,-2 4 4 0,0 1-4 0,0 3 0 16,-1 1 2-16,0 2-7 0,-2 0 0 0,2 2-1 15,-2-3-7-15,2 2-2 0,1 2 0 0,0-2-2 16,0-2 0-16,0-1-2 0,3-4-13 16,0 0-4-16,1-1-9 0,1-4-58 0,1-1-12 15,0-1 1-15,2-4-65 0,-1-3-29 0,2-1-4 16,-1-4-2-16,1 0-20 0,1-1-2 0,-3-2 5 16</inkml:trace>
  <inkml:trace contextRef="#ctx0" brushRef="#br0" timeOffset="35877.65">14193 8743 378 0,'0'-9'198'0,"0"6"-16"0,0 0 0 0,0 3-33 16,0 0-7-16,-6 8 4 0,2-1-47 0,-1 5-19 15,2 2-12-15,-2 6 4 0,0-3-28 0,0 4-12 16,0 0-6-16,2 1-1 0,1 1-15 0,0-2-1 16,0 2-1-16,2-6-2 0,0 0-2 0,2-1-2 15,-1-2 1-15,1 1-2 0,-1-4-1 16,2 1-49-16,-2-6-35 0,0 2-13 0,1-3-65 15,-2-1 5-15,0-4-67 0</inkml:trace>
  <inkml:trace contextRef="#ctx0" brushRef="#br0" timeOffset="36047.74">14060 8898 1469 0,'17'-1'160'15,"0"0"-157"-15,3 0 61 0,-1-2 28 0,0 1-8 16,2-3-49-16,0 2-18 0,2 0 8 0,-4-2-8 16,0 0-14-16,-2 4-2 0,0-4-26 15,-3 1-19-15,0 1-18 0,-2 0 2 0,-2-1-35 16</inkml:trace>
  <inkml:trace contextRef="#ctx0" brushRef="#br0" timeOffset="43429.42">15970 3939 327 0,'3'-13'101'0,"1"5"-11"0,-1 0-2 0,0 2 15 16,1-1-29-16,1 3-12 0,-1 0 9 0,-1 4-21 16,0 0 6-16,-1 0 2 0,1 4-23 15,-2-1 8-15,3 5-4 0,-3 3-4 0,-1 0 10 16,1 4-8-16,-1 5-1 0,0 3 2 0,0 4-12 16,-1 4-5-16,0 4-4 0,-1 2 2 15,-1 2-9-15,-1-2-2 0,0 2 0 0,-1-2-1 16,1 0-1-16,-1-3-1 0,-3 1 0 0,0-2 0 15,0 3 1-15,1-3 2 0,-3 0 0 0,4 2-1 16,0-4 4-16,1-2-1 0,2-1 1 0,3-3 0 16,-1-1-1-16,1-7-1 0,0 3 0 0,1-4 0 15,0-1-2-15,2-3-1 0,-1 0 0 16,1 0 1-16,3-3-2 0,0 1 0 0,3-5 0 16,-1 0 0-16,5 1 0 0,-1-1 1 0,3-1-1 15,2-3 0-15,0-1 0 0,4 0 1 0,0 0-2 16,3-1 1-16,-1 0-1 0,2-3-2 0,0 0 0 15,2 1 1-15,1 0-3 0,0 1 1 0,2-1 0 16,-2 1-1-16,5 1 1 0,0-3-1 16,0 1 0-16,2 1 1 0,0-1-1 0,0 3 1 15,2 0-1-15,-1 0 0 0,-2 0 1 0,-3 0-1 16,0 4 0-16,-3 0 1 0,0-2 0 0,-4 1 0 16,0-1 0-16,-2 2-1 0,-1 0 0 0,0-2 1 15,-1-1 0-15,-2 1-1 0,-1-1 1 0,2 0 0 16,-3 0 0-16,-1 2 2 0,-2-3 0 0,-3 0 0 15,0-3 1-15,-3 2 0 0,1-1 0 0,-6-2 2 16,0 0 0-16,-1-2 0 0,1 0 0 16,-2-2 1-16,0 1 0 0,0-4-1 0,0-1-1 0,-1-3 1 15,1-2-1-15,-1-2 0 0,0-2-1 16,-1-6 0-16,2 0 0 0,0-4 0 16,0-1 0-16,0 1-1 0,2-2 4 0,-1 1 1 15,1-2 3-15,-2 2 5 0,3 4-1 0,-2-2-1 16,0 3 7-16,2 0-4 0,-3 0 0 0,2 0-2 15,-1-3-4-15,4 3-2 0,-2-4 0 0,0 0 0 16,1 2-2-16,0-3-1 0,0-2-1 0,-1 3 0 16,1 3-1-16,0 0 2 0,-1 0 3 0,1 5-1 15,-1 0 3-15,0 2 4 0,0 2 0 0,-1 2 1 16,1 0 2-16,-2 2-3 0,0 2-1 0,0 1 1 16,-1 1-5-16,0 0-1 0,0 1-1 0,0 3-1 15,0 0-1-15,-1-1-3 0,0 0 1 16,-2 3 0-16,1 3-3 0,1-4 0 0,-3 2 0 15,2 3 2-15,-2-4-1 0,1 2 0 0,1 1 0 16,-3-2 0-16,0 2 1 0,0-1-1 16,-1 2 1-16,0 0-1 0,0 1 1 0,-1 0-1 0,-1 0-1 15,-1 0 1-15,0 0-1 0,1 1 0 16,-1-1 0-16,2 1 0 0,-6-1 0 0,2 0 0 16,0 0 1-16,0-1-1 0,0 1 1 0,-3 0 0 15,-2 0 0-15,-2-2 0 0,-1 2-1 0,0 0 1 16,-1 0-1-16,-3 0 1 0,-2-2-1 0,-2-1 0 15,1 3 0-15,-3 0 1 0,0 0-1 0,-5-3 1 16,-1 1-1-16,-1 1 0 0,1 1 1 0,1-2-2 16,1 0 1-16,0 1 0 0,1-2-1 15,3 2 0-15,0-2 0 0,2 2 0 0,-1-2 2 0,-1-2-2 16,1 2 1-16,0-3 0 0,-1 1 1 16,3-4-2-16,1 3 2 0,-1 0-2 0,2 1 1 15,1-2 0-15,1 1-1 0,1 1-1 16,2-3 0-16,2 3 0 0,1-1 0 0,3 1 0 15,0 0-1-15,3 2 1 0,-1 0-2 0,2-2 3 16,2 4-1-16,-1 0-1 0,0 1 1 0,0 0-1 16,1 2 0-16,1 4 0 0,-2 277 2 0,-6-119-7 15,12-242-1-15,-3 40 5 16,3 24 3-16,-2 17-5 0,1 9 4 0,1 22-3 16,2-242 3-16,0 230 1 0,0 1 0 0,-1 0 0 15,1 2 3-15,0 1-1 0,0 3 0 16,0 0 1-16,0 0-1 0,0 3-1 0,-1 3 2 15,1-2-1-15,-3-1 0 0,1 3 1 0,2 1 0 16,-1-4-1-16,-2-3 2 0,0 2 0 0,-1-4 0 16,-1-1 1-16,0 1 0 0,1-2-43 15,-2 0-74-15,0 1-50 0,-1 3-85 0,-1-2 8 16,1 0-125-16</inkml:trace>
  <inkml:trace contextRef="#ctx0" brushRef="#br0" timeOffset="49974.1">15742 5454 339 0,'0'-5'135'0,"-2"-1"-7"16,1 4-4-16,0-1 1 0,1 3-44 0,0 0-2 15,0 0-10-15,-11 10-5 0,7-1-2 0,-1 5-5 16,1 3-4-16,1 7-1 0,-2 4-1 0,0 7 3 15,-1 2-3-15,-1 5-9 0,0 2-3 0,-2 3 0 16,1 2-12-16,-3 1-4 0,1 1-3 0,-3-1-1 16,1 3-6-16,0-1-2 0,-1 1-1 15,1-3 0-15,-1 1-3 0,0-5 0 0,1-1 1 16,0-5-1-16,0-3 0 0,1-4-1 0,1-3-3 16,2-3-7-16,2-4-4 0,2-2-85 0,1-2-44 15,3-6-20-15,2-2-110 0,3-2 7 0,1-5-91 16</inkml:trace>
  <inkml:trace contextRef="#ctx0" brushRef="#br0" timeOffset="50692.25">15656 5386 445 0,'0'0'30'0,"0"-1"24"0,0 1-29 0,0 0 117 15,0-2-91-15,0 2-8 0,0 0-2 0,0-2 5 16,15-7-9-16,-6 9 7 0,2-2-4 0,3 2-6 16,0-1 6-16,4-2-7 0,1-1 0 0,4 3 6 15,1-2-12-15,2-1-6 0,2 0-5 16,2-1-1-16,2 3-8 0,1-1-1 0,1 1-2 16,2-2 1-16,-2-1-2 0,4 3-1 0,-1-1 0 15,-1 1 0-15,0-2-1 0,-2 2 1 0,1 2 0 16,-2 0-2-16,-2-3 1 0,0 3 0 0,-1-2 1 15,-2 2-1-15,-1 0 1 0,-1 0-2 16,-1-2 1-16,-2 2 1 0,1 2-2 0,-5-2 2 16,0 5-1-16,-3-5 1 0,0 1 0 0,-4 0 0 15,-1 0 0-15,-1 2 1 0,-2-3-2 0,-1 1 0 16,-1-1 1-16,0 1-1 0,-1-1 0 0,0 4 1 16,0-3-1-16,0 2 1 0,0-2 0 0,0 4-1 15,-1-3 1-15,1 3 0 0,0 0-2 0,-2-1 2 16,1 0 3-16,0 3 3 0,-1 2 2 15,0-3 7-15,-1 2-1 0,1 1 0 0,-1 1 7 16,0 3-4-16,0 2 1 0,-1 3-2 0,2 0-3 16,-3 3 2-16,0 2 0 0,0 5 0 0,0-1 3 15,1 4 2-15,-4-1-1 0,1 2 1 16,-2 1 0-16,2 1-2 0,-2 2-1 0,-1-2 0 16,0 2-3-16,0 2-2 0,0-1 0 0,0 4 0 15,2-1-3-15,-2 2 1 0,0-3 3 0,1 2 2 16,0 2 1-16,2-6 5 0,-2-1-3 0,2-3 1 15,-1-1 3-15,1-2-5 0,-1-2-1 0,2-2-1 16,-1-4-6-16,0 0-2 0,1 1 1 0,0-4 0 16,1 0-1-16,0-3-1 0,0-2 0 0,0-2 0 15,-1-2 1-15,1-2-3 0,-1-3-23 16,-1-1-11-16,2-4-16 0,0 0-156 0,0 0 177 16,-1 0-59-16,0 0 83 0</inkml:trace>
  <inkml:trace contextRef="#ctx0" brushRef="#br0" timeOffset="51110.53">15510 6402 771 0,'17'-4'54'0,"1"-1"26"0,2 2-36 0,2-1 101 15,3 1-59-15,2-1-23 0,5 2 8 0,3-1 15 16,1-2-31-16,2 3 11 0,1 0-13 0,4 0-1 15,1-3 7-15,1 5-7 0,1-2 0 0,-2-1 1 16,6 2-11-16,-1 1-4 0,-1-4-3 16,-1 4 2-16,-1 0-8 0,-1-2 3 0,-1 1-2 0,-4-1-1 15,0 1 1-15,-5-1-7 0,0-2 0 16,-3 1 1-16,-2 0-9 0,-3-1-1 0,-2 2-2 16,-6 0 1-16,-1 0-4 0,-4 1-1 15,-3 1-2-15,-2-2 0 0,-4 2-4 0,-5 0-35 0,0 0-30 16,0 0-9-16,0 0-50 0,0 2 3 15,-11 10-51-15</inkml:trace>
  <inkml:trace contextRef="#ctx1" brushRef="#br0">30415 13543 0,'0'0'15,"0"0"-15,0 0 16,0 0-16,50-6 16,-23 3-16,4-3 15</inkml:trace>
  <inkml:trace contextRef="#ctx0" brushRef="#br0" timeOffset="54543.52">30809 6324 696 0,'37'-2'20'0,"0"1"-15"0,3 0-1 16,-3 1-2-16,-1 0-2 0,-3-1-2 0,-3 3-32 16,-2 1-16-16,-5-2-9 0,-2 4-40 0,-2-2 3 15,-5 4-38-15</inkml:trace>
  <inkml:trace contextRef="#ctx0" brushRef="#br0" timeOffset="55403.7">18847 7344 286 0,'22'0'34'0,"0"-1"0"0,3 1 1 0,1 0 18 16,-3 0 1-16,6-2-21 0,-1 2 26 0,3 2-25 15,1-2 9-15,1 0 3 0,2 0-28 0,1 0 18 16,3 0 0-16,1 0-3 0,2 0 19 0,1 1-8 15,4-1 3-15,3-1 2 0,2 1-10 0,2 0-10 16,2-2-3-16,2 0 0 0,0 2-11 16,0-1 1-16,0 1 0 0,1-2 0 0,-1 1 3 0,1 0 11 15,-2 0 3-15,1 0 0 0,-4 1 13 16,2-2-1-16,-4-1 0 0,-4 1 2 0,-1 1-2 16,-1 1-7-16,0 0-3 0,-1-2-1 0,-4 0-8 15,3 1-5-15,-4 1-2 0,-1 0-1 16,-5 0-5-16,-3 0-2 0,-4 1-1 0,-5 2 0 15,-2-1-3-15,-3 1-3 0,-4 1-4 0,-5-1-10 16,1 1-7-16,-5 1-139 0,-3 3 143 0,-4 1-38 16,-3-1 51-16</inkml:trace>
  <inkml:trace contextRef="#ctx0" brushRef="#br0" timeOffset="58205.21">10360 9065 447 0,'9'-5'31'0,"-1"-1"38"0,1 2-29 0,-2-4 56 16,2 1-5-16,-1 0-4 0,1 2 2 0,-3-2 3 15,0-1-6-15,-1 1-2 0,0 1-3 0,-1 3-2 16,-2-4-5-16,0 4-13 0,-2 3-5 0,0 0 3 16,0 0-20-16,0 0-12 0,0 0-5 15,0 0 0-15,-2 0-15 0,-19 0 2 0,14 6-2 16,-2 1-2-16,1 2 2 0,-2-1-1 0,0 1 3 15,1 0-3-15,1 0 1 0,2 2-2 0,3 0 0 16,-1 0 2-16,4-2-3 0,2 2 2 0,1-2-4 16,4 2 2-16,0-1 0 0,2 0 0 15,-1-1 1-15,3 3-2 0,-1-3 1 0,1 0 2 16,2 2 0-16,-2 0 0 0,1-1 2 0,0 2 2 16,0 0-1-16,-1 0 2 0,0 0 0 0,-1-1 3 15,-1 3 1-15,-1-2-1 0,-2-1 2 0,-1 0 1 16,-1 1 0-16,-2-4 1 0,-2 2-1 0,0 0-2 15,-2-3 0-15,-2 3-1 0,-1-4-2 16,-1 2-2-16,0-2 1 0,-3 0-1 0,0-2-2 0,0-2 0 16,-1 2 0-16,0-2-1 0,0-2 0 0,-1 0-2 15,2 0-2-15,-1-1 1 0,3 0-3 16,0 0-47-16,2-3-23 0,0 2-3 0,2-1-58 16,3 3-194-16,0 0 258 0,0 0-113 15,0-1 180-15</inkml:trace>
  <inkml:trace contextRef="#ctx0" brushRef="#br0" timeOffset="59064.42">10704 9392 140 0,'0'0'101'0,"0"0"-2"0,0 0-1 0,0 0 1 15,0 1-19-15,0 0-1 0,0 1-4 0,0-1-8 16,0 0-3-16,0 0 0 0,0 2-12 0,0-2 1 16,1-1-2-16,1 0 1 0,-1 0-2 0,0 1-6 15,0 0 0-15,2 1-1 0,-1-1-8 0,1 0-5 16,-1 0-3-16,1 2 0 0,-1-2-7 0,-1-1-5 15,1 1-3-15,22 29 0 0,-25-24-6 0,0 3 0 16,0 1-2-16,-2-3 0 0,1 3-1 0,-1-3 0 16,1 3 0-16,-5-5 0 0,3 4 0 15,0-1-2-15,0-3 1 0,2 3 0 16,-2-5-1-16,3 5 2 0,-3-4-2 0,4 0 0 16,0 0 1-16,0 0 0 0,1 2 1 0,-1-4 1 15,4 2 0-15,2 2 9 0,-1-3 4 0,-1 1-2 16,-1 0 11-16,1-1 1 0,0 1 4 0,0 2 2 15,-2-4 1-15,-2 3-3 0,1 1-1 0,1-1 0 16,-2 1-5-16,0-1-5 0,-3 2-2 0,1-1 0 16,-2 0-7-16,0 1-2 0,-2-3-3 0,-3 3 0 15,1-3-3-15,-1 0-22 0,2 2-25 0,-3-6-6 16,1 2-36-16,1-2-179 0,-2-1 221 0,5 0-85 16,-3-4 130-16</inkml:trace>
  <inkml:trace contextRef="#ctx0" brushRef="#br0" timeOffset="59342.16">10790 9187 960 0,'5'0'74'0,"3"-5"2"0,-2 4-1 0,0-2-3 16,2 1-28-16,1 0 9 0,0-2-11 0,1 1-11 15,-1 0-8-15,-1 3-5 0,1-4-11 16,-2 3-4-16,2-1 4 0,-2 1-6 0,-2 1-1 16,0 0-44-16,0 0-30 0,-1 1-5 15,-1 2-58-15,0 1 4 0,-2-1-54 0</inkml:trace>
  <inkml:trace contextRef="#ctx0" brushRef="#br0" timeOffset="59521.06">10864 9283 720 0,'0'0'119'0,"0"0"-4"16,0 0-1-16,0 0-7 0,2 0-30 0,-1 0-4 15,0 0-11-15,0 0-22 0,1 0-7 16,-1 0-3-16,1 0-25 0,1 0 4 0,35-7-9 15,-38 7 2-15,1 0-1 0,19-4-52 0,-11 3-57 16,-1 0-13-16,2-2-86 0,1 2 6 16,-1-3-85-16</inkml:trace>
  <inkml:trace contextRef="#ctx0" brushRef="#br0" timeOffset="60109.25">11305 9000 443 0,'11'-2'118'0,"-1"0"2"16,-3 1 0-16,-1-1-7 0,1-1-28 0,-4 1 2 16,-3 2-11-16,0 0-24 0,0 0-8 0,0 0-5 15,0 0-25-15,0 0-3 0,-13 4 0 16,4-1 0-16,-1 0-3 0,-1 2 11 0,0-2 3 16,-1 0-1-16,3 4 12 0,0-4 4 0,-2 0 0 15,3 0 2-15,0-3 2 0,0 2-11 0,0-2-3 16,2 2 1-16,2-1-14 0,-2 1-4 0,1-1-4 15,0 1 1-15,0 2-5 0,2-1-1 0,0 1 0 16,0 3-1-16,-1 0 0 0,0 0 0 16,0 2 0-16,2 2 0 0,1 1 0 0,-3 0 0 15,0 0 0-15,3-1 1 0,-3 0 1 0,3 0-1 16,0 0 2-16,0-2 1 0,1 1 0 0,0-4 1 16,0 0 1-16,0-1 0 0,2 0 2 0,-1-4 4 15,2 1 0-15,3-2 3 0,-2 0 2 16,2-3-5-16,1-1 0 0,2 1 4 0,1 0-4 0,0-2 8 15,0 2 1-15,-3 0-8 0,4-2 13 0,-1 4-2 16,-1-2 2-16,2 3 2 0,1 0-4 16,-1 2 0-16,0 0 0 0,0 3-1 15,0 0 0-15,-2 2-4 0,1 2-1 0,-5 0-1 0,-1 2-3 16,-3 1-2-16,0 3-3 0,-1-3 1 16,-4 3-4-16,-2 2 1 0,-2-2-2 0,-2 2 3 15,0-2-1-15,-1 0-9 0,-3 2-17 0,-3-3-8 16,-2-1-19-16,1 1-164 0,-1 0 185 0,-5-2-64 15,-2 2 90-15</inkml:trace>
  <inkml:trace contextRef="#ctx0" brushRef="#br0" timeOffset="61330.28">6575 9312 369 0,'0'0'54'0,"0"0"1"0,0 0 0 0,0 0 15 16,0 0-25-16,-2 0-5 0,-17 5 13 0,9 1-19 16,1 1-1-16,-2 2 3 0,0 1-22 0,0 0 24 15,0 1-5-15,-2 0-5 0,1 0 23 0,2 0-6 16,0-4 5-16,3 2 2 0,0-3-11 0,2 2-8 15,1-3-4-15,3-2 3 0,-2 1-12 0,3 0-6 16,1-2-2-16,2 3-1 0,1 0-6 16,1-3 0-16,1 0-1 0,1 3 0 15,2-3-1-15,1 1 1 0,0 1-1 0,2 0 0 16,0 0-1-16,2 0 3 0,-2 1-1 0,0 4 0 16,2-4 2-16,-2 3 1 0,1 0 1 0,-5-1 0 15,2 1 2-15,-4 2 3 0,3 0 2 0,-4-3 0 16,-3 2 5-16,-2 0 1 0,0 2 0 0,0-1 1 15,-2-3 0-15,-3 3-3 0,-1-2-2 0,-5 2 0 16,1-3-4-16,0 0-2 0,-2 2-1 0,-3-3-1 16,1 0-3-16,-1-1 0 0,-1 1-1 0,3-4 0 15,1 2-1-15,-3 0-3 0,2-3-8 16,2-1-5-16,1 0-8 0,2-1-50 0,2-2-19 16,1 1-2-16,1 1-64 0,4 1 4 0,0 0-34 15</inkml:trace>
  <inkml:trace contextRef="#ctx0" brushRef="#br0" timeOffset="62163.6">6631 9773 288 0,'-1'0'104'0,"1"0"1"0,-1 0-1 0,0 0-4 16,0-1-13-16,-1 0 1 16,2-1-9-16,0 1-12 0,0 0-3 0,0 1-2 0,0-1-14 15,0-3 0-15,0 2-5 0,2-1-1 16,-1 2-2-16,0-3-11 0,0 3-2 0,0 0-1 16,2-1-12-16,33-14-4 0,-33 24-2 0,1 2 0 15,2 2-5-15,-3 3 2 0,-2-2-2 0,-1 3 1 16,0 2 0-16,-4-3-1 0,-1 1 1 0,-1 1 0 15,-1-2 0-15,1 1-1 16,-4-3 1-16,1 1-1 0,0-2 1 0,3 0-2 0,-1 0 1 0,-1-3 0 16,-1-1-1-16,1-2 1 0,2 0 0 0,1-3-1 15,-2-1 1-15,2-2 1 0,1 1 0 0,4-1-1 16,0 0 0-16,0 0-1 0,0 0 0 16,0 0 1-16,0-1-2 0,0 0 1 0,1 0 3 15,1-1 0-15,15-10 3 0,-11 11 2 16,1 1 0-16,1 4 0 0,-1-2 2 0,2 4-4 15,-4-2 0-15,1 2-2 0,0-2-3 0,0 3 1 16,0-2-2-16,1 3 1 0,-1-5 0 0,0 2-20 16,1 0-30-16,0-1-10 0,0 2-39 0,-2-6 3 15,1 0-44-15</inkml:trace>
  <inkml:trace contextRef="#ctx0" brushRef="#br0" timeOffset="62394.67">6845 9614 878 0,'4'0'44'0,"1"0"11"15,-1 0-1-15,4 0-6 0,-1-1-11 0,1-2 6 16,2 2-9-16,-1 0-9 0,1 1-10 0,0-1-4 15,0-2-10-15,-1 2-42 0,-1 1-39 0,1 0-8 16,-2 4-63-16,0-3 4 0,-3 1-63 0</inkml:trace>
  <inkml:trace contextRef="#ctx0" brushRef="#br0" timeOffset="62559.65">6860 9813 666 0,'0'0'46'0,"0"0"-6"16,0 0-26-16,0 0 76 0,0 0-61 0,0 0-12 16,1 0-1-16,19-11 2 0,-13 6-13 0,0-2-38 15,1 1-47-15,1 0 43 0,0 0 37 0,1 0-36 16</inkml:trace>
  <inkml:trace contextRef="#ctx0" brushRef="#br0" timeOffset="62882.85">7254 9500 613 0,'0'0'41'0,"0"0"40"0,0 0-48 0,0 0 162 16,-1 0-127-16,0 0-12 0,0 0-1 0,-19 17 9 15,15-11-18-15,-1 4 13 0,0-2-6 0,-4 2-4 16,4 1 12-16,-2 0-8 0,1-3 2 0,2 0 7 15,3 0-12-15,0 2-8 0,2-4-1 0,4 2-1 16,0 1-7-16,2 0-2 0,-2-2-2 0,1 2 1 16,-1 1-2-16,1-3 0 0,0 2-5 0,0-1 0 15,-1 2-3-15,0 0-3 0,-3-1 0 16,0-1 0-16,-1 1-4 0,-2 1-1 0,-2 0-1 16,-3-2 1-16,0 1-2 0,-2-2-2 15,-3 3-1-15,1-4-1 0,3 2-3 0,-3-3-43 16,-1-2-23-16,4-3-4 0,-5-2-55 0,5-4-172 15,2-3 232-15,0-2-102 0,-3-3 164 0</inkml:trace>
  <inkml:trace contextRef="#ctx0" brushRef="#br0" timeOffset="63057.78">7182 9502 863 0,'10'-2'142'0,"3"1"-11"0,-3-1-1 0,0-1-14 15,2-2-36-15,1 0-1 0,-2 0-21 16,1-1-19-16,-2-1-9 0,2 2-3 0,1-1-22 16,-1 0-1-16,0 1-2 0,1 0-9 15,-1 0-4-15,-1 2-192 0,1 1 190 0,-2-1-46 16,-2 1 60-16</inkml:trace>
  <inkml:trace contextRef="#ctx0" brushRef="#br0" timeOffset="64012.71">4089 9233 634 0,'5'-9'43'0,"-2"4"68"0,1-1-64 0,-2-1 167 16,0 2-111-16,-2-2-30 0,0 4 1 0,-3-1 12 16,1 0-41-16,-4 2-13 0,-1 1-8 0,-1 1-4 15,0 0-13-15,0 2 9 0,-3 2 0 16,0-2-3-16,-2 3 11 0,2 1-1 0,-1-1 0 16,-1 3 2-16,1 0-4 0,1-1-7 0,1 1 0 15,1 2 2-15,3 0-10 0,1 1-2 0,2 0-1 16,3 1 0-16,0 0-2 0,3 1 2 0,2 0 3 15,3 0-4-15,2 4 4 0,-2-4-3 0,3 0 1 16,0 3 2-16,3-1-4 0,-3-1 2 0,0 0-2 16,2 0 3-16,-5 1 0 0,3-3 7 15,-3 1 3-15,-3-4-2 0,0 3 7 0,-2 0 2 16,-1-2-1-16,-2-2 3 0,-3 2-1 0,-1 0-4 16,-1 0-2-16,-3-1 2 0,-1-2-7 0,-2-1 0 15,0 3-2-15,-1-7 0 0,-2 1-1 0,-1-2-3 16,2-1 0-16,-1-1-1 0,0-3-3 15,3-1-35-15,0-2-13 0,1 2-1 0,3-1-42 0,1-1-96 16,2 1 142-16,2 3-71 0,2 3 114 0</inkml:trace>
  <inkml:trace contextRef="#ctx0" brushRef="#br0" timeOffset="64364.75">4168 9699 600 0,'0'0'121'16,"1"0"-119"-16,0 0 104 0,21-6 82 0,-14 1-80 16,-1-1-14-16,1 0-28 0,0-4 1 0,0-1 8 15,-1 0-38-15,-1-1 12 0,0-1-5 0,0 2-5 16,-1-2 9-16,0-1-6 0,0 3 4 15,0-1 5-15,-1 4-11 0,0-2-4 0,-1 3-4 16,0 2 0-16,0 1-6 0,0 4-5 16,-1 2-2-16,1 3 0 0,1 4-6 0,-2 1-3 0,1 2-2 15,0 4 2-15,1 1-4 0,-2 1-2 16,1 3 0-16,-2 0 0 0,2 0-1 0,-1 2 1 16,-1-1 0-16,-1-3-1 0,0 1 2 0,0-2 0 15,0-1-1-15,-1-3-3 0,0-1-1 0,0-4-55 16,-1-1-32-16,1-4-8 0,1-4-73 0,0 0 5 15,0 0-63-15</inkml:trace>
  <inkml:trace contextRef="#ctx0" brushRef="#br0" timeOffset="64583.89">4430 9493 995 0,'0'0'131'16,"2"0"-128"-16,-1 0 74 0,19-10 21 0,-12 10-16 15,-2-6-10-15,2 2-27 0,0 1-4 0,2-2-3 16,-1 1-30-16,1 2-3 0,-3-6-3 0,1 6-2 16,0 0-2-16,-2-3-91 0,3 4-56 0,-5 0 73 15,1 1 77-15,-4 0-76 0</inkml:trace>
  <inkml:trace contextRef="#ctx0" brushRef="#br0" timeOffset="64786.93">4456 9591 884 0,'0'0'59'0,"0"0"70"15,0 0-84-15,2 0 233 0,-1 0-177 0,0 0-33 16,0 0 2-16,30-12 7 0,-22 11-42 0,1 0-9 15,-2-3-7-15,1 1-4 0,1-1-9 0,-2 0-4 16,4 0-2-16,-5 1-8 0,0-5-7 0,2 5-109 16,-2 0-71-16,3 2 89 0,1 1 108 0,2 1-107 15</inkml:trace>
  <inkml:trace contextRef="#ctx0" brushRef="#br0" timeOffset="66650.15">4762 9364 537 0,'10'-8'140'15,"1"-2"-28"-15,0 2 0 0,0-2 15 0,4 1-58 16,0 2-11-16,0-3 10 0,1 1-20 0,-1 1 8 16,1 1 1-16,-1 1-19 0,-1 3 1 0,-1 0-6 15,-2 2 0-15,1 1 0 0,-2 1-12 16,0 4 0-16,-5 1-3 0,1 2-13 0,-2 1 0 16,-2 3-1-16,-1 0 0 0,-2 0-1 0,-1 3 1 15,-1-3 0-15,-2 2-1 0,-1-1 1 0,1 0-1 16,-1-1 1-16,0 1-1 0,0-4 0 0,1 0-1 15,0 1-1-15,2 0 1 0,3-3-1 0,0 2-1 16,0-2 1-16,0 3-1 0,3-4 0 0,1 0 0 16,-2 2 0-16,3-2 0 0,0 3 0 0,-1-3 13 15,1 1-1-15,-1 3-3 0,3-3 12 0,-5 3 6 16,3 1 4-16,-3-1 2 0,1 0 4 16,-3 0 2-16,0 0 3 0,-4-3 4 0,1 2 1 0,-2 0 0 15,-3-4-4-15,0 2 2 0,-1-2-4 16,-1 0-9-16,-1-2-2 0,0 2-1 0,0-3-12 15,-2-1-3-15,1 0-3 0,1-1 1 16,-1-1-5-16,2 0-3 0,0-3-20 0,1-2-19 16,1 0-16-16,3 1 2 0,1-1-30 0</inkml:trace>
  <inkml:trace contextRef="#ctx0" brushRef="#br0" timeOffset="68186.12">23663 6311 335 0,'37'1'72'0,"2"4"-20"0,0-3-4 0,1 0 13 15,4 2-60-15,3 1 1 0,-1-2-2 0,5 4 0 16,5-5 0-16,1 2-2 0,3 2 0 0,3-2 0 16,0-1 0-16,1 1 0 0,3-2 1 15,4 3 0-15,-2-1 1 0,4-3 0 0,0-1 1 16,6 0 3-16,-1 0 9 0,7 0 1 0,2 0 9 16,1-1 16-16,1-4 0 0,3 0 2 0,5 0 19 15,4 0-3-15,1-1-3 0,2 1-1 0,-1-1-7 16,10 0-7-16,-2 0-3 0,1 2-1 0,-2 0-12 15,2 1-7-15,0-1-2 0,1 0 2 0,0 4-10 16,-5-3-1-16,3 1-1 0,2 1 0 16,-1 0-1-16,-2 0 0 0,-4-1 0 0,5 1 2 15,0 0 1-15,3-2 16 0,-8 3-3 0,-1-2-3 16,3 1 14-16,2 0-11 0,-2 1 4 0,-10 1 3 16,0-1-14-16,3 1 0 0,-4-1 2 0,-3 2 0 15,-8-2 1-15,-2 3 16 0,-3-3-1 0,-5 1-1 16,1-1 15-16,-7 0-9 0,-5 0 1 0,-3 0 4 15,-4 0-12-15,-4 1-7 0,-2-1-2 16,-9 0-1-16,-5 0-7 0,-4 2-2 0,-6-2-2 16,-7 0-2-16,-2 0-2 0,-5 0-57 0,-2 0-62 15,-6 0-34-15,-6 0-89 0,0 0 6 0,-16-2-106 16</inkml:trace>
  <inkml:trace contextRef="#ctx0" brushRef="#br0" timeOffset="70120.1">13218 9632 460 0,'-1'-2'189'0,"1"2"-53"16,0 0-8-16,0 0 44 0,0 0-141 0,-1 0-10 16,-19-4 13-16,12 8-10 0,-1-2 7 0,-3 2 4 15,-1 1-10-15,2 1 18 0,-1-1-3 0,1 0-4 16,0 1 17-16,1-2-16 0,1 3 2 0,3-3 4 16,1 2-19-16,1-2 4 0,1 1-3 0,1 0-2 15,1-3 4-15,1 2-6 0,1 2 1 0,3-3 1 16,0 0-7-16,1 2-1 0,1 0-3 0,0 1 0 15,3-2-2-15,-1 4 1 0,0-5 0 0,0 5 2 16,1-3-1-16,-2 2 2 0,0-2 3 16,-1 1-2-16,-3 1 3 0,0 1 0 0,-2 1-1 15,-2-3-1-15,-2 0 0 0,-3 2-4 0,-1-1-3 16,-3 1 3-16,-1-2-7 0,-1 2-1 0,-1-1-1 16,-2-2 0-16,1 1-1 0,-1-2-9 15,0 2-14-15,0-5-4 0,3 3-17 0,1-4-86 16,1 1-53-16,4-1 65 0,0-1 117 0,4-1-113 15</inkml:trace>
  <inkml:trace contextRef="#ctx0" brushRef="#br0" timeOffset="70533.17">13291 9735 481 0,'3'4'92'16,"-2"2"-90"-16,-1-3 77 0,0 4 51 0,1-2-43 15,0 2-4-15,-1 0-22 0,0 2 5 0,2-2 5 16,-1 3-25-16,0-4 13 0,2 2-7 0,-2-2-5 16,0 0 10-16,2-1-13 0,-2 0 2 0,2-1 3 15,0-2-18-15,1 2-4 0,-1-3-3 0,1-1-1 16,1 0-5-16,-1 0-2 0,1-4-1 0,0 1 1 15,1-1-3-15,-1-2 2 0,1 0 1 0,1-2-1 16,-1 1 3-16,2 1 4 0,-2-2 0 16,0 3 1-16,0 0 4 0,-1 1 0 0,-1 1-1 15,-2-2 2-15,2 3-1 0,0 2-1 0,-4 0 1 16,0 0-1-16,0 0 0 0,0 0-4 0,0 0 1 16,0 1 0-16,0 0-3 0,6 26-5 15,-6-19-1-15,-1 2-1 0,0 1-4 0,-3 0-2 16,3 0-1-16,-2 0-1 0,1 0-2 0,-1-2-1 15,2-2 0-15,0 3-1 0,1-1-1 0,1-2-21 16,0-2-19-16,3 1-3 0,0-2-32 0,-1 0-105 16,2-1-52-16,0-3 67 0,1-2 167 0,3-3-151 15</inkml:trace>
  <inkml:trace contextRef="#ctx0" brushRef="#br0" timeOffset="70793.57">13608 9693 772 0,'0'0'136'0,"0"0"-134"0,0 0 112 0,0 0 65 0,0-1-60 15,0-1-3-15,2 1-42 0,-1 0 4 0,21-13 5 16,-15 12-50-16,1-1-6 0,0 1-10 15,1 1-4-15,0 0-8 0,-2 1-2 0,2-2-1 16,-3 0 1-16,1 1-3 0,-2 1-35 0,0 0-18 16,-1 1-2-16,0 1-44 0,-4 0-142 0,1 1 192 15,-2 5-86-15,-4-3 135 0</inkml:trace>
  <inkml:trace contextRef="#ctx0" brushRef="#br0" timeOffset="70959.57">13595 9806 905 0,'2'0'106'0,"2"0"-3"0,0 0-1 0,1 0-16 15,1-1-23-15,1 0 8 0,1 0-27 16,-1 0-14-16,2-3-9 0,0 1-2 0,-1 0-17 0,2 1-30 16,-2-1-37-16,0 0-17 0,0 1-49 15,-1-1 4-15,-4 2-59 0</inkml:trace>
  <inkml:trace contextRef="#ctx0" brushRef="#br0" timeOffset="71551.48">13988 9531 795 0,'0'0'49'0,"0"0"74"0,0 0-81 16,0 0 84-16,0 0-17 0,0 0-23 0,3 14-16 15,-3-7 14-15,0 3-38 0,-1 2-8 0,1 1-9 16,0 0-3-16,0 0-9 0,0-1-3 15,1-1-2-15,1-1 0 0,1 0-5 0,0-1 0 16,2-3-2-16,0 0 1 0,1-1-2 0,1 0-2 16,1-4-9-16,0 0-6 0,0-1-8 0,1-1-82 15,1 1-32-15,0-5-9 0,0 0-102 0,-1 1 6 16,1-3-67-16</inkml:trace>
  <inkml:trace contextRef="#ctx0" brushRef="#br0" timeOffset="71747.23">14177 9508 895 0,'0'0'155'0,"0"0"-7"0,-1 0 1 16,-13 11-33-16,9-2-6 0,0 2 10 0,-1 0-46 15,0 1-3-15,0 2-9 0,0 1-3 16,0 2-8-16,1-1-6 0,1 2-1 0,0-2 0 16,2 2-9-16,-1-2-12 0,3 2-2 0,0-3 1 15,2 1-15-15,1-1-11 0,1-2-27 0,1 0-10 16,0-2-27-16,0-1-294 0,-2 0 321 0,0-5-99 15,-1 1 142-15</inkml:trace>
  <inkml:trace contextRef="#ctx0" brushRef="#br0" timeOffset="90624.46">1124 10260 1264 0,'-10'20'78'0,"1"12"-10"0,3 5 11 0,-5 13-5 15,-1 5-5-15,-1 13 2 0,0 10-10 0,4 16-13 16,-3 9-7-16,1 11 0 0,-1 9-18 0,2 16-7 15,5 8-2-15,0 15-1 0,4 4-10 0,-4 10 4 16,6 3-4-16,1 4 2 0,1 4 2 0,2-2 14 16,3-1 3-16,5-1 1 0,1-2 15 0,6-10 11 15,1-1-3-15,8-6 3 0,1-8 7 0,6-9-18 16,1-2 3-16,1-18-1 0,2-3-20 16,2-17-2-16,-4-6-2 0,-1-11 0 0,3-2-3 15,-5-17-5-15,1-4 0 0,-3-10 0 0,0-5-5 16,-3-8-3-16,4-5-18 0,-2-8-10 15,-4-4-14-15,2-4-197 0,-3-7 212 0,-2-8-63 16,-6 0 89-16</inkml:trace>
  <inkml:trace contextRef="#ctx0" brushRef="#br0" timeOffset="92165.9">2058 11396 793 0,'0'0'37'0,"0"0"5"0,0 0-17 0,0 0-3 15,0 0 0-15,0 0-1 0,17-2-2 0,-3 4 14 16,-1 1 2-16,6 3 1 0,2-3 15 0,5 3-6 16,1-1-2-16,7 0 2 0,3 1-9 0,7-1-10 15,1 1-3-15,6-1-1 0,3 1-12 0,5-2 0 16,3 2 1-16,5-2-1 0,1 1 1 16,1-2 8-16,3 2 0 0,5 0-1 0,-1-3 9 15,2 0-3-15,1-1-1 0,-2-1 2 0,-1 0-5 16,2-1 0-16,-3-1 0 0,-3-3-1 0,-3-2 0 15,-5 1-2-15,-2 0 0 0,-6-1 0 0,1-1-2 16,-10 3-2-16,-4 0-2 0,-7-1-2 16,-4 4-1-16,-1 1-57 0,-4-2-57 0,-2 3-28 15,-6 4-88-15,2-3 9 0,-1 4-101 0</inkml:trace>
  <inkml:trace contextRef="#ctx0" brushRef="#br0" timeOffset="92557.01">5252 11435 1294 0,'27'-7'50'0,"2"-1"-10"0,3 4-1 15,1-2-10-15,2 3-6 0,0 1-3 16,4-3-12-16,-1 3-3 0,1 0 1 0,2-3-1 0,2 0-2 16,-1-3 1-16,1 2 0 0,2-3-1 15,-1 1 2-15,2-2-5 0,-2-1-33 0,-1 0-22 16,-1 0-25-16,0 2 2 0,3-1-46 0</inkml:trace>
  <inkml:trace contextRef="#ctx0" brushRef="#br0" timeOffset="93651">2843 14645 1050 0,'67'1'21'0,"7"4"-2"16,3-1 2-16,6 2 6 0,3-1 0 0,7-1 14 15,0 0-7-15,8-3-5 0,3 3 13 16,5-2-14-16,2 2 5 0,3-4 0 0,4 1-17 16,0 1 3-16,4 1-1 0,3 1 1 0,3-3 3 15,-1 0 3-15,2 0 0 0,1 1 0 16,2 1 2-16,-1 2-1 0,0-4 0 0,-2 1 2 16,-2 0-3-16,-1 3-4 0,-2-3 1 0,-3 2-1 15,-4-1-3-15,0 0-2 0,-7 1-4 0,-3 0 0 16,-3-1-3-16,-3 2 0 0,-4-1-1 0,-4 1 0 15,-5 0-2-15,-3 0-7 0,-3 0-29 0,-6 1-13 16,-2 0-26-16,-8 3 2 0,-4 3-39 0</inkml:trace>
  <inkml:trace contextRef="#ctx0" brushRef="#br0" timeOffset="-163055.1">6048 3070 231 0,'0'-27'34'0,"-4"1"20"0,4 4 2 0,-1 1-10 15,-2 1 45-15,1 4-10 0,-2 4 2 0,2 2-17 16,-1 2-4-16,0 6 0 0,-2 2-22 0,0 4-3 16,0 4-2-16,-1 7 1 0,1 5-5 0,0 6-1 15,-3 6 1-15,2 7 0 0,-2 6-2 0,0 4-1 16,1 8-2-16,-2 10 0 0,2 0-2 0,-2 10-3 15,1 6-3-15,-1 2 0 0,0 7-5 16,1 7-3-16,-1 2-2 0,0 6 0 0,1 3-4 16,-1 4-2-16,2 2 0 0,-1 5 0 0,2-1 0 15,0 5-1-15,0-2 2 0,0 1-1 0,-1-2 1 16,1 0-1-16,0 0 1 0,0-5 0 16,0 1 0-16,-2-6-1 0,-2-1 0 0,3-1 1 15,0-4 0-15,-3-7-1 0,1-1 1 0,1-4-1 16,-2-1 1-16,0-6-1 0,4-7 1 0,-2-7-2 15,3-2 1-15,3-6 0 0,-3-1-1 0,4-7 0 16,1-7 0-16,0 1-1 0,2-4 0 0,1-9 1 16,1-1-1-16,1-7 0 0,5-4-3 0,0-9 2 15,3-6-2-15,1-5 0 0,4-2-1 0,1-8-1 16,4-6 0-16,1-6 1 0,6-2 0 16,3-9 0-16,3-3 2 0,5-5 2 0,-2-2 2 15,4-1-1-15,0-1 3 0,3 0 1 0,0-1 0 16,-1 0 0-16,1 1 0 0,2 1-1 0,-1-3-1 15,2-1 1-15,-2 0-2 0,0 4 1 16,1-1-1-16,-3 5 0 0,-5-2 0 0,-3 4 0 16,-1 1 1-16,-5 0-1 0,1 3 1 0,-3 0 0 15,-4-3 1-15,-1 2 1 0,-1 0 0 0,-2 2 3 16,-1-3 3-16,-1 3 1 0,-3-1 5 0,-4-2 8 16,-2-1 1-16,-3 0 1 0,-2-2 9 0,-4-3-3 15,-2-3 1-15,-4-6 0 0,-1-2-2 0,-4-8-4 16,-2-3-2-16,-4-9 0 0,-2-3-4 0,-2-7 0 15,-1-3 0-15,-3-5 1 0,-1-1-1 0,2-2 6 16,-2-2 0-16,-1-1 2 0,3-1 3 0,3 1-4 16,-2 1-2-16,0 4 2 0,2-6-7 0,-1-1-3 15,0 0-3-15,4-1-1 0,-3-1-5 16,-1-5-3-16,3-1 0 0,3-4-1 16,-1 1-4-16,2-3-2 0,4 4 1 0,2-1 0 15,3 2-2-15,2 2-2 0,3 7 1 0,6 8 0 16,2 5-1-16,2 3 1 0,1 6-2 0,1 7 1 15,3 3 0-15,-1 8 2 0,-2 4 0 0,-2 3 0 16,1 4 1-16,-2 8 0 0,-1 4 0 0,-2 5 2 16,-2 5 0-16,-2 2 0 0,1 5 1 0,-2 4 0 15,-1 5 1-15,-1-2-1 0,-3 5 0 0,-1 2-1 16,-1 5 0-16,-2 0 0 0,-2 4-1 16,-3 3 0-16,-2 0 1 0,-2 5-1 0,-1 0 1 15,-4 1 0-15,-1 2 1 0,-1 1-1 0,-4 1 1 16,0-1-2-16,0 2 2 0,-3-1 0 0,0 1 0 15,0-1-1-15,0 1 1 0,-1-3-1 0,0-2 1 16,-4-1-1-16,2 0-1 0,-1-3-2 16,1 2-16-16,0-2-5 0,1 0-13 0,2 1-111 15,4-1-117-15,6 4 119 0,5-1 147 0,4 4-147 16</inkml:trace>
  <inkml:trace contextRef="#ctx0" brushRef="#br0" timeOffset="-161940.02">9045 2789 902 0,'-3'1'19'0,"1"8"9"0,-2-2 0 0,0 4 24 15,1 5-17-15,-1 4-4 0,-1 7 22 0,0 6-20 16,-1 4 5-16,-1 10-1 0,-1 6-23 0,-1 9 5 15,0 7-4-15,-3 10 1 0,3 7 2 0,-2 9-7 16,-2 5 0-16,1 11-1 0,1 5-8 16,0 10-1-16,-2 4 1 0,2 7-1 0,0 3 0 15,0 6-1-15,0 7 0 0,0 0 0 0,0 4 0 16,1 3 0-16,0 2 0 0,0-2 1 0,1 2 0 16,3-7 3-16,-5-2 0 0,6-5-1 15,-2-5 4-15,2-8 1 0,1-6 0 0,2-10 1 16,0-6 1-16,1-9-2 0,1-4 0 0,3-9 0 15,2-8-1-15,1-10-1 0,-1-7-1 0,3-8 0 16,0-8-1-16,3-10 0 0,2-6-2 0,0-10 0 16,2-4-1-16,1-6-1 0,1-7-2 0,1-6 0 15,5-3-2-15,1-9 0 0,2-3 1 0,3-8-1 16,0-7 0-16,5 0 3 0,1-4-2 0,5-7 3 16,-2 1 0-16,3-3 0 0,-1-2 0 15,4 4 1-15,0-3 0 0,2 6 0 0,-1 0 1 16,1 4-1-16,2 1 0 0,-2 3 1 0,-1 2-1 15,-4 3 1-15,-1 1 1 0,-5 1 2 0,-1 1 2 16,-5 2 0-16,-3 3 4 0,0 4 5 0,-5-3 0 16,-1 4 0-16,-3 1 4 0,-1-1-5 15,-4 0 3-15,-2-3 0 0,-1 2-5 0,-4-3 5 16,-1-1 0-16,-3-5 0 0,-1 1 4 0,-4-6 3 16,-1-1-2-16,-5-5 1 0,-1-6 0 0,-2-7-6 15,-5-5-1-15,0-8 0 0,-2-5-7 0,-2-6-2 16,0-5-1-16,0-5 0 0,-2-5-2 0,4-1 4 15,-1 2 2-15,0-4-2 0,0-2 4 0,0-3-1 16,3 1-1-16,1-3 1 0,-1 2-4 16,2-3-2-16,3-3-2 0,2 1 0 0,1-1-4 15,4 0-1-15,1 2 1 0,3-3-1 0,2 1-2 16,3 0 0-16,2 0 2 0,5 6-1 0,1-1 1 16,1 1 2-16,3 2 2 0,1 4 0 0,1 5 3 15,1 2 4-15,-1 5 1 0,1 4-2 16,-3 4 4-16,2 7-2 0,-3 2-1 0,-3 3 1 15,0 6-3-15,0-1-2 0,-1 4-1 0,-2 3 0 16,1 3-2-16,-1 2 1 0,1 3 1 0,-3 2-2 16,-1 4 1-16,0 1 1 0,-2 3-1 0,1 1 1 15,-3 1 1-15,-1 2 0 0,-4-1 0 0,2 5 0 16,-3-1 1-16,-5-2 0 0,-1 4 1 0,-1 2-1 16,-4-2 2-16,-2 3-1 0,-1 1 0 0,-3-1 0 15,-4 1 0-15,-3 4-2 0,1-3 0 0,-4 3-1 16,-2 0-1-16,-1 1 0 0,-1 1 0 15,0 2 0-15,2 1-1 0,-1 2-1 0,2 0-1 16,-1 2 2-16,4 1-3 0,2 0 0 0,3 2-3 16,0-2 1-16,4 1-3 0,4 0-58 15,2 1-46-15,4-5-30 0,3 1-82 0,8-1 6 16,0 0-94-16</inkml:trace>
  <inkml:trace contextRef="#ctx0" brushRef="#br0" timeOffset="-160689.96">11705 3186 719 0,'2'-52'49'0,"2"5"18"0,-2 9 0 0,-2-3 0 16,2 8 1-16,0 7 7 0,-1 5-2 0,0 8-3 15,-2 0-8-15,-2 12-1 0,-2 1-5 0,1 5-7 16,1 5 0-16,-3 11 2 0,3 2-8 0,-2 11-4 16,1 5-1-16,3 9-6 0,1 4-3 0,-2 10-4 15,1 4-3-15,2 11 0 0,1 4-7 16,1 6-3-16,1 3-2 0,2 7 0 0,0 6-5 16,3 1-2-16,0 4-1 0,-2 4 1 15,1 2-2-15,4 0 1 0,-2 3-2 0,0 1 1 16,1 1 1-16,0 1-1 0,1 1 1 0,0-1 1 15,-2-2-1-15,0 2 1 0,0-2 0 0,-3-4 1 16,2-2 0-16,-5-3 1 0,-2-2 0 0,2-5 0 16,-2-5 0-16,-2-6 2 0,0-4-2 0,-2-8 1 15,0 0 1-15,-1-8-1 0,2-3 0 0,-2-11 0 16,1 0-1-16,1-7-1 0,1 0 0 0,0-8 0 16,1-6-1-16,0-5 0 0,0-2 0 0,2-6-1 15,-1-5 1-15,2-2-2 0,1-4-1 16,2-3 1-16,-1-4-1 0,3 0-2 0,0-6 0 15,1-5-1-15,2-1 0 0,2 1 0 0,0-5 1 16,4-4-1-16,1 3 0 0,4-3 0 16,1 0 1-16,3 4-1 0,2-5 0 0,2 1 1 0,-1 1 0 15,1 0 2-15,3-2 2 0,-1 1-4 16,0 3 1-16,2-2 0 0,-1 1 0 0,1 0 1 16,1 1 0-16,2 0-5 0,-2 1 5 0,2 2 0 15,-1-2 1-15,0 2 0 0,-4 1 0 0,1-1 1 16,-6 0 0-16,-2 1 0 0,-3-2 1 0,-3 0 1 15,-3 0-1-15,-2-1 1 0,-1 0 0 0,-6-1 2 16,1-3 0-16,-2-1 1 0,0 0 0 0,-5-5 1 16,-1 0-1-16,-3-5 0 0,-1-3 0 0,-3-5-2 15,1-4 0-15,-3-7 0 0,-2-4-2 0,0-5 0 16,-1-4-1-16,0-5 1 0,0-1-1 16,-2-3-1-16,-2-2 1 0,2-2 0 0,-2-1-1 15,0-1 0-15,0-1 0 0,1-3 0 16,-2-3 0-16,3-2 0 0,1-4-1 0,1 0 0 15,3 0 0-15,1-6 0 0,2-5-2 0,1-3 0 16,3 0-1-16,1-1 1 0,3-3-2 0,1-2 1 16,3 2 0-16,3 5 1 0,1 1 1 0,1 7 0 15,2 2 0-15,-1 3 1 0,1 5 0 0,-1 6 0 16,0 1 2-16,-2 4 0 0,-1 2 0 0,1 6 1 16,-1-1-1-16,1 3 0 0,-3 2 0 0,1 5 0 15,1 3 0-15,-3 0 0 0,3 8 0 0,-3 0 0 16,-2 5 0-16,0 4 1 0,-2 1 0 15,-2 7 0-15,0 4 0 0,-2-1 0 0,-4 6 1 16,-2 1-1-16,-1 4 1 0,0 0-1 16,-2 3 1-16,-3-2-1 0,-1 3 0 0,-2 2-1 0,0 0 1 15,-4 0-1-15,-1 3 0 0,-3-3-1 16,1 2 1-16,-4 1-1 0,1 1 1 0,-2-4-1 16,-2 1 0-16,0 2 1 0,-2-2 0 0,-1 1 1 15,-2-2-1-15,-2 0 0 0,0 1 2 0,-5-1-1 16,-2 0 0-16,-2-1-1 0,-2-1 2 0,0 4 1 15,0 0 0-15,-3-1 0 0,1 3 2 0,2 0-2 16,2 1 0-16,4 0 0 0,1 0-2 0,4 1-1 16,2-1-2-16,3 0-2 0,4 0-4 15,5-1-119-15,3 0-130 0,5-3 135 0,4 0 122 0,4-4-120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33:47.2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27667 4953 386 0,'32'-8'121'0,"3"2"-32"0,4-2-7 15,3-2 44-15,4 4-72 0,7-1-21 16,2-1 31-16,7 3-25 0,5-1 5 0,5 0 13 15,5-1-34-15,2 4-6 0,5-2-6 0,5 0-1 16,3 1-7-16,6-1 2 0,-1 3-1 0,5-1 0 16,7-1 0-16,6 1 3 0,0 3-1 0,2 2-1 15,4 3 2-15,3-1-3 0,0 2 0 0,0 3 2 16,0 1-4-16,-1 2-1 0,-2 0 0 0,-3 1 0 16,-3 1-1-16,-4 2 1 0,-1 2-1 0,-5-1 0 15,-5 3 0-15,-4 1 0 0,-5 1 0 16,-6-2 1-16,-2 2-1 0,-8-1 1 0,-4 1-1 15,-7 0 1-15,-4-1-1 0,-4-1-22 0,-2 1-63 16,-7-4 52-16,-3 4 33 0,-2 0-32 0</inkml:trace>
  <inkml:trace contextRef="#ctx0" brushRef="#br0" timeOffset="4087.34">28686 5217 386 0,'-1'4'40'0,"-5"-1"-39"0,0-2 10 0,-3 2 23 15,0-1-24-15,-2 3-8 0,-2-3-1 0,-2 1 0 16,0 1 0-16,-4 0-1 0,1-3 3 0,-2 1 8 15,-2 1-1-15,0 1 9 0,-3-3 16 0,0-1 2 16,0 2-1-16,-1 0 18 0,-1-2-3 16,-1 2 0-16,2 0 2 0,1 2-6 0,2-4-2 15,1 1-4-15,1 1 2 0,3 0-6 0,0 1-4 16,1 0 1-16,4-2-1 0,-2 2-5 0,0-1-2 16,1 2-2-16,3 1 0 0,-1-1-2 0,2 3-4 15,0 1-2-15,2-1 1 0,0 2-4 0,2 0-3 16,-1 4-1-16,2-2 0 0,0 2-3 0,1 1-2 15,-1 1-1-15,3 2 0 0,-1 2-2 0,2 2 4 16,0-3-3-16,-2 4-2 0,2 2 0 0,-2-1 0 16,1 3 0-16,-2-2 4 0,1-1-6 15,-2 0-1-15,-1 2 3 0,1-3 0 0,-3 3 0 16,2-2 1-16,0-2 1 0,0 0-2 16,-1 0 0-16,1 3 1 0,1-3-1 0,0-1 1 15,2-2-1-15,-1 2 0 0,2-3 0 0,0 0 1 16,1 2-1-16,1-3 0 0,1-1 1 0,2-2-1 15,1 5 0-15,0-6 0 0,3 0 0 0,0 1 0 16,2-2 0-16,1-3 0 0,-1 2 0 0,5-2 0 16,-2-1 1-16,3 2-1 0,0-3 0 0,1 1 1 15,0-2-1-15,1 1 0 0,1-1 1 0,0 0-1 16,3-2 0-16,-1-2 0 0,3 1 1 16,2-2 0-16,1 0 0 0,0 0 0 0,3-1-1 0,3-1 1 15,-1-1 1-15,3-1-1 0,-5 2 0 16,2-1 1-16,0 1 0 0,-3 1 1 0,1-2 2 15,-2 2-1-15,-1 0 2 0,0 0 3 0,-3-2-1 16,-1 2 0-16,2 1 2 0,0-1-2 16,0-2 0-16,-2 2-1 0,1 0-2 0,-2 1 0 15,2-1 1-15,-1 1-3 0,0-2 1 0,-5 1 1 16,-1 0 1-16,-1 0 0 0,-1-1 1 0,-3-1 2 16,0-1 2-16,-1 1-1 0,-3-3 4 0,-1 1 6 15,-1-3-3-15,-2-1 1 0,-2-1 3 0,-1-3-4 16,-2-2-1-16,-3-4 2 0,-2 2-7 0,-1-5-4 15,-1-3 2-15,-1-2 1 0,0 0-4 0,-2-1 9 16,0-2-1-16,-1-1-1 0,1 1 9 0,1 1 1 16,-4 0 0-16,4 1 1 0,-1 1 0 0,2 0-3 15,1 1 1-15,3 2 0 0,-3 0-5 16,4-2-6-16,3 4-2 0,-4-3 1 0,3 4-9 16,2 3-1-16,-1-2-3 0,2 2-2 15,1 4-4-15,0 1-61 0,2 2-52 0,5 6-31 16,0 0-91-16,1 5 8 0,3 5-101 0</inkml:trace>
  <inkml:trace contextRef="#ctx0" brushRef="#br0" timeOffset="13117.09">31799 6489 481 0,'7'-8'68'16,"3"5"3"-16,-4 2-8 0,-1-4 6 0,3 3 10 15,-8 2-13-15,0 0 4 0,0 0-7 0,-7 15-3 16,-1-5 2-16,-3 2-12 0,0 4-3 0,-7 2 1 16,2 0-17-16,-2 3-9 0,-4 1-2 15,-4 2-1-15,1-2-10 0,-1 0-2 0,-2 2-3 16,3-3 1-16,0-3-3 0,2 1-1 0,3-2-2 15,2-1-1-15,2-2-3 0,5-2-52 16,-1-1-15-16,6-1 2 0,1 0-59 0,3-8 3 16,2 3-40-16</inkml:trace>
  <inkml:trace contextRef="#ctx0" brushRef="#br0" timeOffset="13357.26">31780 6668 952 0,'-12'10'70'0,"-2"4"-1"16,-3-1 9-16,-1 2-4 0,-1-2-6 0,-1 4-3 16,-1-3-7-16,2 2-11 0,-2 0-4 0,1-4 2 15,2 2-15-15,0-3-11 0,2 1-4 0,4 0 0 16,1-1-14-16,2-3-14 0,4 3-34 0,3-6-14 15,2 1-34-15,2 2 2 0,4-4-43 0</inkml:trace>
  <inkml:trace contextRef="#ctx0" brushRef="#br0" timeOffset="29599.5">9211 5137 449 0,'0'0'251'0,"0"0"-38"0,0 0-10 0,0 0 20 15,0-2-125-15,13-16-4 0,-4 12-12 0,4-3-30 16,3-1-5-16,4 0 1 0,4-1-34 0,5 3 0 16,1-1-5-16,1-2-4 0,3 1 0 0,0 4-2 15,2 0-1-15,0 1 2 16,-3 2-4-16,-1 2 0 0,-1 1 0 0,1 4-12 0,0 2 0 15,-4 4-145-15,3 1 146 0,-2 0-36 0,2 4 47 16</inkml:trace>
  <inkml:trace contextRef="#ctx0" brushRef="#br0" timeOffset="30016.54">10235 4717 861 0,'-3'9'60'16,"-4"1"12"-16,6 2-40 0,-5 2 78 0,1 0-36 15,-2 2-26-15,2 2-1 0,-1 0 3 0,2 3-31 16,-1-2-3-16,-1-1-7 0,1 2-3 16,2-3-4-16,3 0-39 0,0 0-27 0,0-4-6 15,3 2-53-15,-1-6 3 0,3 0-49 0</inkml:trace>
  <inkml:trace contextRef="#ctx0" brushRef="#br0" timeOffset="30223.49">10392 4780 816 0,'-4'5'113'0,"-1"7"-8"0,3 2 1 0,-1 1-17 0,0 0-11 16,-2 3 2-16,-1-1-25 0,3 6-18 16,-1-4-5-16,-1 3 1 0,2-1-23 0,0-1 1 15,1 0-3-15,1 0-2 0,-1-4 0 0,1 0-25 16,0-4-29-16,0 0-9 0,-1-4-41 0,2-1 2 15,-2-3-44-15</inkml:trace>
  <inkml:trace contextRef="#ctx0" brushRef="#br0" timeOffset="30435.29">10150 4805 996 0,'11'-1'113'0,"3"-3"-5"16,4 4-1-16,-3-4-18 0,5 0-15 0,5 4 2 16,-2-3-26-16,7 3-17 0,-1-3-5 0,0 0-3 15,-2 0-19-15,2 1 1 0,-3 0-2 0,-2 0 1 16,-3 2 1-16,-4-3-24 0,-1 3-19 0,-5 2-6 16,0 0-33-16,-5 3-165 0,-1-4 202 0,-5 7-80 15,-1-1 119-15</inkml:trace>
  <inkml:trace contextRef="#ctx0" brushRef="#br0" timeOffset="30623.29">10044 4921 912 0,'19'-3'64'0,"-1"3"-10"16,4 0-34-16,0-1 73 0,4-1-45 0,4 0-19 15,2 1-1-15,5-1 2 0,0 0-22 0,4 1-34 16,1 0-44-16,-2 1-16 0,1 0-56 0,-3 0 4 16,-1 4-65-16</inkml:trace>
  <inkml:trace contextRef="#ctx0" brushRef="#br0" timeOffset="31004.58">10901 4788 728 0,'-6'0'111'16,"1"3"-10"-16,-1-2 0 0,0 3-11 0,1 4-28 15,0-1 2-15,0 3-20 0,3 1-13 0,2 2 0 16,1 2 0-16,3-1-13 0,3-1 13 0,2 1-2 16,2 0 1-16,2-3 13 0,2-1 1 15,0-4-1-15,1 0 1 0,1-2-3 0,1-4-4 16,-1 0 0-16,0-4 1 0,-1-2-7 0,-1 0 0 16,-1-2-2-16,-3-2 1 0,-3-2-3 0,-3 1-1 15,-1 0 1-15,-4 0-2 0,-1-2 0 0,-4 3-9 16,-3 1-1-16,-3 0 0 0,-2 3-9 0,-2-2-4 15,-4 5-2-15,1 3-1 0,-1 0-5 0,0 0 0 16,0 3-122-16,3 2 38 0,3 1-47 16,3 3-190-16,3-2 207 0,6 1-155 0,1 1 281 15</inkml:trace>
  <inkml:trace contextRef="#ctx0" brushRef="#br0" timeOffset="31361.68">11215 4842 867 0,'5'-5'158'16,"3"1"-155"-16,1-1 106 0,0 3 33 0,2-4-3 16,1 1-34-16,2-3-19 0,1 3-8 0,-1-6-6 15,2 0-20-15,2-5-5 0,-1 1-4 0,1 0 1 16,-2-4-7-16,-1-2-6 0,0 0-3 0,-3-1-1 16,-2-1-8-16,-2 4-4 0,-3-6 0 0,-4 5 1 15,-1-1-6-15,-3 5-4 0,-2 1-2 0,-3 4 0 16,-1 5-4-16,-2 2-7 0,0 4-2 15,-3 5 0-15,2 6-6 0,-2 2 1 0,3 5-2 16,2 6 0-16,-1 2 1 0,2 2 2 16,2 4 1-16,2 1 0 0,2 2 3 0,2 1 7 15,2 0 1-15,0-2-1 0,1 3 8 0,1-1 0 16,1 1 4-16,-3-1 2 0,1-1 1 0,-1 1 7 16,0-2-3-16,-2-2 2 0,-2-3 5 0,-1-5-5 15,-5-1 1-15,-3-3 0 0,0-3-7 0,-1-3-2 16,-2-3-11-16,-1-1-6 0,1-2-11 0,2-3-118 15,-2-1-96-15,5-3 108 0,-2-2 125 0,1-9-128 16</inkml:trace>
  <inkml:trace contextRef="#ctx0" brushRef="#br0" timeOffset="31829.26">11728 4610 1017 0,'8'-4'123'0,"-5"7"-2"0,1-2 0 0,-2 4-11 16,0 3-15-16,0 5 3 0,2 3-20 0,-5 4-24 16,-1 1-6-16,1 2 1 0,-1 2-30 15,0-1-3-15,2 3-4 0,-5-4 1 0,2 3-6 16,2-2 1-16,-1-2-1 0,2 2-7 16,2-3-1-16,-1 0-53 0,-1-3-15 0,5 0-1 15,-4-5-62-15,3 0-131 0,-4-2 194 0,0-4-89 16,0-1 158-16</inkml:trace>
  <inkml:trace contextRef="#ctx0" brushRef="#br0" timeOffset="31985.67">11660 4932 742 0,'10'-8'187'0,"2"2"-186"0,0-1 138 0,0-2 58 0,1 2-89 15,5-3-53-15,-1 1-3 0,3-1-38 16,2 1 10-16,1 1-20 0,3 1-32 0,-1 3-32 15,1-2-7-15,-3 2-47 0,1 3 2 16,-2 2-49-16</inkml:trace>
  <inkml:trace contextRef="#ctx0" brushRef="#br0" timeOffset="32222.74">12082 4981 845 0,'3'-11'136'0,"0"-1"-7"0,1-1-1 16,0 1-35-16,1-1-1 0,1 1 9 0,1 0-45 16,-1 2 5-16,1 2-9 0,0 3-4 0,0-2 4 0,1 5-11 15,-1 1-2-15,-2 1 3 0,1 2-15 16,0 6-8-16,-1-2-4 0,-1 2 0 0,-1 4-11 16,0 1 1-16,-1 3-2 0,0 0-5 15,-2 1-3-15,1 0-69 0,-1-1-20 0,3 2 2 16,-1-2-81-16,1-1 3 0,2-3-52 0</inkml:trace>
  <inkml:trace contextRef="#ctx0" brushRef="#br0" timeOffset="32727.62">12440 4899 195 0,'-9'-4'176'0,"-2"3"-16"0,-2-2-1 0,0 3-17 16,0 0-38-16,-2 4 2 0,0 1-29 0,0 2-15 15,2 3-8-15,-1 1-3 0,4 1-20 0,2 1-7 16,-1-1-3-16,4 2 1 0,1-1-10 0,3 0-1 16,1-1-3-16,1-1-1 0,2-2-2 0,2-2 0 15,2-1-1-15,-1-2 2 0,2-2-2 0,2-2-2 16,1 0-1-16,2-3 1 0,0-5-2 0,0 1-1 16,0 0 0-16,0-3-1 0,0-1 0 0,-2-1 2 15,-3 1 0-15,0-1-1 0,-1 1 3 0,-1 0-1 16,-1 1 1-16,-1-1-1 0,0 2-1 15,-4 1 3-15,2 1 7 0,-2 5-1 0,0 2 7 16,0 0 10-16,0 0 3 0,0 0-1 0,0 0 13 16,-10 11-10-16,6-5-4 0,2 5 2 15,1 0-12-15,0 3-4 0,-1-2-3 0,2 3-3 16,2-1-4-16,1-1-1 0,1 2 1 0,2-1 0 16,0-3-1-16,2-3-1 0,0 1-3 0,0-2-1 15,2-3-3-15,-1-3-8 0,1-1-2 0,0-1 0 16,3-3-9-16,-2-3 4 0,1 0 2 0,-1-2-1 15,0-2 7-15,0-1 4 0,-2-2 2 0,-2 2 1 16,1-2 6-16,-2 1 0 0,-1 1 0 0,0 1 0 16,-2 0 1-16,1 1-1 0,-1 2 2 0,-1 2 3 15,-1 1-1-15,-1 5 18 0,0 0-2 16,0 0-1-16,0 0 16 0,-6 8-6 0,4 1 3 16,-2 2 2-16,0 0-9 0,2 4-8 0,-2 1-2 15,2 0 1-15,0 0-9 0,2 0 0 16,0 0-3-16,0 0-1 0,0-1 0 0,3-2-48 15,-1 0-29-15,2-3-10 0,0-3-61 0,-2-1 4 16,1-2-59-16</inkml:trace>
  <inkml:trace contextRef="#ctx0" brushRef="#br0" timeOffset="32883.53">12613 4776 1000 0,'-3'-6'68'0,"0"1"31"15,1 2-79-15,0-1 225 0,2 4-193 0,0 0-23 16,0 0-21-16,0 0-13 16,0 0-39-16,0 0-190 0,0 0 209 0,12 12-65 0,-8-7 91 15</inkml:trace>
  <inkml:trace contextRef="#ctx0" brushRef="#br0" timeOffset="33796.06">12789 4849 803 0,'0'11'129'0,"1"2"-127"0,-1-2 86 0,0 0 26 0,0 0-18 15,2 3-12-15,-2-2-26 0,2 1-6 0,-2 1-1 16,0-2-30-16,0 3 2 0,0-4-2 16,3 0-1-16,-3-2 1 0,2-2-1 0,-2 1-1 15,1-6 1-15,3 1-4 0,-4-3 0 16,0 0-2-16,0 0 2 0,10-14-3 0,-6 6-2 0,-1-2-3 15,3-1 2-15,-1-2-4 0,3 1-2 16,-2-2 0-16,3 2-1 0,-2 0-1 0,0-1-1 16,2 2 0-16,0 1 0 0,-2 0-1 0,2 6 0 15,-1-3-2-15,-2 4 1 0,1 1-2 0,0 2 1 16,-2 0-2-16,0 2 0 0,1 1 1 0,-2 1-1 16,-1 1 2-16,2 4-1 0,-1-3 1 0,1 0 1 15,0 3 1-15,0-1-1 0,0 0 1 0,0 0 0 16,0-3 1-16,0 1 0 0,1-2 1 0,0 0 0 15,-1-3 1-15,0 1-1 0,1-2 1 0,0 0-1 16,0-2 1-16,1-2-1 0,-3 1 0 16,3-2-2-16,-1 0 1 0,-1-1 1 0,1 1-2 15,-1-2 1-15,0 4-1 0,0 0 0 0,-2-2 0 16,1 3 1-16,1-1 1 0,-2 3 0 0,0 0 2 16,0 3 0-16,-2-2 1 0,1 2 0 15,1 0 2-15,-1 2-2 0,1 1 0 0,-1-1-1 16,3 1 0-16,0 1 0 0,0-1 0 0,2-1 0 15,0 0 1-15,1-3 0 0,2-1 2 0,0-1-1 16,1-1 2-16,3-1 12 0,-3-3 5 0,1-1-3 16,0-2 15-16,0-2-2 0,2 4 2 0,-3-4 4 15,1-1-4-15,-3 3-1 0,-1-4-5 16,3 5-2-16,-1 0-3 0,0 0-9 0,-3 1 4 16,7 1 2-16,-1 4-8 0,2 0 0 0,2 1 0 15,1 0-2-15,0 1 3 0,2 0 0 0,0 3-3 16,-2-3 0-16,2-1-1 0,0 2 0 15,1-1-4-15,-2 0 2 0,2-1-3 0,1 1-1 16,-1-1 0-16,2 0 0 0,-4-1-1 0,1 0 1 16,-1 0 0-16,-2-1 0 0,0-3 0 0,-2 2-12 15,-3-1-12-15,-2-3-6 0,0 3-19 0,-5-5-69 16,-1-1-19-16,-4 2-4 0,-2-2-80 0,-4 1-57 16,-2-2 4-16,-3 1 8 0,-3-2-42 0,-3 1 126 15,-1 0 20-15,-3 1-14 0,0-1 160 0,1 2 63 16,-3 0 31-16,1 2 3 0,0-2 70 0,2 7-28 15,0-4 3-15,3 5 8 0,2 1-36 0,2 1 1 16,-1 1-12-16,4 2-3 0,2 1-4 16,2 2-9-16,1 2-1 0,1 0 1 0,3 0-14 15,1 4-8-15,1-1 0 0,3 3 1 0,2 0-9 16,0 3 0-16,3-1-4 0,-1 6 1 0,2 0-2 16,0 2-5-16,-1 2 0 0,-1 1-1 15,1 3-6-15,-3 1-6 0,0 2-1 0,-2-5 1 16,0 3-7-16,-3-1-2 0,-1-1-1 0,-3-3-1 15,-2-1-1-15,-1-5 1 0,0 0 1 0,-3-5 0 16,0-3 1-16,-1-2 3 0,0 2-2 0,-1-10 1 16,-2 1 2-16,1-1-5 0,1-2 1 0,0-1 0 15,0-1-5-15,1-3-4 0,0-3-14 16,3 0-6-16,-1-3-13 0,2-1-116 0,0-3-102 16,1-7 110-16,4-2 137 0,-4-1-139 0</inkml:trace>
  <inkml:trace contextRef="#ctx0" brushRef="#br0" timeOffset="33954.33">13019 4612 1654 0,'0'0'155'0,"0"0"-38"0,0 0-1 0,0-1 4 15,0 0-82-15,1 1-12 0,0 0-1 0,0 0-228 16,2 0 203-16,-1 0-47 0,38-5 48 0</inkml:trace>
  <inkml:trace contextRef="#ctx0" brushRef="#br0" timeOffset="34553.51">14399 4578 882 0,'-1'-5'60'16,"-2"2"40"-16,-3 2-66 0,1 1 168 15,-3 0-124-15,-1 4-33 0,-2 1 4 0,-3 5 4 0,1 0-38 16,-1 1 5-16,1 1-3 0,-1 2-3 16,2-2 8-16,-1 3 3 0,5-2 1 0,2-2 0 15,1 3 3-15,4-5-9 0,1 0-2 0,2 0 1 16,7 2-11-16,-2-2-2 0,0-3-1 0,5 3 1 15,-4-1-2-15,2 0 4 0,-1-2-1 0,-1 2 0 16,-2-3 5-16,-1 2 0 0,2 1 0 0,-6-3 1 16,0 1-1-16,-3-2-1 0,-5 1-2 0,0 1 2 15,-4-3-4-15,-1-1-2 0,-3 0-5 16,0 2-7-16,0-4-6 0,3 1-65 0,-1-1-24 16,2 0-5-16,3-1-80 0,0 1 2 0,3 1-51 15</inkml:trace>
  <inkml:trace contextRef="#ctx0" brushRef="#br0" timeOffset="34948.21">14614 4743 980 0,'0'0'106'0,"0"0"-6"0,0 0 0 0,0 0-39 16,-1 0 2-16,-20-6 11 0,11 11-50 15,-3 1 15-15,0 0-8 0,-2 3-5 0,0 1 13 16,2 2-10-16,-2-2 2 0,4 1 6 0,2 3-14 16,3-3-5-16,4-1-4 0,2-2-1 15,1 2-6-15,5-5 0 0,3 4-2 0,0-7 1 16,3-1 0-16,0-1 0 0,1 0 1 0,1-2-2 16,-2-1 2-16,2-3 0 0,-1 0-1 0,0-3-1 15,-1 1 0-15,-1-2-1 0,0 1 0 0,-2 1 0 16,0-2-1-16,-2 0 1 0,-1 3 8 0,-1 0 2 15,-1 0 5-15,0 3 16 0,-3-1 0 0,-1 5-3 16,0 0 18-16,0 0-13 0,0 0-1 0,0 0-1 16,0 0-14-16,0 0-8 0,0 2-3 0,-3 19 1 15,3-14-9-15,2 2 1 0,0 2-10 0,3-6-4 16,0 4-6-16,2 0-55 0,-1-3-15 16,4 2-2-16,-1 0-64 0,1-4-126 0,1 0 204 15,-1-1-97-15,-2-1 172 0</inkml:trace>
  <inkml:trace contextRef="#ctx0" brushRef="#br0" timeOffset="35580.67">14891 4683 1024 0,'4'6'160'0,"-3"-1"-11"0,2 1-1 0,-2-1-30 16,-1 2-33-16,1 4 12 0,1-2-45 0,-1 1-14 15,0 0-9-15,0 1-5 0,2 0-15 0,0 0 2 16,1-2-1-16,0-1-1 0,-2-3 2 0,3 3 0 15,-1-6 0-15,0 1 0 0,-1-2 0 0,2 0-3 16,0-1-1-16,0-2 0 0,0-3-2 0,-1 0-3 16,3-1-2-16,-1-1 0 0,1-1-3 0,-3-1-1 15,3 0 1-15,-1 3-2 0,0-1-1 16,-1-1 1-16,-1 5-2 0,-1-5 2 0,1 6-2 16,-2 1 3-16,-2 1-4 0,0 0 4 15,0 0 0-15,0 0-1 0,0 0 3 0,0 1-2 16,9 19 0-16,-9-13 2 0,0 0 0 0,0 3 0 15,-1-5 1-15,0 4 1 0,-1 0 0 0,2-3 0 16,-1-1 0-16,-1-3 2 0,2 3 0 0,0-5 1 16,0 0 0-16,0 0 0 0,0 0-1 0,0 0 2 15,0 0-2-15,0 0 1 0,0 0 0 16,0-1-1-16,0 0 1 0,0-1-2 0,11-25 1 0,-7 19 0 16,-1-1-1-16,2 2-1 0,0-1-3 15,1 1 3-15,-1 2-3 0,-1-3 3 0,2 5-2 16,-1 3-2-16,0-2 4 0,0 2-4 0,-1 2 4 15,-1 0-1-15,1 2-2 0,1 1 2 16,-3 0-1-16,2 0 0 0,1 1 1 0,0 1 1 16,0-4 0-16,1 2 0 0,1 0 0 0,0-3 0 15,1 1 0-15,1 0 2 0,-2-3 0 0,3 0 0 16,0-2 0-16,1-2-1 0,-1 0 2 0,2-2 1 16,-1 0-3-16,1-3 1 0,0 2 0 0,-2 0 0 15,-2-3 0-15,1 1 0 0,1 3-1 0,-8-2 4 16,3 4 7-16,-1 0-4 0,-4 4 7 15,0 0 6-15,0 0 2 0,0 0 1 0,0 0 4 0,-6 7-6 16,2 2-3-16,-2 1 4 0,1 1-9 0,-1 5-3 16,1-1-3-16,1 3 1 0,2 1-4 15,-3 0-1-15,2 2 0 0,3 2 0 0,0 1-2 16,0-1 0-16,4 0-4 0,-3 0-6 16,2-2-3-16,-1 0-57 0,-1-3-25 0,1-1-8 15,-1-5-71-15,-1-1 3 0,-3-3-51 0</inkml:trace>
  <inkml:trace contextRef="#ctx0" brushRef="#br0" timeOffset="36522.33">15292 4681 1005 0,'15'-2'158'15,"0"-3"-15"-15,0 4 0 0,-2-2-13 0,3 3-51 16,-3 0-1-16,2 3-20 0,-2 3-18 15,0 0-11-15,0 3-4 0,-2-1-22 0,-2 5 3 16,-2-1-1-16,-2-1 1 0,-5 1 2 0,-1 2-1 0,-4 0 2 16,-2-1-1-16,-3 0 2 0,-3-2-3 15,1 0 2-15,-2-3-1 0,-3-1-1 0,4-3 0 16,-3 3-1-16,1-6-2 0,1 1 0 0,1-3-12 16,0-1-1-16,1-1 3 0,6-1-14 0,-2 1 8 15,2-6-3-15,4 3-2 0,-1 0 9 0,5 0 1 16,0 1 3-16,2 0-1 0,-1-1 2 0,5-1 0 15,-1 6 0-15,3-4-1 0,0 3 1 0,4 1 0 16,-2-1-1-16,3 1 1 0,2 1 0 0,0-4 2 16,4 3 0-16,-1-3-1 0,3 3 2 15,-2-6 2-15,5 3 2 0,-4-3 0 16,2 1 2-16,-1-3 6 0,1 0 1 0,-2 1 0 16,-2-3 6-16,-1-2-4 0,0 0 2 0,-3-2 2 15,1-2-4-15,-3-2 1 0,-3-3 0 0,0 1-2 16,-4-3 2-16,0 2 2 0,-2-1-3 0,-3 1 1 15,-2 1 0-15,0 1-3 0,-2 3-2 0,-5 2 1 16,1 2-5-16,0 5-4 0,-4-1-1 0,0 4-1 16,-2 3-4-16,1 2-3 0,-1 2-1 0,0 4 1 15,0 3-3-15,1 3 0 0,0 2 1 0,0 6 0 16,1-2 1-16,1 8 1 0,2-1 1 16,2-1-1-16,0 4 2 0,3-1 2 0,2-1 1 15,0-2-2-15,2 0 3 0,3-3-1 0,1 0 0 16,3-2 1-16,-1-1 0 0,2-3 1 0,0-1-1 15,2-3 1-15,0 1 0 0,1-1 3 0,-1-5-1 16,1 0-1-16,0-5 2 0,1 0-1 16,1-1 2-16,0-2 0 0,1 1-1 0,-2-7 0 15,-1 1 0-15,3 0 1 0,-3-3 0 0,0 0-1 16,-1-1 0-16,-1-2 1 0,-5 1-2 0,2 0 0 16,-3-1 0-16,-2 2 0 0,1-4 0 0,-3 3 0 15,-1 0 0-15,-2 1-1 0,-1 0 1 0,0 3-3 16,3 0 1-16,-4 0 0 0,-1 3-2 0,1 4-1 15,-1-3-1-15,2 4 1 0,0 1 0 0,2 3-1 16,-3 1 1-16,1 3 0 0,0 1 0 16,1-1 0-16,2 3-1 0,-2-1 2 0,1 1 0 15,1 0-1-15,0 0 1 0,4-1 0 0,-2 0 1 16,2 0 0-16,1-3 1 0,1 2 0 0,2-3 0 16,0 1 0-16,-2-2 1 0,4-2-1 15,-2 0 0-15,3-1 2 0,1-2-1 0,0 0 1 16,-1 0 1-16,1-7-1 0,0 3 0 0,0-4 2 15,2 2-3-15,-2 0-1 0,1-3 1 0,-1 1-1 16,1-2 0-16,1 1 0 0,-2 0 0 0,-1 1 2 16,2-1 0-16,-2 3 7 0,0-1-1 0,0 3 1 15,0 0 7-15,0 4-1 0,0 0 3 0,1 3 0 16,-3-2 0-16,2 4-2 0,-2 1 1 0,0 1-1 16,-2 1-1-16,-2 2 3 0,0-1-2 15,-3 3 1-15,0-1 2 0,-2-1 1 0,-3-2 0 16,0 2 0-16,-2-1 0 0,-2-1-4 0,-1-1 0 15,-2-1 0-15,-1 2-6 0,0-5 0 16,-2 0-3-16,2 1-1 0,0 0-2 0,1-2-14 16,3-2-18-16,0 2-4 0,2-4-25 0,5 2-132 15,0 0 158-15,0 0-58 0,0 0 89 0</inkml:trace>
  <inkml:trace contextRef="#ctx0" brushRef="#br0" timeOffset="38953.8">30109 5110 645 0,'0'0'45'0,"0"0"22"16,0 0-43-16,0 0 107 0,0 0-79 15,0 0-24-15,-15-4 5 0,4 5 10 16,-4 2-33-16,-2-3 11 0,-3 0-5 0,-4-3 0 15,-1 2 9-15,-4 1 13 0,-3 0 0 0,-2 0 3 16,1 0 9-16,1 0 1 0,2 4 2 0,-1-3 1 16,4 2-3-16,2 0-8 0,3-1-2 0,3 2 3 15,-1-1-12-15,3-1 3 0,1 0-4 0,3 2 0 16,0-3 1-16,1 3-3 0,1-1 1 0,2 0 2 16,2 0-5-16,1 2-2 0,1-2-2 0,1 4-1 15,0-1-4-15,2 4-3 0,-1-2-2 0,1 2-1 16,-2 1-4-16,0 3-3 0,1 1 0 0,-3 1-1 15,-1 1-2-15,1-2-2 0,-2 3 1 16,0-1 1-16,-2 2-2 0,2 0 1 0,-2-1 0 16,0 3 0-16,-1 0 0 0,1 1 1 0,-2 0-1 15,-1-1-1-15,1 2 2 0,0 0-1 0,1-1 1 16,1-1-1-16,0 0 1 0,4-1 6 16,2-2 4-16,4 0-3 0,1-4 8 0,5 0 0 15,3-4 0-15,1 0 2 0,6 0-2 0,-1-3-1 16,4-3-5-16,2-1 3 0,2 2-5 0,0-3 2 15,3-1-1-15,0 0 0 0,1 0 1 0,0-1-1 16,1 0 1-16,0 0-1 0,0 0 0 0,4 0-1 16,1 0-1-16,3-1 1 0,1 0-1 0,3-2-2 15,0 2 1-15,1-1 1 0,1 0-1 0,-5 0 8 16,0 0 0-16,-4-1-4 0,-4 2 9 0,-3-4-5 16,-2 2 1-16,-3 0 3 0,-2-3-6 0,-3 1-1 15,-1-5 1-15,-3 2 0 0,-2-2 0 0,-3 1 1 16,-5-5-1-16,2-2 0 0,-2-3 0 15,-2-1-2-15,0 0-1 0,-3-6 1 0,0-3-3 16,3 5 0-16,-3-7-1 0,-2 1 0 16,0 1-1-16,1 0 3 0,2 1 0 0,0 0 0 15,-1 3 2-15,-2-1-2 0,4 4 0 0,0 1 1 16,1 1-4-16,0 4-3 0,-3-1 0 0,1 3-1 16,2 1-2-16,0 3-6 0,-3 0-16 0,3 4-9 15,2 0-15-15,-1 2-188 0,1 4 207 0,3 0-63 16,-4 0 91-16</inkml:trace>
  <inkml:trace contextRef="#ctx0" brushRef="#br0" timeOffset="39808.68">30058 4931 545 0,'15'-19'270'16,"3"-2"-61"-16,1 1-11 0,-1-7 51 0,3 1-195 16,0-1-15-16,2-5 15 0,2-2-7 15,5-1-3-15,0-6-6 0,1 1-8 0,1-1-5 16,1 3 0-16,1-3 3 0,1 4-9 0,-5 2-1 15,-3 5-1-15,-4 2 1 0,-1 5-3 0,-4 1-1 16,-4 2-1-16,-1 5 0 0,-3-1-3 0,-3 4-3 16,-3-2-2-16,-2 6-1 0,-2-1-4 0,-1 0-2 15,-3 2-2-15,-1 3 1 0,0-3-2 0,-2 2-7 16,1 0 1-16,-3 1 0 0,2 3-3 0,-2-3 4 16,-1 2 0-16,2 2-3 0,-1 0 7 15,2 0 1-15,-1 1 2 0,3 0 1 0,2 2 0 16,3-3-1-16,0 0 2 0,0 0 0 0,0 0-2 15,11 6 2-15,-3-5-1 0,3 3 1 16,3-3 1-16,2-1 6 0,3 3 4 0,0 0-1 0,1 2 8 16,0-1 2-16,0 3 4 0,-3 0 1 15,0 1 3-15,-2 2-5 0,-3 1 1 0,-2 1-2 16,-5 2-3-16,-1 1-4 0,-4 1-4 0,-5 0 2 16,-3 1-6-16,-3-2-118 0,-4 5 108 0,-3-2-23 15,-3 2 28-15</inkml:trace>
  <inkml:trace contextRef="#ctx0" brushRef="#br0" timeOffset="46099.8">30992 3403 1049 0,'0'8'172'0,"0"3"-114"0,-1 4 22 15,-3-1-24-15,0 4-5 0,-1 1-3 16,1 1-25-16,-4 1-5 0,3 0-4 0,0-1-1 16,0 0-4-16,0-3-2 0,0-4-4 0,2 1-6 15,0-2-4-15,0-1-84 0,3-2-34 0,-2-2-6 16,2-2-103-16,0-3 6 0,4 0-75 0</inkml:trace>
  <inkml:trace contextRef="#ctx0" brushRef="#br0" timeOffset="46295.13">31130 3374 1281 0,'-4'17'73'0,"2"-6"-8"15,1-1-6-15,-3 6 9 0,2 1-15 0,-2 2 2 16,1 0-9-16,0 4-5 0,0-1-1 0,1 0-13 16,-1-2-1-16,1 1 3 0,1-1-17 0,1-1-1 15,-2-4-4-15,1 0-1 0,1-2-3 0,0-1-46 16,0 1-27-16,-1-7-6 0,0 3-62 0,-2-4 4 16,1 1-54-16</inkml:trace>
  <inkml:trace contextRef="#ctx0" brushRef="#br0" timeOffset="46544.25">30962 3416 1878 0,'35'-7'50'0,"1"2"6"15,-2 3-13-15,-2-2-10 0,0 2-11 16,-3 1-3-16,-1-1-12 0,-2 2-1 0,-2 0-4 0,-6 2-6 16,-1 1-4-16,-2 1-50 0,-6-2-1 15,-1 5 2-15,-5-1-50 0,-3 2-31 0,0 1-44 16,-5 0-22-16,-6 1-41 0,-3 2 2 0,-2 0-54 16</inkml:trace>
  <inkml:trace contextRef="#ctx0" brushRef="#br0" timeOffset="46738.82">30874 3615 1661 0,'21'-1'58'0,"-2"0"1"0,3-1-13 0,-1-1-17 15,3-1-5-15,-1 2-5 16,0-1-17-16,-1 1-17 0,-2 1-28 0,-1-3-10 0,2 2-33 15,-1 0-213-15,0 1 254 0,-3 0-93 0,1-3 140 16</inkml:trace>
  <inkml:trace contextRef="#ctx0" brushRef="#br0" timeOffset="47421.4">31594 3485 638 0,'0'0'102'0,"0"0"-4"0,0 0-2 0,0 0-5 15,4 16-1-15,-5-8 2 0,-2 3-9 0,1-1-7 16,0 1-3-16,1 2 2 0,0-2-10 0,1 1-1 16,1-2-3-16,4 0 0 0,0-3-5 0,2 2-5 15,1-2-1-15,3-2 0 0,-1 0-7 0,2-4-7 16,2-1-3-16,-2-1-1 0,-1-2-9 0,0-4-2 15,0 0-3-15,-2-2 1 0,1 1-5 0,-5-6-2 16,0 1 0-16,-3-1-1 0,-1-1-3 0,-1 0-3 16,-3 1 0-16,-3 0-2 15,-2 0-3-15,-2 3-4 0,-1 0-14 0,1 3-6 0,-1 0-13 16,-1 3-93-16,1 3-41 0,0 1-16 0,0 1-118 16,3 1 6-16,1 1-82 0</inkml:trace>
  <inkml:trace contextRef="#ctx0" brushRef="#br0" timeOffset="47784.38">31948 3456 1095 0,'21'-11'85'0,"-4"-2"-26"0,-1-2 1 15,-2 0 8-15,0-4-34 0,-5 0-3 0,0-3-2 0,-4 1-2 16,-2 1-1-16,-2 0 14 0,-2 0-3 15,-4 3 1-15,-2 1 11 0,-2 2-3 0,-1 5 0 16,-4 2 1-16,2 0-8 0,-3 5-11 16,-1 2-3-16,1 0 1 0,-1 1-13 0,4 7-2 0,1 0-3 15,2 3-2-15,3-1-1 0,2 3 4 16,4 5 2-16,1-1-1 0,7 4 5 0,-1 0 6 16,2 2-4-16,1 3 2 0,0 1 4 0,-1 3-2 15,4-2 3-15,-3 4-1 0,-3-1-1 0,2 0-2 16,-3 0 1-16,-1 1 1 0,-2-4-2 0,-3-2-2 15,0-1-2-15,-4-5 0 0,-4-1-2 0,-4-1-1 16,-1-3 0-16,-4-3 0 0,-1-1-1 0,-5-1-4 16,1 0-3-16,1 1 0 0,-1-6-5 0,2 2-44 15,-2-4-16-15,2-2-3 0,6 0-49 0,1-3-127 16,5-2 183-16,3-3-86 0,6-1 142 16</inkml:trace>
  <inkml:trace contextRef="#ctx0" brushRef="#br0" timeOffset="48237.7">32299 3480 1433 0,'8'0'65'0,"2"0"20"0,5-4-33 0,0 0 2 16,-1-3 4-16,4-2-40 0,0 1 6 0,1-7-4 16,1 1-1-16,-2-1 6 0,-3-2 1 0,0 0 1 15,-4-4 1-15,-3 2 0 0,-3 1-5 16,0-2-2-16,-4 0 1 0,-1 3-7 0,0 0-5 16,-3 1-1-16,-3 4-3 0,-1-3-5 0,-1 6-3 15,0 2-3-15,-3 4 1 0,-1 0-5 0,-2 3-1 16,2 3-1-16,0 5 3 0,-1 1-1 0,0 4 5 15,-1-1 0-15,3 3 0 0,4 2 4 0,1 4 6 16,1 1-1-16,0 2 0 0,1 2 3 0,4 1-2 16,0 3 1-16,2 2 2 0,0-2-2 0,-1 3 1 15,3 0 0-15,1-4 0 0,-2 2 2 16,0 0-1-16,0-5 1 0,-3 0 0 0,2-4-2 16,-2-2 1-16,-5-3-1 0,-4-1 0 0,4-1-1 15,-6-4-17-15,2-1-17 0,-2-3 0 0,0-2-26 16,-2-1-59-16,3-1-31 0,1-2-17 0,-1-2-73 15,4-6 3-15,2 4-50 0</inkml:trace>
  <inkml:trace contextRef="#ctx0" brushRef="#br0" timeOffset="49105.78">32554 3497 1400 0,'9'-1'82'0,"-1"0"-28"0,1-3 0 16,1 0 6-16,1 0-34 0,-1-3-2 0,2 2-8 16,-3-4-1-16,1 1-2 0,-3-1-1 0,0 2 1 15,0-4 0-15,-3 2 0 0,-1-1 1 0,-2 2 0 16,0 0-2-16,-2 3 1 0,-1 0-4 16,-3 3-3-16,0-1 2 0,-1 3-8 0,-2 4 0 15,1 2-3-15,-2 2-1 0,2 3-1 0,-2 1 0 16,2 0 0-16,1 6 1 0,-2-2 1 0,6 2 1 15,-2-2 0-15,4 4-1 0,0-4 2 0,2 1 1 16,3-1-1-16,2-1-1 0,1 0 0 0,2-3-8 16,1-1-4-16,2-1 5 0,-1-2-11 0,-1-3-7 15,1 1-3-15,1-3-2 0,-1-1-6 0,0-2-2 16,1-4 6-16,1-1-5 0,-1 1 5 0,3-4 10 16,-5 0-2-16,0-2 1 0,1 2 12 15,-2-2 2-15,-2-2 4 0,-5 0-3 0,2-1 4 16,-5-1 3-16,2 2 2 0,-1 1 1 0,0 0 3 15,-1 1 3-15,0 3 4 0,0-3 1 0,-2 3 5 16,0 3 12-16,1 2 0 0,-5 1-1 16,-1 1 13-16,0 3-8 0,1 1-2 0,0 4 3 15,0 2-12-15,-2 1-4 0,3 0-4 0,2 3 0 16,-1-1-7-16,4-1-1 0,-1 2-2 0,1 0 0 16,1-2-1-16,4-2 1 0,-3-2 0 0,5 1 0 15,-2 0 0-15,0-1 1 0,-1-4 1 0,3-1-1 16,-2-1 1-16,1 0 4 0,1-2-4 0,-2-4 0 15,4-1 2-15,-2-2-2 0,3 2 2 16,1-4 0-16,-4-1-2 0,2 0-2 0,-3 0 2 16,3-1 1-16,-3 0-3 0,0 1 1 0,-2 1-1 15,-4-1 1-15,1 3-1 0,0 2 9 0,1-1 1 16,-2 6-4-16,0 0 9 0,0 0-6 0,0 0 2 16,0 0 2-16,-5 10-8 0,5-3-1 15,-3 4-2-15,3-2 0 0,0 1-1 0,4 1-1 16,0-1 0-16,2 0 0 0,0 0-1 0,0-1 1 15,3-2 0-15,-1-1 1 0,1 0 0 0,1-1 0 16,-1-3 0-16,2-2 0 0,-1 0-1 0,-1-3-3 16,1-1-6-16,-1-4 1 0,1 0-8 0,-2-4-11 15,1-2-5-15,1-2-1 0,-1-1-14 0,-1-3-10 16,1-1 1-16,-2-1 1 0,1-1-9 0,-2-2 15 16,1 0 1-16,-3-1-1 0,0-4 18 0,1 3 10 15,0-4 5-15,1 3 0 0,-1 0 11 16,0 2 4-16,-1-3 7 0,0 7 3 0,1 1 6 15,-2 3 19-15,-1 2 3 0,-1 3-1 0,1 3 21 16,-1 3-6-16,-1 1 1 0,0 6 2 16,0 0-8-16,0 0 3 0,-6 13-8 0,3-3-1 15,1 6-3-15,-2 0-13 0,0 5 1 0,-1 2 1 16,2 0-17-16,-1 4 0 0,1 2-3 0,0 3-1 16,0-3 0-16,1 3-2 0,1 0 0 0,-1 2 1 15,2-1-2-15,-1-3 2 0,-1-1-1 16,0-2-5-16,1 0 1 0,0-3-48 0,0-4-15 15,-2-4-3-15,2-3-57 0,-5-2-176 0,0-2 234 16,-2-5-99-16,2-3 163 0</inkml:trace>
  <inkml:trace contextRef="#ctx0" brushRef="#br0" timeOffset="49294.02">32892 3328 1786 0,'11'0'37'0,"1"1"-3"0,0 2-13 0,2-1-8 16,1-1-3-16,2-1-4 0,1 0-6 0,0 3-33 15,-2-1-16-15,3 1-1 0,-1 0-40 0,-3 0-122 16,0-1 167-16,-3 5-75 0,1-2 120 16</inkml:trace>
  <inkml:trace contextRef="#ctx0" brushRef="#br0" timeOffset="50204.9">33263 3535 1559 0,'3'8'126'16,"3"0"-42"-16,-2-2-28 0,1 2-9 0,-2-2 2 15,0 0-36-15,-1-2 3 0,3 1-4 0,-4-3-1 16,1 1 2-16,-2-3 2 0,0 0 5 0,1 0 4 15,0 0 4-15,0-1 5 0,14-16-3 16,-11 8 2-16,0 0 5 0,2 0-11 0,-4 2 1 16,3-3-6-16,3 1-9 0,-6 2-4 0,0 0-1 15,2 2-2-15,1 1-3 0,-2 2-3 0,-3 2-1 16,0 0 0-16,0 0-3 0,0 0 1 0,1 0-1 16,0 1 0-16,5 20 1 0,-6-15 3 15,3 3-1-15,-3 0 0 0,0 1 2 0,1-1 0 16,-1 0 1-16,0-1 1 0,5 1 1 0,-4-3 0 15,0 0 1-15,3-1 0 0,1 0 0 0,-3-2 2 16,1-1 1-16,2-2-2 0,-5 0 3 0,0 0 0 16,0 0 1-16,13-14-1 0,-9 7 0 0,-4 0-1 15,3-3-1-15,-1-3 2 0,2 1-3 0,1-16 3 16,-3 14-4-16,3-1-1 16,-4-1 0-16,-1 1-1 0,3 3 1 0,-2 0-1 0,4-3 0 15,-4 4-1-15,-1 2 1 0,-4-2-2 16,2 4 0-16,2-1 0 0,-1 2 0 0,1 1 0 15,-6 3-2-15,6 2 0 0,0 0 0 0,0 0-1 16,0 0 0-16,0 0 1 0,0 0-1 0,0 0 1 16,0 0 0-16,1 0 1 0,0 0 0 15,0 0 1-15,1 1-1 0,31 10 1 0,-21-6-1 16,-1-4 0-16,-1 2 3 0,3 3-3 0,-6-4 1 16,6 2 0-16,-5 2 0 0,-2-2-1 0,-1 1 1 15,0 2 0-15,-1 1-4 0,-3-2 2 0,0 2 1 16,-1 2-2-16,0 0 1 0,-1 1 0 15,-3 0-3-15,0 2 3 0,1-1 0 0,2 2 0 0,-1 0 2 16,0 1-1-16,-1-2 1 0,2 0-1 16,1 0 1-16,1-1 0 0,4-2 3 0,-2 0-2 15,2-1 2-15,0-2-1 0,2-2 2 0,0-2 2 16,1-1-1-16,-1-2 1 0,-1-2 1 0,1-1 0 16,-1-5-1-16,1 4 0 0,1-7 0 0,-1 2 0 15,-1-3 0-15,0 0-2 0,-1-2-1 16,-2 0 0-16,0-1 1 0,0 0-2 0,-3 3-2 15,-1-1 0-15,-1 2 0 0,2 1 0 0,-3 2-1 16,0 2-2-16,0 2 0 0,-1 1 0 0,0 2-1 16,2 1-1-16,-2 1-1 0,0 2 0 0,1 3 0 15,-1-2 1-15,0 4 0 0,2 0 1 0,2 2 0 16,-3 0 1-16,3 1 1 0,0 1 0 16,0 0 1-16,3-1 0 0,0 2 0 0,1-2 1 0,1 0 0 15,-1 0 0-15,2 0 0 0,0 0-1 0,0 0 3 16,2 1 3-16,-3-3 1 0,1 2 4 0,-3-1 2 15,2 1 3-15,-3 1 0 0,-1-3 5 16,-1 3-2-16,-1-4-3 0,-4 2 1 0,-2 0-2 16,-2 0-3-16,-1-2-2 0,-3 2 1 15,1-2-3-15,-4-1-3 0,-4 2-9 0,-1-2-7 16,2-1-8-16,-2-1-69 0,2 1-38 0,2-1-23 16,1 2-92-16,2 2 4 0,-2-2-72 0</inkml:trace>
  <inkml:trace contextRef="#ctx0" brushRef="#br0" timeOffset="81458.16">12357 14093 73 0,'0'3'6'0,"4"5"-5"0,1-6 8 16,4 3-45-16,-2 0 54 0,5-3-4 15,2 1 0-15,3-1 0 0,0 1-5 0,4-3 3 16,0 1 1-16,4-1 0 0,0 0 4 0,1 0 6 16,2-1 0-16,3 1-1 0,1-3 6 0,1 2-8 15,2 1-1-15,2-1 1 0,1 0-10 0,3 1-3 16,1-2-1-16,1 1-1 0,0 1-4 0,4 0 1 16,0-1-1-16,2 1 0 0,-1 0 1 0,4 0 4 15,1 0 1-15,3 1 1 0,0 0 5 16,2 1 1-16,2-2 1 0,1 0 2 0,2 0 0 15,3 0-5-15,2 0 0 0,-1-2-1 0,2 2-5 16,3 0-2-16,1 0-2 0,0 0 4 16,2 0-2-16,0 0-3 0,-2 0 0 0,2 0 0 15,0-1 0-15,2 1 2 0,-1 0 6 0,1 0-8 16,1-1 8-16,-2 1 4 0,2 0-1 0,2-1 1 16,0-3 3-16,0 2-4 0,3-1-1 0,-1 2-1 15,-1-4-4-15,3 2-2 0,0 0 1 0,1 0-2 16,-1-2-1-16,0 3-1 0,0-1 1 0,-3 0-1 15,0-1-1-15,-2 2 1 0,0-3 0 0,0 2 1 16,-1-1 1-16,-1 3 4 0,-3-2 0 0,1 0-1 16,-2 1 5-16,2-1-4 0,-2 2 1 15,-2 1-1-15,1 0-3 0,-2-3 0 0,2 2-1 16,-3 1 0-16,2-1-1 0,1 1 0 0,-3-1 0 16,0 1 0-16,1 0-1 0,1 0 1 0,-3 0-1 15,2-3 1-15,-2 2 0 0,1 1 0 16,0-1-2-16,-1 1 2 0,1-1-1 0,-1-2 1 15,2 2 0-15,-2 0-1 0,2 1 2 0,1-3-1 16,-4 3 0-16,3-1 1 0,0 1-1 0,-4-1-1 16,2 1 1-16,3-2-1 0,-4 0 0 0,3 1-1 15,-1 1 2-15,0-2-1 0,0 1 1 0,2 0-1 16,0 0 0-16,-1 1 0 0,2-1 1 0,-1 1-1 16,1 0-1-16,1-2 1 0,-1 0 1 0,0-1-2 15,1 2 2-15,-1 0-1 0,0 0 0 16,1-1 0-16,1 1 0 0,-4-2 0 15,4 0 0-15,1 3 0 0,-2-1-1 0,1-2 1 0,0 3-1 16,0-1 0-16,-2-3 0 0,4 3 0 0,-3-1 0 16,1 0 1-16,0 0-1 0,-1 2 0 15,0-1 0-15,0-2 0 0,3 3 0 0,-4-1 0 16,2 1 0-16,-3 0 0 0,2 0 0 0,0 0 0 16,1 0 1-16,1-1-1 0,-2 1 0 0,-2 0 1 15,1 0-1-15,0 0 1 0,2 0-1 0,-5 0 0 16,1 0 1-16,0-1-1 0,1 1 0 15,-2 0 1-15,0 0-1 0,1-2-1 0,-2 2 1 16,1 0-1-16,1 0 1 0,0 0 0 0,-1 0 1 16,-2 2-2-16,3-1 1 0,0 0 1 0,-2-1 0 15,2 0-1-15,-1 1 1 0,0 2-1 16,-1-2 0-16,0 0 0 0,1 0 0 0,-4-1 0 16,5 3 0-16,-4-3 0 0,1 2 0 0,-1-2 0 15,0 3 1-15,2-2-1 0,-1 0 0 0,3 1 0 16,-3-1 0-16,3 0 0 0,-1 0 1 0,0 2-1 15,-1 0 1-15,1-3-1 0,0 3 1 0,0-1-1 16,1 0 1-16,0 1-1 0,1 0 0 0,0-1 0 16,1 2 0-16,2 0 0 0,-5-4 0 0,6 2 0 15,1 2 0-15,-2 1 0 0,0-4 0 0,0 1 0 16,0 1 0-16,1 2 0 0,4-3 0 16,-3 1 0-16,-2-1 0 0,-1 0 0 0,2 1 0 15,3 0 1-15,-3-2-1 0,3 1 0 0,0 3 0 16,1-3 0-16,0 0 0 0,0 4 0 15,2-5 0-15,-2 1-1 0,1 1 0 0,-1 2 1 16,-1-3 0-16,3 2 3 0,0 3 6 0,-5-6 0 16,1 4 8-16,-3 0 11 0,-2-3 3 0,-1 2 1 15,-2 1 12-15,-1-3 1 0,-4 0 0 0,-2 0 3 16,-1 3-1-16,-2-4-5 0,-1 0-3 0,-3 1 1 16,-3 0-9-16,-3 1-7 0,-2 0-3 15,-3 0 1-15,-4 0-12 0,-3 4 3 0,-4-2-27 16,-3 1-27-16,-4-3-16 0,-7 5 3 0,-6-3-38 15</inkml:trace>
  <inkml:trace contextRef="#ctx0" brushRef="#br0" timeOffset="86069.9">17866 13122 207 0,'14'-2'-61'0,"-2"1"35"0,-5 1 12 15,0 1 42-15,0 1-23 0,0-2 39 16,-3-2 20-16,-1 4-2 0,-2 0 1 0,-1-2 1 16,0 0-5-16,0 0-10 0,0 0-2 0,0 0 1 15,-16 4-12-15,7 1-6 0,-3-3-3 0,-3-1 1 16,-1 2-8-16,-1-1 0 0,-1 2-2 0,-1 0-1 16,-1-3-1-16,-2 3-2 0,1-3 2 0,0 4 0 15,0-4-1-15,1 0 6 0,0 2-2 0,2-2 0 16,-1-1 5-16,1 0 2 0,3 1-1 15,0-1-1-15,0 0 0 0,2 3-4 0,2-3-1 16,0 0 2-16,1 0-6 0,2 1-2 0,1-1-1 16,2 0-1-16,1 2-2 0,1 2-2 15,-1 0-1-15,-1-3 1 0,1 3-4 0,2 3 2 0,-3-2-3 16,2 2 1-16,0 1-1 0,0 0-1 16,3 4-1-16,-1 0 1 0,1 0-2 0,0 3 0 15,0-1 0-15,-3 0 0 0,1 4 0 0,2-2 0 16,-1 3 1-16,0 4 0 0,-2-1 0 0,2 1 2 15,-2 2-1-15,3 1 0 0,0 0 2 0,-1 0 0 16,0-2 0-16,-2 0 0 0,0-1-1 0,1-2 1 16,0 0 0-16,0-3 0 0,0 0 0 15,1-2 1-15,0 1 0 0,2-3 1 16,2-2 0-16,-1 1 1 0,3-2 0 0,0-1 0 0,1-2 1 16,4 0 1-16,1-2-2 0,1 0 1 15,2 0 0-15,2-2-1 0,1 1 0 0,2-5 1 16,0 2-2-16,1-1 0 0,1-1 0 0,0-1 0 15,1 0-1-15,1 0 1 0,-1-3-2 0,1 2 0 16,-1-2 1-16,2 3-2 0,-1-1 0 0,2 0 0 16,-2 1 0-16,1-2-1 0,-2 2 0 0,2 0 0 15,-3 0 0-15,-3-1 1 0,1-3 0 16,-3 4 0-16,0-3 0 0,-3 3 7 0,1-2 12 16,-4 0-3-16,1 1 13 0,-1-1 3 0,-2-2 3 15,-3-1 3-15,0 1 5 0,-2-2-3 16,-1-2-6-16,-1-2-2 0,-1-1-4 0,-1-2-1 15,-1-3-3-15,-1-3 1 0,-2-3-4 0,1-6-2 16,-2-3-3-16,1-4 2 0,0-1-6 0,0-5-1 16,1 4-2-16,-1-3 0 0,1 3-3 0,1 6-2 15,0 1 0-15,-1 4 0 0,0 5-3 0,2 2-1 16,-2 4-1-16,-1 0 1 0,3 4-2 0,-4-1 0 16,4 10-26-16,0 1-11 0,-1 2-16 0,0 3-184 15,-1 7 208-15,2 2-66 0,-3 3 96 16</inkml:trace>
  <inkml:trace contextRef="#ctx0" brushRef="#br0" timeOffset="87631.23">29288 13204 50 0,'13'-5'29'16,"0"2"-28"-16,1 0 45 0,-2 1 5 0,-2-2 4 16,0 1 14-16,-3 1-5 0,-2 2-3 0,-5 0 0 15,0 0-9-15,0 0-18 0,-7-4-3 0,-4 4-2 16,-3 3-20-16,-3-2-2 0,-3 0-3 0,-2 0 0 16,-4-1-4-16,-1 2 3 0,-3-2-1 0,2 0 0 15,-2 0 2-15,2 1 4 0,1 0 1 0,-1 0 1 16,5 3 4-16,1-4-2 0,2 0 0 0,0 1 2 15,2-1-2-15,1 2 0 0,1-2 2 0,1 1 0 16,-1-1 3-16,2 0 4 0,2 0 0 0,3 1 0 16,1 0 6-16,1 1-4 0,2-2-2 0,5 0-1 15,0 0-4-15,0 0-7 0,0 0 0 0,0 0 0 16,0 0-7-16,0 1 1 0,0 1 1 0,2-1-1 16,10 18 1-16,-8-13 0 0,1 3 1 0,0-1 0 0,-2 1 0 15,1 3-1-15,-3 3 0 0,0-1-1 16,1 2 1-16,-4 2-2 0,-1 3 1 0,-1 1 0 15,-1 2-1-15,1 1 1 0,-1 0-1 0,1 1 1 16,-1 2 0-16,1-5 2 0,0 2-1 0,2-2 0 16,0-2 2-16,-1 0 1 0,2-4-1 0,-2 1 1 15,2-2 0-15,1 1 1 0,0-6 1 0,0 1 0 16,2-1 0-16,2-3 13 0,2 0 3 16,3 0-3-16,1-2 12 0,2-1-5 0,5-1 1 15,-1-2 5-15,3-1-10 0,1 2-3 0,2-2-2 16,1-1-2-16,-1 0-4 0,3 0 1 0,0-1-2 15,2-3 2-15,0 4-2 0,0 0 1 16,0-1-1-16,2-2 0 0,-1 3 0 0,-1-2-2 16,0 1 1-16,-1-2 0 0,0 1-1 0,-1-1 1 15,0 1-1-15,-2 1 2 0,-2 1 0 0,0 0-2 16,-1 0-1-16,-4-2 2 0,0 2-4 0,-3 0 0 16,1 0 0-16,-3 0-1 0,-1-2 1 0,0 1 3 15,-3-1 2-15,1-1-2 0,-1 2 5 0,-1-3 2 16,0 1-1-16,0 0 1 0,1 0 1 0,-1-4-2 15,0 3-1-15,0-3-1 0,-1 2-2 16,1-5-2-16,-1-1 0 0,-1 0 1 0,0-2-2 16,-2 1 3-16,1-4-1 0,-2 2 1 15,0 0 2-15,0-4 0 0,-1 2 0 0,0-2 1 16,0-2-1-16,-2 2-3 0,1-3 2 0,-3 0-1 16,0 0-2-16,-1 2-3 0,0-1 1 0,0 2 0 15,0 2-3-15,2 2-1 0,-2-2-1 0,1 4-1 16,2 1-1-16,-1 1 1 0,1 3-1 0,0-1-1 15,1 3 2-15,0-1-12 0,1 6-27 0,0 0-8 16,0 0-27-16,0 0-196 0,-1 0 230 0,-18 11-82 16,11-1 120-16</inkml:trace>
  <inkml:trace contextRef="#ctx0" brushRef="#br0" timeOffset="89250.89">10931 11873 221 0,'0'0'13'0,"0"0"14"16,0 0 1-16,0 0-9 0,-16-4 45 15,5 8-3-15,0-2 1 0,-6 2-6 0,-3 1-3 0,-2-1 3 16,-4 1-10-16,-1 1-11 0,-4 1-3 0,-3-3-1 15,-3 0-13-15,4 2 0 0,-4-2-1 0,-2 1-2 16,2-3-2-16,-4 0 0 0,1 2 1 0,3 0 1 16,0-2-2-16,4 3 2 0,1 0-2 15,0-4 0-15,2 2 1 0,6 1-3 0,-1-1-2 16,3 1 1-16,2 0-5 0,0-1 1 0,3 0 0 16,3 2-1-16,2 0 1 0,1 0-2 0,2 1 0 15,2 0 0-15,0 1-2 0,0 2-2 16,4 1 0-16,-1 2 0 0,1 1-1 0,1-2 0 15,0 2-1-15,2 5 0 0,0-1 1 0,0 3 0 16,0-1 1-16,1 2-2 0,1 1 1 0,2 3 0 16,0 2 1-16,-1 2 0 0,2 0 0 0,0 3 0 15,0-1 0-15,1 1 0 0,1-1 1 0,-3-3 0 16,3 1 0-16,-1-4-1 0,0-3 1 0,-1-3-1 16,0-1 2-16,0-2-1 0,1-3 1 0,0 1 2 15,-1-2-2-15,0-2 1 0,1 1 2 16,2-1 0-16,-2 1 0 0,1-5 1 0,4 3 0 15,0-5 0-15,2-1 1 0,3 0-1 16,2-2 1-16,3-3-2 0,3-3 1 0,3 0 0 16,0 0-2-16,3-5 0 0,3 1-1 0,-1 1 1 15,1-2-2-15,2 1 0 0,1-1 0 0,-2 0 0 16,3 1 0-16,-1 1-2 0,1 1 1 0,-3-2 0 16,2 2-1-16,-1 1 0 0,-1-1 0 0,-4 2 0 15,0 1 1-15,-3-1-1 0,-3 2 0 16,0 1 0-16,-3-1 0 0,-3 2 0 0,0 0 9 15,-5-2 1-15,-1 2 7 0,-2 1 13 0,-1-1 6 16,-3-4 0-16,-2 2 20 0,-3 1-5 16,-1-4-3-16,0 1 0 0,-4-3-3 0,-1 0-9 0,-2-3-3 15,-2-3-3-15,0-2-9 0,-3-2-1 0,0-2-1 16,0-2 1-16,1-2-2 0,-2 1 3 16,2-2-1-16,1 0-1 0,2 1 3 0,0 0-6 15,1 0-1-15,2-1 1 0,0 1-7 0,1 2-5 16,2 1 2-16,1 0-2 0,-1 2-2 0,2 3 0 15,2 0-1-15,0 2-6 0,1 5 0 0,0 3-126 16,1 1-119-16,-2 9 129 0,1-3 123 0,-2 4-122 16</inkml:trace>
  <inkml:trace contextRef="#ctx0" brushRef="#br0" timeOffset="94202.7">6119 18100 644 0,'9'-4'29'0,"7"3"4"16,0-3-12-16,6 2-2 0,3-2 2 0,7 0-4 15,1 1-1-15,4-1 2 0,2 0-7 0,3 2-1 16,2-1-4-16,2 0 2 0,2-1-3 0,2 0 0 16,3 0-1-16,3 1-1 0,1-1 0 15,3-2-1-15,2 1 1 0,4 0 0 0,4-1-1 16,4 0 4-16,1-1-2 0,4 0 1 0,3 0 2 15,4-1 0-15,2 1 1 0,3-2-1 0,0 3 0 16,4 0 0-16,0 1-1 0,2-1 0 0,0 2 0 16,1 0-2-16,1 1-2 0,1 1 2 15,0 0-3-15,0 0 0 0,3 2 0 0,0 0 0 16,-1 0 0-16,5 0 1 0,0 1-1 0,-1-1 1 16,0 0-1-16,1 1 2 0,0-1-2 0,5-1 1 15,-1 0 0-15,-2 1 0 0,4 0 0 0,1-2 0 16,2-1 0-16,5 1 0 0,-5 1-1 15,1 0 1-15,2 1-1 0,2-3 0 0,-2 2 0 16,0-1 0-16,-1-1-1 0,0 0 2 0,0 1-1 0,0 1 0 16,1-4 0-16,-1 3 0 0,1 0 0 15,-2 0 0-15,3 2 0 0,-1-1-1 0,1-3 1 16,-2 3 0-16,1 0-1 0,2-1 1 0,-4 0-1 16,1 2 1-16,-2-4 0 0,3 3-1 15,-3-2 1-15,1 2 0 0,-2 0 0 0,1 0 2 0,-2 1 6 16,-1-4 1-16,-2 2 7 0,-3 0 11 15,1 1-3-15,-4 0 0 0,-2 0 13 0,-1 1-6 16,-5 0 1-16,-1 0-4 0,-3-2-6 0,-3 0 0 16,-5 2 2-16,-4 0-1 0,-2 0 1 0,-5-1-3 15,-3 1 1-15,-5 0 0 0,-3-2-3 0,-3 4-2 16,-7-2-1-16,-4 0-1 0,-3 0-2 0,-7 0-3 16,-3 1 0-16,-9 1 0 0,-2 0-2 0,-6 1 0 15,-1 1-30-15,-8 1-21 0,-3 0-19 0,-6 4 4 16,-6 0-40-16</inkml:trace>
  <inkml:trace contextRef="#ctx0" brushRef="#br0" timeOffset="96255.86">15068 17042 437 0,'5'-1'160'0,"2"1"-48"16,4 0-9-16,4 0 33 0,1 0-136 15,8 0 0-15,2 0 0 0,4 0-1 0,4-1 1 16,5-2-1-16,3 1 0 0,7 0 2 0,3-1 1 16,4-1-1-16,3 1 3 0,8 0 0 0,3 1-1 15,8-3 2-15,2 0-1 0,6 1-2 16,6 2-1-16,5-2 0 0,5 2-1 0,3-2 0 15,6 1 0-15,5 1-1 0,4-1 0 0,6 3 0 16,1-3 1-16,9 2 0 0,-1-1-1 0,7 2 0 16,4-1 1-16,3 1 0 0,3 0 0 0,8 0 1 15,3-1 2-15,4 1-1 0,5 0 4 0,7-3-2 16,0 3 1-16,7 0-1 0,1-1 0 0,4-1 0 16,1 0-1-16,3 2 0 0,2-1-1 0,4-1 0 15,0 0-1-15,0 1 0 0,1 1-1 0,4 0 0 16,-1 0 0-16,1-1 0 0,1 1 0 15,3 0-1-15,0 0-1 0,0 1 1 0,1-1 0 16,-2 0 0-16,-1 1 0 0,3-1 0 0,-4 2 0 16,1-4 1-16,0 2 1 0,-2-1 0 15,1 0 2-15,-1-1-2 0,-1-2 2 0,-2 0-1 16,0 2 0-16,-1-5 0 0,-2 3-1 0,-3-3 1 16,-2 0-1-16,1 0 0 0,-4 0-1 0,-2 1 1 15,-3-1-1-15,2-2 0 0,-2 3 0 0,-2-4 1 16,-1 2-1-16,0-1 1 0,-3 1 0 0,0-1 0 15,-3-4 0-15,-4 3 0 0,-1 1 0 0,-3-1 1 16,-4 0-1-16,-1 0 15 0,-2-1-3 0,-6 2-2 16,-3 1 12-16,1-4-11 0,-4 1 3 0,-4 0 6 15,-4-1-14-15,-1 0 0 0,-5-1-2 0,-3 2 0 16,-3-1 0-16,-5-4 8 16,-3 1 11-16,-6 0-3 0,-2-2 13 0,-4 1 1 15,-7-4 2-15,-6-1 6 0,-3 1 0 0,-7 1 2 0,-5-4-4 16,-4 0 0-16,-5 1 1 0,-7-3 5 15,-1-2 2-15,-7-1-1 0,-2-2 6 0,-5-3-5 16,-4-4-2-16,-8-4 0 0,-1 0-7 0,-8-4-8 16,-6-2-3-16,-6-3 0 0,-4 1-11 0,-5 0-2 15,-5-3-3-15,-5-2 0 0,-4-3-4 0,-6-6 0 16,-4 0-1-16,-3-5 3 0,-3-1-2 0,-5-1 6 16,-3-7 0-16,-1-3 0 0,-3 1 6 0,2-1 0 15,0-2 0-15,1 0 0 0,-1-6 0 16,4-6-2-16,3 2-2 0,1-1 1 0,1 2-4 15,-1-5-2-15,1-2-1 0,1-8-1 0,3 4-3 16,-2 2-1-16,1-3-1 0,-1-8 1 16,2 0-2-16,-2 0 0 0,3 2 0 0,-1-5 1 0,0-4-1 15,-2-2-1-15,3 0 2 0,-1 1-1 16,2-4 0-16,-2-1 0 0,1 0 1 0,1 0-2 16,1-3 0-16,1-3-1 0,2 4 1 0,2-3-1 15,-2-1-1-15,0 2 0 0,2-5-1 0,1 4 0 16,0-3 0-16,-2 3 1 0,4-1 0 0,1 1-1 15,0 0 1-15,0 1 0 0,3-1 0 16,-1 4 0-16,0 0-1 0,1 0 1 0,-1 1-1 16,2 5 1-16,-2 0 0 0,3-1-1 0,0 1 0 15,-2 4 2-15,3 5-1 0,0-2 0 16,2-2 0-16,-1 6 0 0,0 2 1 0,1 6-2 16,-1 4 2-16,2-6-1 0,-3 5-1 0,2 7 0 15,-2 6-2-15,-1 3 2 0,2 0-1 0,2 1 1 16,-1 2 0-16,-2 8-1 0,3 1 1 0,2 2-2 15,0 6 2-15,-2 4-1 0,-2 4-1 0,-1 7 0 16,3 4-1-16,-2 7 0 0,2 2 0 0,-4 4 0 16,-2 2-1-16,2 3 0 0,0 3 0 15,1 5-3-15,-4 0-1 0,3 5 1 0,-1 4-4 16,1 1-6-16,0 6 0 0,0 0-1 0,0 0-6 16,-5 7 4-16,5 4 1 0,-3 3-3 15,3 4 6-15,-4 1 2 0,0 3 2 0,-2 1 2 16,-1 4 2-16,-2-1 1 0,-1 1 0 0,-1 1-1 15,-1 0 2-15,1 3 2 0,-3 1-1 0,2 2 1 16,-1 2 0-16,1 2 2 0,0 1 0 0,-1-2 2 16,2 0 0-16,-1-3 8 0,1 0 0 0,2-7 0 15,1-1 6-15,0-3-4 0,3-4 4 16,1-3 1-16,2-2-4 0,1 4 0 0,1-7 0 16,0-3 0-16,1 0 1 0,1-4 1 0,1 0 2 15,1-4-2-15,-1 0 2 0,2-3 0 0,-1-3-1 16,1-3 0-16,0-3-1 0,-1-3-2 15,0-2-1-15,0-6-1 0,1 1-3 0,-1-4-2 16,1-2 0-16,-3-4 3 0,2-3-2 0,0 1-4 16,-1-1-1-16,2 1 2 0,-1-1-2 0,1 3 0 15,1-1 1-15,4 6-4 0,-1 1 3 0,2 0 0 16,0 3 0-16,0 1-1 0,-1 1-1 0,1 2 0 16,0 1 1-16,1 1-1 0,-1 0 0 0,2 3 0 15,-6-2 0-15,4 3 0 0,0 1 0 0,0 3-2 16,-1 1 0-16,-1 1 0 0,1 4-2 0,-3 2-2 15,7 1 0-15,-3 4 0 0,1 4-2 16,2 1 1-16,-1 2 0 0,1 4 0 0,1-1 2 16,1 2 3-16,0 1 1 0,1 0-1 15,0 0 4-15,2 3 0 0,1-3 1 0,-2 3 1 16,2 1-1-16,1-1 2 0,-3 1 0 0,2 0 2 16,1 0 1-16,-1-1 5 0,0-2-1 0,-2 1 1 15,1 0 4-15,-5-3-1 0,4 3-1 0,-2-6 1 16,-4 2-3-16,2 1-1 0,-2-3-1 0,-1-2 0 15,0 0-2-15,0-4 1 0,-3 1 0 0,-1-1-2 16,0-5 1-16,-4 3-96 0,-1 0-107 16,-2-1 111-16,-2-1 86 0,-14-3-88 0</inkml:trace>
  <inkml:trace contextRef="#ctx0" brushRef="#br0" timeOffset="117362.14">8265 17558 69 0,'0'1'48'0,"0"1"-11"15,0-1 22-15,0 1-2 0,0 0 2 0,0-2 2 16,-1 1-4-16,-1 0-10 0,1 1-2 0,0 1-2 16,0 1-10-16,-25 35-5 0,26-39-2 0,0 1 0 15,0 1-6-15,0 0-3 0,-1-1-2 0,-1 1 1 16,1 0-6-16,-19 40-2 0,20-42-1 16,0 0 0-16,0 1-4 0,0 0 0 0,0 1-1 15,0-1 1-15,0 1-2 0,2 2 1 0,-1-3 0 16,16 33-1-16,-9-32 1 0,0 1 0 0,1-2-1 15,2-1 0-15,-1 1 1 0,0-1-2 16,3 0 1-16,1 0-1 0,-2-1 0 0,4 0 1 16,1 1 0-16,1-2-1 0,0 2 0 0,2 0 0 15,0 0 0-15,2-2 0 0,1 2 0 0,0-1 0 16,1 1 0-16,2-2 0 0,1 0 0 0,2 1 0 16,-2-2 0-16,2 1 0 0,-1-1 0 0,2 2-1 15,1-3 1-15,0 3-1 0,0-1 1 16,0 0 0-16,2 1 0 0,-1 1 0 0,2 0 0 15,-2 0-1-15,0 1 1 0,-3 2 0 0,2-1 0 16,-4 3 0-16,0-4-1 0,-2 3 1 16,-1-1 0-16,-5 2 1 0,0-2-1 0,1 1 0 0,-2 0 0 15,1 1 0-15,-2 2 0 0,-4-1 1 16,1 3-1-16,0-3 0 0,-3 1 0 0,-4 0 0 16,-2 1 1-16,-3-2 0 0,-2 1 1 0,0-3-1 15,-1 3 1-15,-3-2 1 0,1 2-1 0,-5-3 1 16,1-1-1-16,0 1 1 0,0 0 0 0,1 0-1 15,-2-2 1-15,0-1-2 0,2 0 1 16,1-1 1-16,0 2-3 0,5-4 1 0,0 2-1 16,0 0 1-16,0 0 0 0,0 0-1 0,0 0 0 15,1 0 1-15,1-1 0 0,-1 1-1 16,0-1 0-16,0-1 0 0,33-17 0 0,-27 14 0 16,3 1 0-16,0 2-2 0,1-3 1 0,1 0 0 15,1 1 0-15,0-2 0 0,2 2-1 0,-1 0 1 16,0-1 0-16,1 2 0 0,0-2-1 0,0 3 2 15,0-1 0-15,-1 2 0 0,1 1 0 0,1 0 0 16,1 0 0-16,2 0 0 0,-1 0 0 0,2 0 0 16,0 0-2-16,1 0 2 0,0-1-1 0,0-2 0 15,2 3 0-15,-2-2 1 0,4 1 0 0,1 1-1 16,0-2 1-16,1 2 0 0,0 0 0 0,1 0-1 16,1 2 1-16,0-1 0 0,-3-1-1 15,3 2 1-15,-1 1 0 0,0-2 0 0,1 0 0 16,-1 0 1-16,-2-1-1 0,4 3 0 15,1-2 1-15,-3-1 2 0,2 0 0 0,-1 1 2 0,2 3 1 16,-1-3 8-16,0 1 4 0,-1-2-2 16,-2 0 10-16,3 0-2 0,-3 0 0 0,-3 0 3 15,2 0-4-15,-1 0 0 0,-2 0 0 0,0 0 1 16,-1 1 0-16,-2-1 4 0,-3 0-1 0,-1 0 0 16,0-1 5-16,-2-1-3 0,-6 2-1 0,-2-1-1 15,1-1-4-15,-7 2-5 0,0 0-1 16,0 0-1-16,0 0-7 0,0 0-123 0,0 0 112 0,-14-7-24 15,0 6 27-15</inkml:trace>
  <inkml:trace contextRef="#ctx0" brushRef="#br0" timeOffset="141267.11">6228 15155 520 0,'1'-3'70'0,"-1"3"-69"0,0 0 35 16,0 0 45-16,9 15-29 0,-5 0-24 0,-2 11 7 15,-1 0 0-15,1 10 4 0,-1 5 4 0,0 15 3 16,-2 3 0-16,-2 9 1 0,1 7 0 0,-2 8-4 16,0 8-2-16,1 12 2 15,-2 2-7-15,-1 3-6 0,-3 8-4 0,0 5 1 0,1 2-8 16,-1 2-4-16,0-3 0 0,1-2-1 0,2-2-3 15,-1-7 3-15,4-10 1 0,0-10-1 16,0-5 5-16,1-6 0 0,1-3 2 0,-3-16-1 16,2-4 2-16,-3-6-24 0,-1-6-35 0,-4-8-12 15,-2-6-44-15,-7-10 3 0,-3-7-53 0</inkml:trace>
  <inkml:trace contextRef="#ctx0" brushRef="#br0" timeOffset="142060.47">5959 15231 271 0,'14'-5'37'0,"3"0"-8"16,1-1-8-16,3 0 9 0,2 1-17 0,2-2 25 15,4 1-2-15,3-3-6 0,2 2 23 0,2-1-10 16,3-1 6-16,4 2 5 0,0-4-14 0,6 4-10 16,3-2-4-16,4 2 1 0,2-3-12 0,3-1-3 15,6 1-2-15,3 1-2 0,8 0-4 16,1 1-1-16,4-3 0 0,3 0-1 0,4-1 0 15,5 1-1-15,4 0-1 0,6-1 0 0,-2 1 0 16,9 0 0-16,2-2 0 0,9 2 0 16,3 0 1-16,5 1-1 0,2-1 0 0,5 3 0 15,3-1-1-15,3 2 1 0,3 0 0 0,0 2 0 16,4-1 0-16,0 4 0 0,1-1 1 0,1 3 1 16,2 0-2-16,2 0 2 0,-3 4-1 0,3 0 1 15,0-1 0-15,-2 4-1 0,-1-1 0 0,2 0 1 16,-2 1-1-16,0 2 0 0,-1-3 0 15,-1 3 0-15,-1-1 0 0,0 1 1 0,0-4 0 16,-4 4 0-16,-2-4 0 0,-2-1 0 0,2-1 0 16,-6 1 0-16,-2-2-1 0,-2 2 0 0,-6-4 0 15,-3 2 0-15,-3 1 0 0,-3-1-1 16,-7 2 1-16,-3-4 0 0,-2 1 0 0,-6 0 1 16,-1 2-1-16,-5-2-1 0,-1-1 2 0,-1-1-1 15,-4 1 0-15,-2 0 0 0,-3 0 1 0,-1-1-1 16,-4 1 0-16,-5 0 0 0,-1 0 0 0,-5 2-1 15,-3 1 2-15,-6 3-2 0,-3-1 0 0,-1 3 0 16,-5 2 0-16,-2 1 1 0,-6 3-1 0,0 2 1 16,-5-1-1-16,-6 4 1 0,-1 0 1 0,-9 2-2 15,-1 2 2-15,-5 2 1 0,-1 2 0 0,-5 2 6 16,-3 0 2-16,-2 6-2 0,-1 3 8 16,-4 6 0-16,0 3 3 0,-4 8-1 0,1 1 1 15,-4 4 8-15,0 1-4 0,-2 1-1 16,3 3 6-16,-2 7-10 0,0 2-3 0,0 1 6 0,-1 0-14 15,-1 8 0-15,-1 6-1 0,0 6-2 16,1 1 1-16,-1-5 0 0,-3-1 0 0,6 5 1 16,-2 5-1-16,1 2 1 0,3-9 1 0,2-3-1 15,-2-2 2-15,5 2 2 0,1 0 0 0,1-6 1 16,0-7 3-16,2-5-1 0,-2-4 0 0,-1-5-6 16,0 0 0-16,-2-7-201 0,-2-5 187 0,-10-5-40 15,-3-5 47-15</inkml:trace>
  <inkml:trace contextRef="#ctx0" brushRef="#br0" timeOffset="142673.96">6039 17652 403 0,'50'5'39'0,"6"0"-6"0,6 1 8 0,5-1 13 0,4 1 0 16,3-1 0-16,9 1 14 0,2-1-14 0,4 2-5 15,6 1 2-15,4-2-17 0,5 1-5 16,5 0-1-16,9 1-1 0,2 0-5 0,8-3 1 16,6 1-2-16,6-3 0 0,5 4-1 0,8-4-4 15,5 2-3-15,2-2 3 0,7 0-7 0,4 1-2 16,3 0 0-16,6 1-2 0,1-3 0 0,6 4 4 16,0-3 28-16,7 1-11 0,2-1 23 0,5 2-14 15,2-1-1-15,0-2 9 0,4 3-10 0,2-2 0 16,1-1-24-16,-3 3-1 0,1-2-5 0,1 2 1 15,-3-2-1-15,-1 1 1 0,-3 0-1 0,-2 1 1 16,-1-2-1-16,-7 0 0 0,-3 2 0 16,-4-4 1-16,-2 1 0 0,-11 0 1 0,-1-1 0 15,-11-1 1-15,-3 1 0 0,-9-1 0 0,-6-1 1 16,-12-5-115-16,-4 1 105 0,-11 0-22 16,-4-5 26-16</inkml:trace>
  <inkml:trace contextRef="#ctx0" brushRef="#br0" timeOffset="143374.2">15994 15688 307 0,'5'1'70'16,"-1"-1"-14"-16,-3 1 1 0,-1 2 3 0,-1 2-11 15,-3-2-6-15,-4 2 2 0,-2 1-4 0,-1 3 5 16,-5 1 4-16,-3-4-5 0,2 2 6 0,-4 1-4 15,1-2-1-15,-1 0 5 0,-1-1-4 0,0-1-1 16,1-2 1-16,4 0-6 0,-2 2-2 16,4-2-1-16,3 0 1 0,2 0-4 0,3-1-1 15,2 1-2-15,2 0 1 0,3 2-3 0,2 0-1 16,2 1-3-16,3-1 0 0,1 3-4 0,3 0-5 16,3-1-1-16,3 1 0 0,0 1-7 0,0-3-1 15,0 3-1-15,0 1 0 0,-1-3-2 0,-2 2 2 16,-1-1 0-16,-2 1-3 0,-2 2 3 15,0-4-91-15,-3 2-37 0,-1-2-7 0,0 1-106 16,-4-2 5-16,0-1-88 0</inkml:trace>
  <inkml:trace contextRef="#ctx0" brushRef="#br0" timeOffset="143570.44">15684 15847 810 0,'0'0'53'0,"1"0"-14"15,19 0 0-15,-9 1 14 0,2 0-4 0,6 3-17 16,0 0 22-16,5-3 5 0,1-1 7 0,4 0 5 16,1 0 4-16,6 0-17 0,1-1 0 15,3-5-1-15,5 1-18 0,2 0-10 0,3 0-8 0,1-1 1 16,-1 1-13-16,1 3-1 0,-3-2-1 16,0 1-1-16,-3 1-1 0,-5 0-34 0,-1 2-43 15,-5 0-24-15,1 0-59 0,-7 2 5 0,-2 0-73 16</inkml:trace>
  <inkml:trace contextRef="#ctx0" brushRef="#br0" timeOffset="143911.63">16970 15927 1095 0,'3'-12'47'0,"1"-4"-14"0,-4 0 0 16,0-2-1-16,0 0-20 0,0-1-1 15,-3 2-3-15,2-4 16 0,1 3-4 0,-1 0-3 16,2 1 13-16,1 1-14 0,2 0 1 0,1 2 5 16,2 2-20-16,1 3-2 0,0 2-3 0,3 1-1 15,-1 2-3-15,0 4-2 0,0 0 2 0,-1 5 0 16,-1 3-1-16,1 1 2 0,-2 3-1 0,-2 2 1 15,0 0 2-15,0 2 2 0,-2 0-1 0,-1 2 2 16,1-3 1-16,-1 0 0 0,1 2 2 16,-2-4-1-16,1 0 2 0,2 2 0 0,1-3 1 15,1 0 1-15,0-1 0 0,4-1-1 0,-1-2-27 16,3 0-23-16,0-5-18 0,2 2 2 0,-2-1-41 16</inkml:trace>
  <inkml:trace contextRef="#ctx0" brushRef="#br0" timeOffset="144683.31">17280 15738 463 0,'0'0'86'0,"0"0"-22"0,1 0 0 0,18 4 15 16,-12-4-24-16,8 1-15 0,-1-1 17 0,3-1-1 15,0-4 1-15,2 3 5 0,-1-5-6 0,2 0-15 16,1 0-3-16,-5-2 1 0,2 0-18 0,-3 0-2 15,0-3-3-15,-4 1-1 16,-2-1-4-16,-4 1 0 0,-2 1-1 0,-3 0 0 16,-1 0-2-16,-6 5-3 0,-1-1 1 0,0 4 0 15,-2 2-4-15,-4 2-1 0,1 6 0 0,-2-1 1 16,1 4-2-16,3 4 5 0,-1-3-2 0,2 4 0 16,3 2 4-16,2-4-2 0,2 5 0 15,3-4 1-15,1 1-3 0,6 0 1 0,1-3 1 0,2 1-2 16,1-2 2-16,3 1 0 0,3-4 1 15,3-1 1-15,2 0 0 0,0-3-17 0,4-1-16 16,0-3-1-16,2 2-27 0,0-3-49 0,0-4-4 16,-1-1 0-16,0-1-49 0,-2-1 51 0,1-2 4 15,-2-1-10-15,1 0 62 0,-1-3 18 16,-2-2 25-16,-3-1 11 0,0 0 24 0,-3-2 35 16,-4 2 0-16,-2-2-1 0,-2-1 36 0,-1 1-3 15,-7 2 3-15,-1 0 0 0,-2 1-9 0,-4 3-15 16,-2 1-4-16,-4 4 6 0,-2 4-22 0,-4 1-5 15,2 4-7-15,-4 5-1 0,0 1-8 0,3 6-12 16,-2-1 0-16,3 1-2 0,1 5-12 0,5-3-2 16,1 3-2-16,4-3-1 0,1 1-2 0,3-5 1 15,2 4-1-15,3-2 1 0,2-3 0 16,1-1 2-16,3-3 0 0,3 2 1 16,0-4 1-16,2-2 1 0,1-1 1 0,-1-2 0 0,1 0 1 15,1-4 0-15,0 0 0 0,-5-2 0 16,0-1 0-16,-3-4-1 0,1 1-1 0,-5-3 0 15,0-1-1-15,-1-1-1 0,-3 1-1 0,0 1 0 16,0-2-1-16,0 2-1 0,-4 0-1 0,3 4 0 16,-1 2-1-16,2 2-5 0,0 5 0 0,0 0 0 15,0 0-5-15,0 0 1 0,2 11 2 0,1 0-3 16,2 3 4-16,-2 2 1 0,3 2 2 16,1 2-1-16,0 0 2 0,2 1 0 0,1 1-1 15,1 1 2-15,3 1-1 0,0 0 0 0,-2 4 0 16,0 0 0-16,2 3 0 0,-4-3 2 15,0 3 0-15,-4 1 0 0,-4-5 1 0,-2 3 2 16,-2-5 1-16,-7-2 2 0,-1-1 1 0,-6-6 1 16,-1 2 0-16,-4-7 1 0,1-4 1 0,-2-2-2 15,0-1 1-15,-3-4 1 0,2-3-2 0,0-3 0 16,1 0-1-16,1-5-1 0,0 0-1 0,4-5-26 16,2-2-32-16,5-1-11 0,2-4-44 0,4 1 3 15,4-2-48-15</inkml:trace>
  <inkml:trace contextRef="#ctx0" brushRef="#br0" timeOffset="144845.74">18250 15746 1483 0,'0'0'81'0,"0"0"-22"16,0 0-1-16,0 0 2 0,0 0-22 0,0 0-22 15,0 0 8-15,0 0-11 0,0 0 2 0,0 0 2 16,0 0-12-16,0 1-31 0,0 0-85 0,0 0-52 15,0 1-78-15,-4 35 9 0,5-31-123 0</inkml:trace>
  <inkml:trace contextRef="#ctx0" brushRef="#br0" timeOffset="145209.12">18785 15390 884 0,'3'-23'101'0,"2"1"-98"0,0 2 59 16,1 2 20-16,2 4-1 0,0 2-2 15,2 3-11-15,-2 4-5 0,2 4 4 0,-1 1-18 16,2 7-12-16,-2 3-5 0,-2 6-3 0,2 1-14 16,-2 11-6-16,-1-1 1 0,0 10 1 15,0 2-6-15,-1 7 1 0,0-2-2 0,1-1 0 16,1-1 0-16,-1 0 1 0,2-5 0 0,0-3 1 16,2-4 1-16,-2-4 2 0,3-2 0 0,-1-2-3 15,-1-1 3-15,-2-2-155 0,0-2 143 16,-6-2-30-16,-2-3 34 0</inkml:trace>
  <inkml:trace contextRef="#ctx0" brushRef="#br0" timeOffset="145388.75">18510 15606 937 0,'3'-12'142'0,"3"2"-40"0,6 0-1 0,2-1-15 16,5 1-52-16,5 3-4 0,2-1-25 0,6 4 0 15,1-1-2-15,4 3-1 0,0 1-1 0,0 1 0 16,3 3-13-16,-3 2-21 0,-2 2-8 0,1 2 1 16,-1 2-25-16</inkml:trace>
  <inkml:trace contextRef="#ctx0" brushRef="#br0" timeOffset="145872.34">19211 15814 700 0,'6'-2'67'0,"4"1"-6"0,-3-3-1 16,3 1 17-16,1-1-15 0,0-2-5 15,0 0 13-15,1-4-17 0,-3 0-1 0,0 0 6 16,0 0-24-16,-3-1-6 0,0 1-5 0,-2-2-3 16,-2 2-8-16,-2 3 3 0,0-3-2 0,-1 2 0 15,-3 3 0-15,-2-1-5 0,0 5-1 0,-1 2 3 16,-1 4-6-16,0 0 0 0,0 4-1 15,-1 3-2-15,2 2 2 0,2 3-3 0,0-2 1 16,3 2 2-16,0-1-2 0,2 1 0 16,3 1 0-16,3-2 0 0,2 0 2 0,0-3 1 15,5 1 0-15,-1-3-1 0,4-1 1 0,0 0 2 16,1-4 1-16,2-1 0 0,-1-2 2 0,-1-3-1 16,1 0 2-16,-3-3 0 0,-2-2 0 0,-3-3 1 15,2-1-2-15,-5-4 0 0,-1 2 0 0,-3-6-1 16,0 2-1-16,-1 0-1 0,1-2-2 0,-3 1-1 15,1-3-1-15,-1 5 1 0,0-4-1 0,1 4-2 16,3 0 0-16,-2 2 0 0,0 1-2 16,4 2-1-16,-4 0-1 0,6 4 1 0,-2 4-2 15,2-3 0-15,-1 4 0 0,1 2 0 0,2 1 0 16,0 2 0-16,1 1 1 0,-2 4-1 16,2-4 1-16,0 6 1 0,0-1 0 0,-1 1 1 15,0 0 1-15,1 2 1 0,-2 1 0 0,0-3 0 16,0 2 2-16,0-1 0 0,-1 1 1 0,1 1-1 15,1-4 0-15,-2 1-79 0,1-1-37 0,1 0-11 16,0-3-97-16,1-1 7 0,-2-2-86 0</inkml:trace>
  <inkml:trace contextRef="#ctx0" brushRef="#br0" timeOffset="146370.43">19840 15680 865 0,'0'0'56'0,"0"0"-11"0,0 0 1 0,0 2 30 16,0-1-19-16,-2 19-16 0,4-12 33 0,1 2-22 0,0 1 5 16,2 0 6-16,0 2-28 0,-1-6-10 15,2 7-4-15,-1-3-3 0,0 1-11 0,0-1 1 16,1 0-1-16,0 0-1 0,-2-3 0 0,1 0 1 16,-2 1 1-16,1-5 1 0,-4-4 1 0,0 0 3 15,0 0-1-15,0 0-1 0,0 0 2 0,0 0-3 16,10-15-1-16,-8 5 1 0,5-1-7 0,-4 1 5 15,4-2-7-15,-1 1 1 0,0-2 0 0,-4 1-2 16,3 0 0-16,3 3 2 16,-1 0-4-16,0-2-2 0,0 5 3 0,-1 0-1 15,0 1-2-15,3 4 0 0,-1 1 0 0,1 1-1 16,-3 1-1-16,1 7 4 0,0-4-1 0,1 6 0 16,-2-1 3-16,-1 1 2 0,-1 0 0 0,0 2 2 15,-1-2 1-15,4 1 0 0,-2 0 2 0,-3-2 0 16,1 0 0-16,-1-1 0 0,0-3 2 0,0-1-1 15,-2-5 0-15,0 0 4 0,0 0-2 0,0 0 2 16,0 0 1-16,0 0-5 0,0 0 1 0,5-19 2 16,-3 9-6-16,2-1-1 0,-1-2-2 15,1-1 1-15,2 1-2 0,2-3 0 0,-1 0 0 16,1-1-1-16,1 3 0 0,1 0 0 0,3 3-1 16,-2-1 0-16,0 3-1 0,-1 0 21 15,2 6-6-15,-1 0-4 0,0 3 16 0,-1 3-16 16,0 2 5-16,-1 2 8 0,-1 3-22 0,0 2 0 15,0-1 0-15,0 3 0 0,-2-1 2 0,1 4 0 16,-1 0-70-16,1 3-99 0,-2 2-45 0,-4 1 8 16,0 1-130-16</inkml:trace>
  <inkml:trace contextRef="#ctx0" brushRef="#br0" timeOffset="147707.54">17500 16370 459 0,'-8'-7'227'0,"0"4"-50"0,-4 2-10 0,-1 1 37 16,-4 4-131-16,-4 5-5 0,-4 3 2 0,-3 7-8 16,-6 4-4-16,3 4 4 0,-3 5-16 0,2 6-15 15,2 3-6-15,7-3 1 0,2 3-19 0,7-6 0 16,6 2-3-16,5-3 0 0,6-3 1 0,6-8 0 16,6 1-6-16,6-4-12 0,3-3-4 0,5-3-128 15,3 0 133-15,7-7-37 0,1 1 50 0</inkml:trace>
  <inkml:trace contextRef="#ctx0" brushRef="#br0" timeOffset="147876.24">17774 16482 906 0,'0'-10'117'16,"0"4"-115"-16,0 5 46 0,0 1 76 0,0 0-50 15,0 10-40-15,0 1 2 0,0 5-3 0,0 5 1 16,0 2 3-16,-2 5-10 0,2 0-4 0,-1 2-2 15,1 0-10-15,0 0 0 0,0 0-1 0,0-6-10 16,0 0 1-16,0-3-120 0,0-3-79 16,0-2 99-16,-1 0 101 0,0-2-104 0</inkml:trace>
  <inkml:trace contextRef="#ctx0" brushRef="#br0" timeOffset="148336.97">17692 16540 602 0,'19'-16'82'0,"3"1"-19"0,-1 3 0 0,2 1 11 16,1 0-15-16,0 4-13 0,1 0 10 0,1 6-6 16,-4-1 0-16,0 2 7 0,-2 2-16 0,-5 2-14 15,-2 3-1-15,-4 1 0 0,-2 3-17 0,-7 0 2 16,-2 2-1-16,-3 2-2 0,-5 0 2 0,-2 0 0 16,0 1-2-16,-4-4 1 0,-2 2-2 0,0-4-1 15,0 1-1-15,-1-3 1 0,1-3-2 0,1 1 2 16,2-1 11-16,2 2 0 0,2-5 7 0,5 3 10 15,-1 1 1-15,6 0-1 0,1 0 12 16,1 1-2-16,4 0-7 0,3 0 0 0,2 1-6 16,2-1-7-16,1 2 0 0,5-3 2 15,-3 0-9-15,4 0 0 0,-1-2-2 0,3 0 0 16,-2-2-1-16,2-1-2 0,-1-1 0 0,1-1-1 16,1-1-1-16,-1-2-1 0,1-1-1 0,-1-1 2 15,-1-1 0-15,-3-2-3 0,2-1-1 0,-3 0 2 16,-1-1-2-16,-3-2 0 0,0-1 0 0,-2 0-4 15,0 1 2-15,-2 0 0 0,-4 2 0 0,1 0-1 16,-1 3-1-16,-3 3 15 0,-1 5-5 16,0 0 0-16,0 0 11 0,0 0-1 0,0 8 3 15,-1 5 6-15,0 0-7 0,1 2-2 0,0 4 1 16,2-5 1-16,1 4-4 0,2-1-7 16,1-2 1-16,1 1-1 0,3-1-6 0,1-4-1 15,2 0 1-15,1 0 0 0,2-1-1 0,2-4-18 16,-1 1-40-16,1-3-17 0,0-3-41 0,0-1 3 15,2 0-56-15</inkml:trace>
  <inkml:trace contextRef="#ctx0" brushRef="#br0" timeOffset="148506.72">18294 16391 1596 0,'-5'-9'94'0,"0"3"-17"16,3 4 0-16,-2-2-9 0,4 4-20 0,0 0-16 0,0 0-6 15,0 0-12-15,0 0-2 0,0 0 1 0,0 0-14 16,5 11-43-16,1-3-72 0,3 0-32 16,1 3-81-16,1 2 7 0,-1 0-110 0</inkml:trace>
  <inkml:trace contextRef="#ctx0" brushRef="#br0" timeOffset="148779.46">18520 16699 1302 0,'10'4'128'16,"-2"1"-3"-16,2-2 0 0,1-2-13 15,3 1-6-15,-2-2 1 0,3-1-20 0,0 0-23 16,1-3-6-16,0-1 1 0,1 0-28 0,-2-2-4 0,-1-1-5 16,-3 1-2-16,-1-3-6 0,-3-2 0 15,-2 1-2-15,-5-2 1 0,0-1-2 0,-4-1-2 16,-2 1-2-16,-3 2 1 0,1-3-3 0,-4 5-3 15,-2 0 0-15,0 4 0 0,0 1-3 0,-1 4 0 16,-1 1-1-16,1 1 1 0,-1 3-2 0,1 3 2 16,3 3-9-16,1-1-11 0,1 1-4 0,5 1-112 15,0-1-59-15,1 1-40 0,7-3-146 0,4-1 8 16,4-4-128-16</inkml:trace>
  <inkml:trace contextRef="#ctx0" brushRef="#br0" timeOffset="148974.21">18684 16292 1246 0,'0'0'152'15,"0"0"-148"-15,0 0 82 0,3 9 41 0,-3 0-9 16,0 0-23-16,0 7-14 0,0 1-2 0,0 2 1 16,0 2-21-16,0 3-18 0,0 0-7 0,0 5 1 15,2 2-24-15,2 1 1 0,-1 0-1 0,4 0-2 16,-1-1 2-16,2-1-69 0,1 1-44 15,1-5-11-15,0-1-91 0,1-3 6 0,-1-1-88 16</inkml:trace>
  <inkml:trace contextRef="#ctx0" brushRef="#br0" timeOffset="149263.03">18923 16688 1185 0,'5'0'71'0,"0"3"0"0,3-2 0 0,-2 0 17 16,4 1-18-16,-3-1 4 0,3 1 9 0,2-2-20 16,2 0 2-16,-2-2 1 0,2-2-22 0,2 0-2 15,-1-2-4-15,-1 0-2 0,-1-4-2 16,-2-2-7-16,-1 1-1 0,-3-5 1 0,-2 0-8 16,-5 1-4-16,0-1-3 0,-5 1 1 15,-2 1-6-15,-3 3-3 0,-1 1-2 0,-5 4 1 16,-2 3-3-16,0 3-1 0,1 2-2 0,-3 4-1 15,4 2 0-15,0 5 1 0,4 1 0 0,3 1-1 16,0 3 2-16,3-2-36 0,4 3-25 0,2-2-5 16,5 0-48-16,-1-2-206 0,0 0 263 0,7-3-107 15,8 2 167-15</inkml:trace>
  <inkml:trace contextRef="#ctx0" brushRef="#br0" timeOffset="149571.07">19091 16602 465 0,'-2'-10'245'16,"-1"4"-59"-16,2 0 0 0,0 1-2 16,1 5-92-16,0 0-7 0,0 0-15 0,7 11-13 15,-2 0-7-15,3 4 4 0,-1 3-18 0,2 2-10 16,0 1-6-16,3 3-3 0,0 0-12 0,0 2-1 16,2-1 1-16,-3 1-1 0,0 0-1 0,-1-1 2 15,-2 5 0-15,-1 0-1 0,-4-2 3 0,-1 2 0 16,-2 1 3-16,-2-3-2 0,-1 0 2 0,-4-1 1 15,-1-4 1-15,-2-2 0 16,-1-2 2-16,-3-6-2 0,1-1 1 0,-2-7 0 0,-1-3 0 16,0-3-2-16,2-4 0 0,-1-5 0 0,3-3-2 15,2-3-1-15,2-3-2 0,-2-2 0 16,2 0-2-16,6-2-2 0,-1-1 0 0,5 2-2 16,0-2 0-16,2 1-63 0,2 0-37 0,5-1-13 15,4 5-79-15,2-2 6 0,2 2-78 0</inkml:trace>
  <inkml:trace contextRef="#ctx0" brushRef="#br0" timeOffset="149864.77">19310 16669 962 0,'3'3'96'16,"2"-1"10"-16,0-2 1 0,1 0 12 0,3 0-16 15,1-2 6-15,2 1 4 0,4-3-30 0,0 2-8 16,0-4 1-16,2 0-38 0,-2-3-9 15,-3-2-4-15,2 0-3 0,-5-2-9 0,-4 1-3 16,-1-3 0-16,-3 3-1 0,-3 0-2 0,-1 0-2 16,-3 5-2-16,-4-2 0 0,-2 4-2 0,-1 4-1 15,-3 1-2-15,-1 1 1 0,-1 4-2 0,-1 5-1 16,0 1 0-16,2 4-1 0,1 4 0 0,4-2 0 16,1 3-1-16,5 1 0 0,3-2 0 15,3 2 2-15,5-2 0 0,4-2-1 0,5 0 3 16,4-3 1-16,6 0 1 0,1-2 1 15,2-2 2-15,3-5-49 0,2 0-62 0,1-3-27 16,0-2-83-16,0-4 6 0,-2-3-101 0</inkml:trace>
  <inkml:trace contextRef="#ctx0" brushRef="#br0" timeOffset="150072.09">19580 16133 1056 0,'16'-2'122'16,"5"2"-13"-16,0 3 0 0,2 5-15 0,1 2-11 16,2 3-5-16,1 3-17 0,2 5-5 0,1 1-6 15,-4 4 0-15,2 3-7 0,-2 2-13 0,-2 2-1 16,-6 5 1-16,-1 8-14 0,-7 2 0 16,-2 6-2-16,-8 3 0 0,-7 1-1 0,-7 2-50 15,-7 5-56-15,-8-3-11 0,-5 1-79 0,-7-3 5 16,-5-2-86-16</inkml:trace>
  <inkml:trace contextRef="#ctx0" brushRef="#br0" timeOffset="150919.96">12782 17230 1047 0,'-15'5'107'0,"4"-4"-30"0,11-1 3 16,0 0-1-16,1 3 1 0,13-3 2 0,7-2-17 16,7 0-5-16,7-4 3 0,5 1-21 0,8 0-6 15,7-1-4-15,5-2-2 0,4 2-6 0,2-3 6 16,1 3-2-16,4 0-1 0,0 0 6 15,3 1-3-15,2 1-1 0,-4-1 1 0,4 2-6 0,0-2-2 16,1 1-6-16,0 2 1 0,-3 0-8 0,-2-1-1 16,-4 0-1-16,-4 2 2 0,-4 1-5 15,-6 0 1-15,-8 0 4 0,-5 1-3 0,-6 2 3 16,-8 2-108-16,-5-3-185 0,-6 5 169 0,-5-3 117 16,-5 0-118-16</inkml:trace>
  <inkml:trace contextRef="#ctx0" brushRef="#br1" timeOffset="-78270.55">29209 8029 862 0,'0'0'59'0,"0"0"36"0,0 0-56 15,0 0 165-15,0-2-118 0,16-8-14 16,-3 9-5-16,3 0 9 0,5 1-22 0,3 0-2 15,3-1-4-15,7 1-3 0,0-1-3 0,6 1-2 16,0-3-1-16,4 2 2 0,0-2-4 0,3 1-9 16,1-1-2-16,4-3-1 0,2 3-9 0,3-5-3 15,0 3-2-15,1-1-1 0,1-3-4 0,-2 2 0 16,-2 0-1-16,-3-1 0 0,-5 1-1 0,-1-1 0 16,-5 3-4-16,-5-3-8 15,-4 2-2-15,-3 2-101 0,-5 0-54 0,-5 1-27 0,-2 1-133 16,-7 1 9-16,-4-1-115 0</inkml:trace>
  <inkml:trace contextRef="#ctx0" brushRef="#br1" timeOffset="-77947.61">29132 8261 1433 0,'3'0'137'0,"2"0"-133"0,5-2 57 0,2 1 23 15,3-3-5-15,4-1-12 0,5-1-20 0,6-1 10 16,8 1 11-16,-1-5-23 0,5 1 17 16,4 0-7-16,2 0-2 0,4 0 15 0,-3 3-12 15,2-3-1-15,-2 0 2 0,0 0-18 0,2 3-8 16,0 1-1-16,-2-3-3 0,-2 4-8 15,1-1-3-15,-1 1-1 0,-2 0 0 0,-1 1-2 0,-7 3-4 16,0-3 0-16,-7 2-1 0,1-1-3 0,-6 1 0 16,-2 2-2-16,-4-4 1 0,-3 3-1 0,0-2-15 15,-6 1-14-15,0 1-1 0,-3 0-23 16,-2 1-60-16,-5 0-22 0,0 0-13 0,0 0-70 16,0 0 2-16,-1 0-41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36:41.22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1815 2800 1026 0,'17'1'43'0,"4"2"16"0,6 2-11 16,2-1 10-16,6 1-3 0,5 0-10 0,6-1 3 15,3 0-3-15,8-1 2 0,3-1 0 0,10-2-6 16,4 0-5-16,8 0 1 0,4-2-11 16,9 1-8-16,1-2-2 0,6 1 1 0,1-1-11 15,5 1 0-15,3-1-1 0,2 0 1 0,3-1 0 0,3 0 24 16,4-1-7-16,3 0-5 0,1-3 18 16,4 0-16-16,1-2 3 0,2-1 8 0,1-3-26 15,-1 2 0-15,2-1-2 0,-3 1 1 16,0-1-3-16,-2 0 2 0,-1 0 0 0,-6 0-1 15,-3 6 1-15,-2-4 1 0,-6 0 1 0,-3 4 0 16,-5 3 2-16,-7 2-16 0,-6 2-29 0,-6 5-18 16,-3 6-34-16,-10 3 4 0,-7 4-48 0</inkml:trace>
  <inkml:trace contextRef="#ctx0" brushRef="#br0" timeOffset="4225.22">6118 2628 290 0,'4'-3'86'0,"1"-1"1"0,0 2-1 0,1-3-12 16,1 1-14-16,4 1 8 0,1 2-18 0,1-4 9 15,2 3-10-15,1 1-4 0,0-2 8 0,4 2-7 16,-1-3-5-16,1 0 2 0,4 2-14 0,-2-4-9 0,4 2-2 15,2-1 0-15,1 2-12 0,3-1-3 0,0 3 2 16,-1-4 0-16,2 2-3 0,3 2-1 0,-2 0 1 16,2 1-1-16,0 0-1 0,0-2 0 0,1 2 0 15,4 0 0-15,0 0 0 0,1 0 0 0,5 3 0 16,2-2 0-16,-2-1 0 0,1 1 0 0,2 2-1 16,-1-2 1-16,2 3 0 0,-1-2 0 0,0 2 0 15,-1 1 0-15,3-1-1 0,0 3 0 0,1-5 1 16,0 7-1-16,2-4 1 0,-3 1 0 0,2 0 0 15,1 1-1-15,-1-1 1 0,4 0 0 0,-3 0 0 16,5 0 0-16,-2 2 0 0,0-3 0 0,0-3 0 16,-2 1 2-16,2 0-2 0,-1-3 1 0,2 1-1 15,-2-1 0-15,0-1 1 0,3 1 0 0,-1 0 0 16,1 1 0-16,-2 1 0 0,0-2 5 0,-3 0-6 0,4 0 1 16,-2 0 1-16,0 1-2 0,-3-1 0 0,0 0 2 15,0 0-4-15,0 2-3 0,-1 0 5 0,-3 1 0 16,2 0 0-16,0-2 0 0,2 1 0 0,-1 2 0 15,-1-3 0-15,-1-1 19 0,1 0-3 0,-1-1-4 16,0-4 16-16,-2 2-12 0,1 1 4 0,-1-4 6 16,2 1-16-16,0-1 0 0,-1 1-3 0,0-1-1 15,1 0-1-15,-2-2 0 0,1 0 0 0,-2 2 0 16,0-3-1-16,0 2 0 0,-1-1 1 0,-1-2 0 16,-1 4 0-16,0-4 0 0,-2 2 1 0,1-4-1 15,1 3 1-15,-1 0-1 0,0-1 0 0,1 0-1 16,-1 3-1-16,1-3 0 0,0 3-1 0,-1 0 0 15,-4 0 0-15,1 0 0 0,-2 2-1 0,0 0 1 16,-1-1-1-16,-1 3 2 0,-1-2-2 0,1 3-1 16,1-1 1-16,-1 2 0 0,-1 1 1 0,1-1 0 15,-1-2-1-15,-3 2 1 0,-1-1 0 0,0-1 1 16,-2 2 1-16,-1 0 4 0,-2-4 4 0,-2 2-1 16,0 1 7-16,-1-2 0 0,1 0 0 0,-4 1 1 15,1 1 0-15,-2-3-2 0,0 3-2 0,-2-2 0 16,0 3-3-16,-2-3-1 0,-2 2 0 0,0-1 1 15,0 2-1-15,-2 0-1 0,-1-1-1 0,0-1 0 16,-1 2-1-16,0-2-2 0,-2 2 0 0,0 1-1 16,-1 0-1-16,1 0 0 0,-2 0 0 0,-1-1-1 15,0 1 0-15,0 0 0 0,0 0 0 0,0 1-1 16,-2-1 1-16,2 0 0 0,-1 0-1 0,1 1 0 16,0 1 1-16,-3-1-2 0,2-1 1 0,-3 1 1 15,-1-1-1-15,0 0 0 0,0 0 0 0,0 0 0 0,0 1 0 16,0 1 1-16,0 0-1 0,1-1 1 15,1-1-1-15,-1 1 0 0,0 1-1 0,0-1 1 0,1 0-1 16,-1 0 0-16,0 1 0 0,0 0 0 0,0-1 0 16,1-1 0-16,-1 2 0 0,0-1 0 0,0 0 1 15,1 0-1-15,-1 0 1 0,0 1-1 0,0 0 0 16,1-1 0-16,-1-1 1 0,0 2-1 0,0-1 0 0,1 0-1 16,0-1 0-16,0 0 1 15,0 0-1-15,-1 0 0 0,1 0 0 0,1 0 0 0,-1 0 0 0,1 0-1 16,-1 0-1-16,-1 0-11 0,2 1-2 0,-1 1-76 15,1-1-39-15,-2 0-41 0,0 2-98 16,1-2 5-16,-1-1-95 0</inkml:trace>
  <inkml:trace contextRef="#ctx0" brushRef="#br0" timeOffset="11462.37">3050 5338 891 0,'25'-3'45'0,"3"0"-14"0,5 0 18 0,7-2-13 15,3-2 4-15,7 2 1 0,4-1-15 0,5 1 1 16,1-1-4-16,3-2 0 0,2 2 0 0,3 0-6 16,0 2-2-16,4-3 2 0,-3 2-6 0,1-4 15 15,2 1-4-15,1-2-4 0,-1 2 15 16,0-3-12-16,1 0 3 0,-7-1 2 0,1-3-15 0,-2 0 1 16,-1 3-3-16,-4 1 2 0,-2-2-1 15,-5 3 0-15,-3 1-2 0,-3 2-15 0,-1 1-3 0,-7 6-188 16,-4 1 187-16,-8 2-46 0,-4 2 58 15</inkml:trace>
  <inkml:trace contextRef="#ctx0" brushRef="#br0" timeOffset="15410.96">7364 14686 266 0,'11'-6'18'0,"-1"2"15"0,0 0-6 16,0-1 7-16,-1 2 24 0,-1 3 0 0,-2 0-3 15,-2 0 6-15,-3 3-1 0,-3 4-2 0,-5-1-9 16,-6 4-4-16,-2 1-4 0,-7 4-13 0,-1-1-2 16,-7 5-3-16,-1-1-15 0,-1 2 26 0,0-1-7 15,0 0-5-15,1 1 21 0,2-3-15 16,0-1 5-16,5-1 9 0,3 1-24 0,2-2-5 16,2-2-1-16,4-2-1 0,4-1-5 0,2 2 9 15,5-1 3-15,2 0-3 0,4-2 11 0,3 3-2 16,3-3 2-16,2 2 3 0,3-2-3 0,2 0-7 15,3-1-2-15,1-1-1 0,0 0-7 0,1-1 0 16,2 1 0-16,-1-2 0 0,2 2 1 0,-3-1 2 16,0-1-10-16,-1 3-12 0,0-2-6 0,-4 3-182 15,-1-2 185-15,-2 0-49 0,-2-4 63 0</inkml:trace>
  <inkml:trace contextRef="#ctx0" brushRef="#br0" timeOffset="15706.19">7110 14902 1114 0,'22'-9'51'0,"3"2"5"15,2-1-1-15,2 0 8 0,0 0-5 0,4 1 3 16,2-2 8-16,4 2-6 0,3 1-2 0,3-2-2 15,1 3-5-15,3-3-13 0,3 2-7 0,3-1 1 16,3 0-17-16,4 2-4 0,2-2-4 0,5 2 0 16,0-4-6-16,3 1-3 0,1 0 1 0,2-1-1 15,1 0-1-15,2-3 0 0,0 3 0 0,1-2-1 16,1-1 1-16,4 3 1 0,-2-4 0 0,2 1 1 16,-2 0 1-16,-2-2 1 0,0 2 1 0,-1-4 1 15,-2 0 0-15,-5 2 3 0,-4-1 1 0,-6 3-17 16,-2-1 1-16,-7 7-143 0,-8-1 141 0,-8 4-34 15,-9 2 43-15</inkml:trace>
  <inkml:trace contextRef="#ctx0" brushRef="#br0" timeOffset="17362.92">9701 16324 157 0,'9'-11'11'0,"3"-1"52"0,-1 1-18 0,0-1-23 0,3-3 84 15,-1 0-10-15,2 0 0 0,1-1 3 16,0-1-15-16,-1 0-2 0,0-1-5 0,0 1 4 16,-1 1-7-16,-1 4-17 0,-2 0-5 0,-4 5 2 15,1 3-21-15,-6 4-10 0,-2 4-3 0,-5 6-7 16,-2 2-7-16,-7 8-1 0,-1 2 0 0,-7 2 0 15,-1 0 0-15,-3 3 3 0,-2 1 12 0,-2-2-1 16,-2-1 11-16,2 1 1 0,-1-5 1 16,3 2 0-16,2-2 7 0,3-2-3 0,2 1-8 0,5-4-6 15,3 1-3-15,6-4-4 0,4-1 3 0,3-2 3 16,4-3-4-16,6 1 7 0,2-3-1 0,4-2-2 16,3-1 8-16,3-1-8 0,0-1-1 15,3 0 0-15,-2-3-10 0,3 2-1 0,-1-3 0 16,1 1-1-16,-1 0-1 0,-1-1 1 15,1 3 1-15,-2 1-3 0,1 0 1 0,-4 1-72 0,-2 2-27 16,-3-1-3-16,-2 3-87 0,-4 2 5 0,-2-1-68 16</inkml:trace>
  <inkml:trace contextRef="#ctx0" brushRef="#br0" timeOffset="17705.82">9479 16495 1110 0,'2'-5'78'0,"6"2"-55"16,2 1-11-16,1 1 48 0,5-4-33 0,2 2 32 15,7-1 0-15,3 0-2 0,2-1 34 0,6-2-8 16,2 0 3-16,4-3 5 0,2-1-13 0,8 0-20 16,1-1-5-16,8-1 2 0,0 2-23 0,4-4 0 15,2 2-5-15,4-5-3 0,2 4 0 0,3-1 0 16,1-1 0-16,-3-3 0 0,2 1-1 0,3-2-4 15,0 2-2-15,1 0 1 0,-1-3-5 16,-1 2-3-16,-2-2-2 0,2-2 1 0,-1 1-3 0,-1 1-1 16,-2 1 0-16,-2 1 0 0,-2 0 0 15,-7 2 0-15,0 1-1 0,-5 2 0 0,-4 2 1 16,-3 1 2-16,-7 0 0 0,-4 2 0 0,-5 2 3 16,-3 1 1-16,-4 1 2 0,-7 3-1 15,-3 0 2-15,-6 1-24 0,-4 1-17 0,-8 3-2 16,-1 2-35-16,-7 3-123 0,-3 3-136 0,-5 4 129 15,0 3 197-15,-4-2-181 0</inkml:trace>
  <inkml:trace contextRef="#ctx0" brushRef="#br0" timeOffset="19272.2">4691 17867 751 0,'8'-2'47'16,"1"2"-29"-16,2 3 19 0,1 1-2 0,5-4-2 15,-1 1 20-15,3 5-10 0,2-1-1 0,1 0 4 16,3 1-14-16,4 0-8 0,3 0-4 0,0 2-1 16,1-2-8-16,3-2 9 0,1-1 3 0,2-1-3 15,2-2 12-15,0-2-6 0,-1-3 4 0,5 0 2 16,2-2-6-16,-2 1-6 0,5-3-2 0,-3-1-2 15,-3 0-6-15,2 1 0 0,-2-3 0 0,-1 1-1 16,-1 0 1-16,-4-1-1 0,-2-2 0 16,0 2-13-16,-1 0-3 0,-3 1-181 0,-3 1 177 0,-2 0-42 15,-4-2 54-15</inkml:trace>
  <inkml:trace contextRef="#ctx0" brushRef="#br0" timeOffset="-183621.42">10053 15424 959 0,'-19'-10'65'0,"-3"0"13"16,-5 8-65-16,-7-6 189 0,-3 4-163 0,-12 3-9 15,-6-3-15-15,-11 3-2 0,-8 1-11 0,-13 0-1 16,-7 0-1-16,-14-1 0 0,-5 1 0 16,-13 0 12-16,-7 0 0 0,-11 1-2 0,-6 0 12 15,-8 3 2-15,-5-1 2 0,-6 2 3 0,-4 0-1 16,-8 2-9-16,1 0-1 0,-5 3 2 16,-2 1-11-16,-1 2-2 0,-1 1-1 0,3 4-2 15,0 0-1-15,-1 2 0 0,4 2-1 0,0 0 0 16,2 1 0-16,-1 0 0 0,3 0 0 0,-1 0 0 15,6-1 0-15,2-1 0 0,0 0 2 0,9-5 0 16,2 2-1-16,6-4 9 0,5 1-1 0,10-2 1 16,1 0 6-16,8-2-3 0,5 0 3 0,8-1 2 15,6 1-4-15,7-3 2 0,4 1 0 0,8-4 0 16,7 2 3-16,7-2 3 0,5 0 0 16,8-1-1-16,6-1 4 0,6 1-10 0,4 0 1 15,7 1 0-15,4 1-9 0,3 3-4 0,4-2-2 16,6 3-1-16,1 2-2 0,3 5 0 15,4-1-4-15,1 6-1 0,5 0 0 0,1 5-3 16,2 2 0-16,2 3 2 0,2 1-5 0,0 3 0 16,1-2 2-16,1 3 0 0,-1 4 2 0,-1 0 1 15,-1 6 1-15,0 4-1 0,-2 5 3 0,0 4 1 16,-2 1 1-16,-1 2 0 0,-2 2 1 0,-1 3 0 16,-5 1 1-16,3 0 0 0,-1 1 0 0,1-2 3 15,-3 0-2-15,3 0 0 0,-1-1 1 0,7 1 0 16,1-6-1-16,3 1 2 0,1-3-1 0,5 0 0 15,3 2 0-15,5-8-1 0,5 2 0 16,2-6-2-16,4-4 1 0,7-7-1 16,5 1-1-16,2-3 0 0,9-1 1 0,6-1 0 15,3-1 1-15,11-1 0 0,6-2 1 0,11-4 1 16,7-4-1-16,6-5 0 0,10-5 0 0,11-3-1 16,9 0 0-16,7-10 1 0,6 0-1 0,10-5 0 15,3-2 0-15,11-5 1 0,5-1-1 0,5-3 0 16,5-3 1-16,2 1-1 0,3-2 0 0,8 0 0 15,0 2 0-15,4-3-1 0,0 4 1 0,4 1-1 16,0 2 1-16,4 2 0 0,-3 2 0 0,0 0-1 16,1 4 1-16,-4 1 0 0,1 2 0 15,-4 3 0-15,-4 0-1 0,-3 0 1 16,-3 3 0-16,-9-1-1 0,-3 4 1 0,-9-3 1 16,-3 2 0-16,-13 0-1 0,-5-1 2 0,-8-1-1 15,-7 1 0-15,-11-3 0 0,-6 2 0 0,-9-2 1 16,-6 0-1-16,-11-1 1 0,-6 0 0 0,-10-4 4 15,-4 2 2-15,-14-5 0 0,-4-2 5 0,-11-5 7 16,-6 1 3-16,-9-7 2 0,-5-1 9 0,-5-5 7 16,-5-2-2-16,-3-9 0 0,-4-4 6 0,-2-10-8 15,-3-2-1-15,-1-7 0 0,-3-3-11 16,-1-5-4-16,1-3 0 0,2-7 0 0,-2-4-5 0,1 0-3 16,3-2-1-16,3 1 0 15,1-6-3-15,3-4-1 0,0-2-1 0,-1 5-2 16,2 1-1-16,2-1-1 0,-4-2 0 0,2-1 0 15,-2 1-2-15,-2 8 0 0,1 4 0 0,0 1-1 16,0 2 0-16,-1 2-2 0,-1 3-12 0,1 8-12 16,1 6-9-16,1 2-214 0,0 9 225 0,0 9-63 15,2 6 87-15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6:22:15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3811 12153 300 0,'12'-10'60'0,"2"0"-4"16,2-3 0-16,4-3 7 0,1 0-11 0,3-7-8 15,1-2 11-15,3-4 10 0,3-5-8 0,4-5 0 16,1-3 4-16,1-3-10 0,1-2-1 0,3-4 4 16,3 1-16-16,5-6-5 0,1 3 2 15,-1-2-1-15,2 0-5 0,2 0 3 0,-1-2-1 16,-1 2-3-16,1 2 3 0,-1-2-6 0,-1 2 0 16,0 0 2-16,-1 3-9 0,-1-2-3 0,-1 2-2 15,-1 0 0-15,-2 2-5 0,-3 2-1 0,-4 0 0 16,-3 7-1-16,-2 1 0 0,-3 4-1 0,-3 5 0 15,-4 2 2-15,-5 2-1 0,-2 4 0 0,-4 4 1 16,-2 4-1-16,-4 1 1 0,-4 2-2 16,-1 4 0-16,-5 1 0 0,-1 4-3 0,-3-2-4 15,-2 6-2-15,-1-2 2 0,-3 4-7 0,1 2 3 16,-3 0 0-16,2 0-1 0,-1 2 3 0,3-1 2 16,-1-2 1-16,-1 1-1 0,5-3 2 0,1-1-1 15,2 1-1-15,4-3 1 0,3-1-2 0,0 0-1 16,0 0 0-16,0 0 1 0,10-15-1 0,-2 9 2 15,2-2-2-15,1 1 2 0,2-3 1 0,1 3 0 16,4-2 0-16,-2 3 0 0,0-1 0 0,2 2 3 16,1-3 2-16,-1 5 1 0,1-4 4 0,0 4 4 15,1 1 2-15,0-1 0 0,0 5 6 16,-1-1-1-16,0 3 0 0,-3 2 1 0,-1-1-1 16,-2 5-1-16,0 0-1 0,-5 4-1 0,-2-2-1 15,-2 6-3-15,-3 0 0 0,-1 3-1 0,-2 2-3 0,-4 5-3 16,-3-2-15-16,2 6-9 0,-4-1-13 0,3 1-116 15,0 2 131-15,0-1-43 0,1-2 59 0</inkml:trace>
  <inkml:trace contextRef="#ctx0" brushRef="#br0" timeOffset="936.2">7954 11540 583 0,'-11'4'35'0,"1"-1"78"0,4 0-83 15,1 2 119-15,1-4-63 0,4-1-10 0,0 0-11 16,0 0 4-16,9 10-19 0,0-10-1 15,2 1-4-15,2-1-1 0,4 1-4 0,2 0-3 0,3 1 0 16,3 3 0-16,2-4-4 0,1 1-7 0,4 0-3 16,2 1 1-16,0 1-8 0,5-2-3 15,1 0-1-15,5-1 0 0,4 0-3 0,5 2 0 16,3-1 2-16,2-2 0 0,2-2 1 0,2 2 2 16,2-3 0-16,2-1 0 0,-2 0 1 0,-1-4-2 15,-1-2-1-15,3 3 1 0,-4-4-5 0,0-4 0 16,-3 0 0-16,-1-1-1 0,-2-2-1 0,-2-1 1 15,-1-2 0-15,-3-1 1 0,-2 0-1 0,-5-2 0 16,-2 2-1-16,-4 0 1 0,-3 0-1 0,-3 3-16 16,-3-2-17-16,-3 4-4 0,-2 2-26 15,1 4-107-15,-6 0-81 0,-2 6 90 0,-3 0 157 0,-3 5-148 16</inkml:trace>
  <inkml:trace contextRef="#ctx0" brushRef="#br0" timeOffset="1485.74">8097 11853 531 0,'0'0'102'0,"0"0"-101"0,0 0 71 0,5 9 79 15,2-5-68-15,5 2-29 0,-1-3-6 0,5 5-2 16,1-2 4-16,3 1-11 0,1 3 6 0,3-2 0 15,5 2-1-15,2-1 4 0,6 0-3 16,1 1-2-16,5-3 4 0,3 0-8 0,2-3-5 16,1 1-2-16,3-5-1 0,0 0-7 0,1 0 0 15,1-5 1-15,3-1-1 0,0-4 0 0,1 2-2 16,0-5-1-16,-3-1-2 0,1-1-2 0,-2-2-3 16,-1-1-1-16,-4 1 0 0,-2-3-3 0,-4 3 0 15,1-4-1-15,-4 1 1 0,1 1-1 0,-3 0-60 16,-1-3-55-16,-1 1-32 0,2 1-89 0,-1-5 6 15,0 0-103-15</inkml:trace>
  <inkml:trace contextRef="#ctx0" brushRef="#br0" timeOffset="6316.41">23865 11588 919 0,'-12'-4'214'31,"42"9"-112"-31,11 5 7 16,7-1-9-16,5 1-13 15,4-1-14-15,-2 1-12 16,12 3-1-16,11-2-7 15,4-1-3-15,10 0-10 16,1-1-1-16,15-1-8 16,6-1-2-16,7 1-5 0,3-5-6 15,3 6-1-15,1-5-2 16,2 2 4-16,-1-4 0 16,1-2 3-16,-4 0 0 15,-1-2 2-15,-2-6 1 16,-7-3-4-16,-3-2-3 15,-4-6-5-15,-6-2-2 16,-11-2-7-16,-9-3-17 16,-7 0-90-16,-8-2-95 15,-15-1 167-15,-9 2-28 0,-17 1-23 16</inkml:trace>
  <inkml:trace contextRef="#ctx0" brushRef="#br0" timeOffset="6839.46">24230 12010 841 0,'34'11'102'0,"13"0"-54"16,10-2-13-16,5-1 55 15,6 0 3-15,13-3-2 16,5 0-6-16,14-3-4 16,3-2-4-16,6 0 1 15,0-2-3-15,8-3-4 16,2-1-6-16,2-2-15 15,-2 0-1-15,0-5-14 16,-1 2-5-16,-3-2-6 16,-5-4-3-16,-8-1-6 15,-3-2-3-15,-3-2-7 16,-5-1-12-16,-8-5-60 16,-5 0-57-16,-7 1 106 15,-5 1-19-15,-12-6-15 16</inkml:trace>
  <inkml:trace contextRef="#ctx0" brushRef="#br0" timeOffset="23524.3">30110 13604 183 0,'2'0'-34'0,"-2"0"22"16,0 0 4-16,0 0-15 0,0 0 72 16,0 0-1-16,0 0 3 0,-14 0 17 0,4 2-4 15,-3 0 1-15,0-1 13 0,-3 5-9 0,-2-3-3 16,-1 4 2-16,-4-3-16 0,-1 4-17 0,-3 0-3 15,-3 0 1-15,-1 2-20 0,-3 1-3 0,-3 2-8 16,-5-1 6-16,-1 2-6 0,-4 2 3 16,-4-4-1-16,-2 3-1 0,-2 2 3 0,-7-2-3 15,-1 1 5-15,-4 0-5 0,-2-1-1 0,0-1 0 16,-1 3-1-16,-1-3 0 0,1 1 0 0,2 1 1 16,3-4-2-16,1 3 1 0,1-2 0 0,4 0 0 15,2 1-1-15,4-3 0 0,1-1-1 0,5-2-4 16,3 2 2-16,3-2-1 0,4 2-3 0,5-6 2 15,1 4 1-15,4-6-2 0,2 2 3 0,4-3 0 16,3 1 0-16,4-4 1 0,3 1-1 16,0-3 1-16,4 2-1 0,3-6 0 0,3 4 2 15,1-6-2-15,1 1 0 0,5-1 0 16,-1-2 0-16,5 1 1 0,0-2-1 0,1 1 0 16,0 0 1-16,1-1 1 0,1 2 0 0,-1-1-1 15,1 1 1-15,0 0 1 0,-1 0 0 0,0 1 0 16,1 0-1-16,-2 1 1 0,0 2 0 0,-1-3 0 15,1 3 0-15,-2-1 0 0,-1 2-3 16,0 0 3-16,-1 1-1 0,-1 2 1 0,0-3 0 0,-2 4 0 16,0-1 3-16,-4 3-2 0,0 0 5 15,0 0-5-15,0 0 1 0,0 0 0 0,0 0 0 16,-1 0 0-16,-1 0-1 0,-21 3 1 0,15 2 0 16,0 0-2-16,-4-3 1 0,-1 3 1 0,2 0 0 15,-4 1 0-15,0 0-1 0,2 3 0 16,-1-2 0-16,0 2 2 0,0 1-3 0,0 1 1 15,1-1-1-15,0 1 0 0,2 0 0 0,-2 0 1 16,0 0-1-16,2 0 0 0,0 2 1 0,0 0-1 16,1 0 0-16,2 0 0 0,-1 0 0 0,3-1 0 15,1 1 6-15,1-1 0 0,4-4 3 0,0 2 0 16,3-1 0-16,3-1 1 0,1 0 0 0,3-1 0 16,2 1-6-16,2-2 0 0,2 0-2 15,3-2 3-15,0 2 2 0,1-5 0 0,3 1 5 0,1 0 2 16,1-2 1-16,-1 0 0 0,1-2 4 15,0 0-5-15,1 1 0 0,-1-5 0 16,-1 2-4-16,1-1-1 0,-2 1 0 0,2-1-8 16,-2-1 1-16,-2 2 0 0,-1-3-3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37:48.1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3">
        <inkml:traceFormat>
          <inkml:channel name="X" type="integer" max="10980" units="cm"/>
          <inkml:channel name="Y" type="integer" max="73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9-21T07:39:40.659"/>
    </inkml:context>
  </inkml:definitions>
  <inkml:trace contextRef="#ctx0" brushRef="#br0">19435 7695 466 0,'0'0'209'16,"0"0"-31"-16,0 0-6 0,2 0 27 0,-1 0-125 15,0 0-12-15,0-1 9 0,30-14-9 0,-20 13-7 16,-3 1-6-16,4-2-9 0,-1 2-8 0,4 1-1 16,-2-1 0-16,6 1-8 0,-2 0-8 0,-2 0-4 0,5 0 0 15,-2 0-9-15,1 1 0 0,-1-1-2 0,1 0-10 16,-2 0-1-16,0 0-72 0,-1 0-19 0,0 0-5 16,-1-1-82-16,-2-2 4 0,-1 1-53 0</inkml:trace>
  <inkml:trace contextRef="#ctx0" brushRef="#br0" timeOffset="203.19">19839 7491 1004 0,'0'0'71'0,"0"0"18"0,0 0-43 0,13 7 72 16,-6-1-17-16,-1 2-27 0,1 0 12 0,2 3 13 15,-1 2-34-15,-1 2 0 0,0-1-9 0,0 1-2 16,0 2-1-16,-1 2-16 0,-3 1-3 0,0-1 1 15,-3 2-18-15,2 2-5 0,-2-1-2 0,-2 0-9 16,-2-1-3-16,-2 0-122 0,-3 0-88 0,-2-1 109 16,0 2 105-16,-5 0-108 0</inkml:trace>
  <inkml:trace contextRef="#ctx0" brushRef="#br0" timeOffset="628.28">19443 8792 1490 0,'8'3'120'0,"2"0"-117"15,4-1 37-15,1-1 8 0,-1 1-5 16,3 2 3-16,2 0-23 0,5-2 7 0,-1 1 11 16,1-1-28-16,0 2 1 0,0-3-3 0,0 2-7 0,0-2 5 15,-2-1-5-15,-1 0-10 0,-1 0-9 16,-3-1-12-16,-1-1-83 0,-2 0-26 0,-2 2-8 0,-1-4-100 16,-2 2 5-16,-3-2-60 0</inkml:trace>
  <inkml:trace contextRef="#ctx0" brushRef="#br0" timeOffset="808.48">19935 8587 1036 0,'5'0'136'0,"-1"2"-133"16,-1-1 93-16,2 0 62 0,2 3-71 0,-3 1 3 16,1 1-29-16,0 1 14 0,1 4 6 0,-2 1-34 15,1 2 0-15,-2 1-6 0,-2 1-2 0,0 4-1 0,-1 1-13 16,0 0-2-16,-5 1-1 0,0 2-15 0,-1-1-48 15,-3 2-38-15,-2-1-18 0,-1 2-67 16,1 0 5-16,-4 0-69 0</inkml:trace>
  <inkml:trace contextRef="#ctx0" brushRef="#br0" timeOffset="1460.8">19987 9630 1368 0,'5'4'124'0,"2"1"-121"0,1-2 59 16,-3 2 10-16,2 1-13 0,2 2 16 0,-1 2-13 15,1 1 12-15,1 1 8 0,-4 3-19 0,1 0-1 0,2 5-5 16,0-3 0-16,-3 3-4 0,-1 1-17 0,-2 1-2 15,0-3-3-15,-1 6-18 0,-3-5-3 16,-1 1-2-16,-5 1-2 0,0 0-2 0,-2-1-76 0,0 0-64 16,-5 1-54-16,2 2-108 0,-6-2 9 0,0 2-136 15</inkml:trace>
  <inkml:trace contextRef="#ctx0" brushRef="#br0" timeOffset="3173.38">19347 9846 1156 0,'0'0'79'0,"0"0"48"0,0 0-76 16,0 0 242-16,12 5-188 0,-3-4-10 0,2 2 1 15,6 0 18-15,-2 1-23 0,3 0-6 0,4-1-8 16,3 1-3-16,5 2-11 0,2-2-17 0,4 0-2 16,-1 1 0-16,7-3-21 0,1 2-6 0,1-2-4 15,0 2 0-15,-3 0-9 0,-5-3 0 0,-2 4-24 16,-6-4-20-16,-2 1-15 0,-3 0 2 0,-5-1-33 15</inkml:trace>
  <inkml:trace contextRef="#ctx0" brushRef="#br0" timeOffset="4638.96">20322 6604 615 0,'3'-3'104'0,"1"-2"-102"0,-3 3 100 16,1-1 47-16,0 0-54 0,-2 3 17 0,0 0-27 16,0 0 16-16,0 0 5 0,0 0-33 0,0 0-2 15,0 0-5-15,0 2 2 0,0 13-5 0,-3-5-8 16,1 2-4-16,-2 3-1 0,0 2-10 0,-1 2-8 15,3 0-4-15,-1 5 1 0,0-3-11 0,3 0-6 16,0 1-1-16,0 0 0 0,0-5-6 0,2 2-1 16,3 1 0-16,-1-7-2 0,2-2 0 0,1 0 1 15,2-1-1-15,1-5 0 0,0 1 0 0,1-4 1 16,1-2 0-16,2-4 1 0,-1 2 0 16,2-3 4-16,-3-7 2 0,2 0-2 0,0-4 4 0,-3-1-2 15,0-3 3-15,-3-1 1 0,1-1-3 16,-4-3 4-16,2 1-3 0,-4-1 2 0,1-1 2 15,-4 1-3-15,-2-1 0 0,1 4 0 0,-1 0-3 16,-3 2-2-16,0 3-1 0,0 3 1 0,-3 1-3 16,3 5-1-16,-2 2-1 0,0 4-1 0,-2-1-1 15,-3 2-1-15,1 5-1 0,-2 4-2 16,0-1-2-16,-1 4-23 0,1 0-9 0,-2 5-1 16,4-1-27-16,2 3-60 0,2-1-29 0,0 2-13 15,4-2-70-15,2 0 4 0,-1-1-51 0</inkml:trace>
  <inkml:trace contextRef="#ctx0" brushRef="#br0" timeOffset="4884.31">20531 6664 1077 0,'-4'-1'82'0,"2"1"12"16,-1 2 0-16,1 1-11 0,-2 3-7 0,2 3 16 15,0 0-15-15,1 4 9 0,-1 0-15 0,2 7-6 16,0-3 8-16,-1 2-20 0,1 2-1 0,0-4 2 16,0 2-24-16,1-2-9 0,2 0-4 15,1-3-2-15,-1-1-9 0,3 0-3 0,0-2-2 16,3 0-6-16,0-3-4 0,0 0-63 0,2-4-28 16,0-2-8-16,3-1-80 0,2-1 5 0,0 0-59 15</inkml:trace>
  <inkml:trace contextRef="#ctx0" brushRef="#br0" timeOffset="6947.8">20653 5942 566 0,'0'0'68'0,"0"0"11"0,0 0 1 0,0 0 6 16,-9 16-12-16,6-6-1 0,-3 1 8 0,-1 2-18 15,1 5-7-15,-1 2-4 0,-1 1-21 0,0 2-11 16,0 1-2-16,3 2 1 0,2-3-13 0,0-1-2 15,2 1-2-15,2-5-2 0,2-1-1 0,2-2-45 16,2-3-22-16,1 0-7 0,-1-4-53 16,0-4 3-16,2-2-48 0</inkml:trace>
  <inkml:trace contextRef="#ctx0" brushRef="#br0" timeOffset="7273.13">20742 6166 622 0,'0'0'86'0,"0"0"10"15,0 0 0-15,0 0-11 0,0 0-14 0,0 0 12 16,0 0-17-16,1-2 2 0,12-14-13 0,-9 9-8 16,3 1 1-16,-2-4-7 0,2-1 4 0,-1 0 5 15,0 0-9-15,2-2 7 0,-1 1-1 0,1 1-2 16,-1 0 8-16,-1 0-13 0,0 0 1 0,0 2 1 15,-1 1-13-15,0 4-4 0,-1 1-3 0,-2-2-1 16,-2 5-4-16,0 0 1 0,0 0-4 0,0 0-1 16,0 1-2-16,5 17-3 0,-5-8-1 0,0 1 1 15,0 2-6-15,-1 2-1 0,0 1 1 16,1-1-1-16,-1 0-1 0,-1 2-4 0,1-5-13 16,0 3-3-16,0 0-13 0,0-2-54 0,-1 0-15 15,0-2 0-15,2-1-64 0,-1-3-94 0,1 1 180 16,0-2-89-16,-2-3 169 0</inkml:trace>
  <inkml:trace contextRef="#ctx0" brushRef="#br0" timeOffset="7563.98">20983 5829 876 0,'0'0'92'0,"0"0"12"0,0 0 0 0,0 0-28 16,12 12 11-16,-11-3 24 0,-1-4-39 0,1 6 11 15,1 0-12-15,-2 1-8 0,2 6 10 0,1-4-14 16,-3 4 2-16,1 0 2 0,1 2-18 0,-2 2-7 16,1-3-4-16,1 2 1 0,-2 0-8 0,0-1-10 15,-2 1-1-15,0 2-1 0,0-5-8 0,-1 1-11 16,-3 2-16-16,0-4-4 0,-2 0-19 0,-2-2-84 15,1 0-54-15,0 0-39 0,-1-3-116 0,-1-1 7 16,-1-6-100-16</inkml:trace>
  <inkml:trace contextRef="#ctx0" brushRef="#br0" timeOffset="12553.47">23193 5799 595 0,'-7'-2'95'0,"2"2"-93"0,1 0 75 16,-2 1 49-16,1 1-72 0,0 3 30 0,0 0-16 15,2 1 9-15,-5 2-5 0,3 1-18 0,-2 2-5 16,2-2-3-16,-2 3 2 0,-1 1-8 0,2 1-8 15,0 2-3-15,1-4-1 0,2 3-8 0,3 2-5 16,0-4-2-16,0 3-1 0,4-3-5 0,1 3-2 16,0-3-1-16,1 0 0 0,2-1-3 0,-1 0-1 15,3-3 2-15,3 1-1 0,-1-4 0 0,2-1 0 16,2-1 0-16,3-1 0 0,-2-3 0 16,0 0 2-16,0-3 0 0,-1-1-1 0,0-3 2 15,0 0 2-15,-2-2 2 0,0-2 2 0,0-2 2 16,-3 0 14-16,0-2-2 0,-1-1-1 0,0 1 13 15,-3-1-7-15,-1 1 3 0,-2-2 1 0,-2 1-8 16,1-1-2-16,-3 2 1 0,-1 1-2 0,-3-3 0 16,0 4 4-16,-1-1-2 0,-1 0-1 0,-1 3 3 15,-1 0-9-15,-2 3 1 0,2-1 2 16,-2 4-11-16,-1-1-3 0,1 3-3 0,-1 2 1 16,1 1-4-16,-1 1-1 0,1 1-1 0,1 4-1 15,-1-4-1-15,3 8-3 0,0-5-1 0,-1 2-1 16,1 2-3-16,3 0-54 0,-1-1-17 0,3 2-3 15,-1 0-58-15,3 0-135 0,-1 0 209 0,2-3-106 16,3 3 176-16</inkml:trace>
  <inkml:trace contextRef="#ctx0" brushRef="#br0" timeOffset="12800.84">23430 5874 801 0,'-1'4'75'16,"0"-1"13"-16,1 0 0 0,-1 1 10 0,-2 5-19 15,1-2 6-15,-1 0 10 0,1 3 8 0,-1 1-16 16,1 1-2-16,-1 2 1 0,1-1-22 0,1-2 0 16,-1 1 3-16,2 0-28 0,2 1-8 0,0-2-7 15,2 0-1-15,1-1-11 0,2-1-4 0,3-2-2 16,0-1 0-16,1 0-6 0,1-5-54 0,-1 1-58 15,4-2-38-15,0-3-86 0,0-3 9 0,1 1-109 16</inkml:trace>
  <inkml:trace contextRef="#ctx0" brushRef="#br0" timeOffset="13367.79">23554 5212 745 0,'0'9'87'0,"-2"3"11"16,0 3 1-16,-3-4-27 0,1 2 9 15,-2 3 18-15,1 0-35 0,-1 0-9 0,-1 3-13 16,2 2-5-16,2-4-11 0,1 3-8 0,-1 1-5 16,2-4-1-16,-1 2-10 0,2-2-15 0,1-1-24 15,1-5-9-15,0 1-28 0,0 0-155 0,3-5 192 16,-1 2-73-16,2-3 110 0</inkml:trace>
  <inkml:trace contextRef="#ctx0" brushRef="#br0" timeOffset="13718.48">23640 5367 743 0,'5'-7'127'0,"1"0"-126"0,0 3 108 16,0-4 105-16,2 2-137 0,1 4 12 0,-2-1-28 15,2 1 20-15,-2 1 7 0,-1-2-34 0,2 3 0 16,-4 3-6-16,3 0 2 0,-5 0-3 0,2 2-8 15,-2 0-4-15,-2 2-3 0,0 1-9 0,0 1-1 16,-2 0-2-16,-3 1 1 0,0 0-2 0,-1 1-5 16,-2 1-1-16,1-2 1 0,-2-1-5 0,1 1 10 15,0-1-3-15,2 1-2 0,0-1 8 0,0-2-6 16,2 2 3-16,0-2 2 0,3 2-9 0,-1-4 0 16,2 2 0-16,1-3 1 0,0 3 0 0,3-3-1 15,0 0 0-15,-1 1 0 0,2-4 0 16,1 2-3-16,-1-1 0 0,1-1-2 0,2 2-2 15,0-3-1-15,1 1 0 0,0-1-2 0,-1-1-1 16,1-2-17-16,0 2-24 0,-2-1-5 16,2 0-31-16,-3 0-140 0,0-3 178 0,1 2-71 0,1 1 110 15</inkml:trace>
  <inkml:trace contextRef="#ctx0" brushRef="#br0" timeOffset="13957.74">23907 5163 1349 0,'3'1'86'0,"3"0"12"16,-1 2 1-16,0-2 3 0,3 4-26 0,-2 1 10 16,0 0 1-16,3 3 0 0,-3 2-12 0,1 2-7 15,-1 1-1-15,-1 1-13 0,0 0 1 0,0 3 2 16,-1-1-15-16,-4 1-10 0,0 0-4 15,-3-1-1-15,0 6-9 0,-1-2-5 0,-3-2-3 16,-3 2-1-16,1 1-5 0,-2-1-43 0,-1 2-31 16,1-1-7-16,-1-1-58 0,3 1 3 0,0-5-56 15</inkml:trace>
  <inkml:trace contextRef="#ctx0" brushRef="#br0" timeOffset="16720.93">21316 6601 859 0,'8'-7'60'0,"5"3"39"0,0-3-111 0,2-1 278 16,4 1-222-16,1-4-9 0,4 0-6 0,1-2 7 15,2-2-13-15,4 2 2 0,1-2-8 0,1-2-3 16,2 0 0-16,0 1-6 0,2 1 2 16,0-1 1-16,-1-2-7 0,-1 2-7 0,-2 3-44 15,0-3-15-15,-2 0-32 0,0-3 3 0,-4 3-48 16</inkml:trace>
  <inkml:trace contextRef="#ctx0" brushRef="#br0" timeOffset="16881.22">22104 6177 787 0,'0'0'139'0,"1"0"-136"0,0 0 116 16,1 0 36-16,-1 0-28 0,0 0 9 0,2 0-29 15,32 6 1-15,-28 0-2 0,-1 1-35 0,0 3-15 16,0 1-7-16,-3 4-1 0,-2-2-19 0,-1 3-9 16,-4 0-16-16,-2 2-21 0,-3 1-20 0,-1 3 1 15,-1 4-27-15</inkml:trace>
  <inkml:trace contextRef="#ctx0" brushRef="#br0" timeOffset="17692.95">23895 5920 488 0,'18'0'216'0,"3"0"-35"15,1 0-7-15,3 0 32 0,3 1-147 0,3-1-14 16,3 2 9-16,5 0-3 0,0 1-9 0,5 1-10 16,1 0-3-16,2 2-12 0,1 0 2 0,2 2 5 15,2 1-13-15,0-3-2 0,0 1-5 16,2-1-1-16,-1 0-2 0,2-1-2 0,-4 0-17 0,1 0-2 15,-2 0-13-15,-5-1-73 0,0 0-38 0,-5-1-13 16,-3-1-96-16,-1-1 2 0,-1 0-64 0</inkml:trace>
  <inkml:trace contextRef="#ctx0" brushRef="#br0" timeOffset="17905.97">25232 5944 971 0,'8'4'140'0,"1"3"-18"0,0-1-1 0,-1 1 32 15,3 2-81-15,0 2-7 0,-1-1 28 0,-1 2-17 16,-1 1-1-16,0-1-7 0,-3 3-19 0,-4 2-14 16,-1-1-4-16,-1 2 3 0,-4-1-19 0,-4 1-29 15,-2 1-58-15,-1-1-37 0,-2 2-60 0,-1-4 4 16,-1-3-84-16</inkml:trace>
  <inkml:trace contextRef="#ctx0" brushRef="#br0" timeOffset="18913.95">26277 5858 911 0,'-7'4'63'0,"2"2"38"16,1 4-63-16,-1 1 176 0,0 3-135 0,1 3-31 16,0 2 7-16,-1 0 14 0,0 2-42 0,2-1 5 15,0 0-9-15,1-3-3 0,1 3 2 0,1-5-3 16,2-1 0-16,4-1 4 0,3-2-6 0,3-4-2 16,0 1-1-16,3-7 1 0,3-1-2 0,-1-1 0 15,3-7-1-15,-1 0 1 0,1-2-1 0,-1-4 0 16,-1-1 2-16,-1-2-1 0,-2 0 1 0,-1-2 8 15,-3 2-1-15,-3-3-1 0,0 1 6 0,-4 0-5 16,-2 1 0-16,-2-1 3 0,-2 3-8 16,-2 4 0-16,-2-2-3 0,-3 4 1 0,0 3-2 15,-2 3-5-15,-1-1 0 0,-2 8 0 16,0-2-6-16,-2 1-1 0,0 3-1 0,-2 3 0 0,2 3-2 16,0 1-1-16,-1 2 0 0,2 2-2 0,3-1 0 15,-1 1-31-15,5 1-12 0,0 3-2 16,3-8-36-16,3 3-76 0,2 0-44 0,5-3 51 0,0-1 158 15,3-1-132-15</inkml:trace>
  <inkml:trace contextRef="#ctx0" brushRef="#br0" timeOffset="19125.18">26510 5899 867 0,'0'0'119'0,"0"0"-3"15,-4 12 0-15,4-3 18 0,1 2-45 0,1 0-10 16,-1 3 21-16,1 1-10 0,1 1-5 0,0-3-7 16,1 2-14-16,2 0-16 0,0 0-3 0,2-2 4 15,0 0-23-15,2-2-5 0,4-1-8 0,-3-2-7 16,4-3-8-16,-3-1-137 0,4 0-119 0,1-4 137 16,2-2 124-16,1-4-127 0</inkml:trace>
  <inkml:trace contextRef="#ctx0" brushRef="#br0" timeOffset="19656.96">26650 5225 722 0,'3'-6'50'16,"-2"0"57"-16,0-1-49 0,-1 2 76 0,0-3-2 15,0 6-30-15,2-4 10 0,-2 6 7 0,0 0-35 16,0 0 0-16,0 0-10 0,-7 13-3 16,5-3-5-16,-5 1-12 0,-2 5-2 0,0 0 1 15,-2 3-17-15,1 1-13 0,3-1-2 0,-1 1-1 16,0 1-14-16,4 1-1 0,0-2-3 0,3 1-1 16,1-1-1-16,3-2-37 0,0-3-19 0,2 0-1 15,3-2-46-15,0-4-108 0,0 0 162 0,2-4-79 16,3 0 128-16</inkml:trace>
  <inkml:trace contextRef="#ctx0" brushRef="#br0" timeOffset="20021">26782 5270 1109 0,'8'-4'130'0,"2"1"-128"0,1 1 88 0,0 0 14 15,1 1-44-15,1-3 34 0,0 4-33 0,1-1 16 16,-2 2 0-16,-1 3-31 0,-1-2 4 0,-1 2-6 16,-3 3-7-16,-1-2 6 0,-5 1-14 0,0 0-1 15,-3 3 1-15,-3 0-18 0,-1 1 1 0,-1 1-6 16,-2-4 1-16,2 2-2 0,0 1 0 16,0-2-2-16,2-2 1 0,1 2-1 0,2-2-2 15,1-2 0-15,2-1 0 0,0 5-1 0,2-8 0 16,3 3 0-16,1 0 0 0,-1-2 0 0,4 3-1 15,-2-3 1-15,2 2 0 0,1-2 1 0,-2 5 0 16,2-4 0-16,-1 3 3 0,-2 0 1 0,1 0 13 16,-2 3 0-16,-1 2-2 0,-1-4 13 0,-3 2-4 15,0 1 1-15,-2 2 1 0,-3-1-7 0,-1 1-4 16,-2-4-3-16,-2 2 1 0,-2 0-7 0,0 1-4 16,-1-5-3-16,-2 2-6 0,0-3-6 0,2-1-61 15,0 1-21-15,2-4-4 0,0 0-72 0,4-1 2 16,1-4-44-16</inkml:trace>
  <inkml:trace contextRef="#ctx0" brushRef="#br0" timeOffset="20239.58">27072 5105 1496 0,'13'8'100'0,"-3"3"1"16,-1 0 0-16,5 3-18 0,-3 1 16 0,0 2-35 16,0 3-1-16,-3-3-14 0,-2 5-9 0,-4-1-4 0,0 3-16 15,-7-2-8-15,-2 1-13 0,-2 3-20 16,-2 1-15-16,-6 2 1 0,0 0-26 0</inkml:trace>
  <inkml:trace contextRef="#ctx0" brushRef="#br0" timeOffset="22321.58">27299 6210 834 0,'15'4'111'0,"5"-2"-109"0,2-1 71 0,0 3 91 0,4-1-124 16,1 0 19-16,5 2-27 0,3 1 8 16,1 1 4-16,0-1-31 0,-1 0 10 0,5 1-6 15,1 1-3-15,2-1 11 0,1 2-8 0,-1-1 1 16,3 2 4-16,1 1-10 0,0 0-4 0,0 2-1 16,-3-2-1-16,-2 0-4 0,0 1 1 0,1-1-1 15,-3 1-1-15,-2-1 1 0,-1 0-1 0,-1 0-1 16,-3-4-4-16,0 2-3 0,-4 0-36 0,-2-1-12 15,-3-3-4-15,-1 0-44 0,-2-1-92 0,-3-2 144 16,-2 2-69-16,-2 1 120 0</inkml:trace>
  <inkml:trace contextRef="#ctx0" brushRef="#br0" timeOffset="22526.35">28533 6351 727 0,'-2'-6'51'0,"2"4"57"16,0 2-60-16,0 0 108 0,0 0-39 0,0 0-24 15,12 0-1-15,-6 5 1 0,2 1-29 0,0 3 3 16,1 2-6-16,1 0-2 0,0 2 0 0,-2 0-7 16,0 2 2-16,0 3-1 0,-2 3-9 0,-1 2-10 15,0-1-4-15,-1 1 1 0,-3 1-12 0,-1 0-4 16,-2 2-5-16,-3-1 1 0,-1 1-7 0,-3-1-13 16,-1-3-24-16,-3-2-8 0,3 0-28 0,-1-1-176 15,1 1 210-15,1-5-76 16,2-2 112-16</inkml:trace>
  <inkml:trace contextRef="#ctx0" brushRef="#br0" timeOffset="23069.04">29257 6317 1222 0,'0'0'86'0,"0"0"-11"0,0 0-35 0,-8 11 59 16,3-4-11-16,1 4-31 0,-1-1 5 0,1 2 7 15,-2 0-35-15,4 2 3 0,1 1-8 16,-2-3-6-16,1 2 4 0,-1-2-5 0,3 1 2 16,4-1 2-16,2 0-6 0,1-5-6 0,2 2 3 15,2-4-1-15,4 0-3 0,2-4 0 0,4-1-2 16,0-5-2-16,3 1 2 0,0-3 0 0,1 1-4 15,1-3 1-15,-5-2-1 0,-3-1 1 0,0-2 0 16,-4 2 0-16,-1-3 0 0,-5-2 1 16,0 3 0-16,-4-3 0 0,-2 2 0 0,-2-1-2 15,-1 0 1-15,-4 1 1 0,-1 0-3 0,-3 4 1 16,-1 0-2-16,-3 3 2 0,-2-2-1 0,-1 5-4 16,-3 1 1-16,-1 4 0 0,0 0-2 0,-1 3-2 15,0 2 0-15,2 4-1 0,2-2-2 0,2 1-1 16,3 3-1-16,3-1 0 0,-1 1-2 0,6 2-28 15,2-2-14-15,-2 0 0 0,3-1-35 0,1-2-46 16,4 3-23-16,1-2-13 0,2 1-54 0,2-3 3 16,1-2-27-16</inkml:trace>
  <inkml:trace contextRef="#ctx0" brushRef="#br0" timeOffset="23267.22">29560 6337 595 0,'0'0'211'0,"0"0"-29"0,0 0 0 0,0 0-4 16,0 0-61-16,0 3-8 0,-4 9-11 0,4-1-25 16,-1 1-3-16,-1-1 0 0,2 2-28 0,-1-2-7 15,1 4-6-15,0-3-3 0,1 2-7 16,3-1-5-16,1-3-6 0,1 0-2 0,3 0-6 16,1-3-10-16,2 2-22 0,-1-5-7 0,3-1-22 15,1-2-152-15,-1-1 182 0,1-3-66 16,2-1 98-16</inkml:trace>
  <inkml:trace contextRef="#ctx0" brushRef="#br0" timeOffset="23529.51">29794 5750 1068 0,'-6'10'69'16,"-2"2"9"-16,2-1 1 0,-1 0-9 0,-3 3-3 15,3 1 12-15,-1 2-19 0,-2-1-20 0,4 2-6 16,-1 3-3-16,1-3-22 0,2 1-2 0,3 2-3 16,1-1-1-16,2-1-2 0,2-2-4 0,1-2-20 15,2-3-7-15,3 2-15 0,2-4-127 16,1-2 149-16,3-3-52 0,2 1 76 0</inkml:trace>
  <inkml:trace contextRef="#ctx0" brushRef="#br0" timeOffset="23896.7">29980 5819 1155 0,'-5'5'109'0,"2"2"-106"0,3 3 28 15,-3 0 11-15,1 0-12 0,2-1 3 0,0 3-11 16,0-1-4-16,1 0-2 0,1-1-12 0,1 1 0 16,2-1-2-16,0-1 0 0,-2 0 0 0,4-4 1 15,-1 2 0-15,-1-4 0 0,2 0 2 0,-1-2-2 16,1-2 1-16,0-3 0 0,0 2 0 16,1-6-2-16,-1-1 1 0,1 3-2 0,0-5 0 0,0 1 0 15,0-1 0-15,0 0-1 0,-1 0 0 16,0 1 2-16,1 2-2 0,-2-1 2 0,0 0-1 15,-1 1 1-15,-1 0 1 0,1 5 0 0,-3-1 1 16,-2 4 21-16,0 0 2 0,0 0-2 0,0 0 21 16,0 0-6-16,-4 11 1 0,0-4 7 15,-1 2-12-15,-3 1-8 0,2 2-5 0,1 0-2 16,-1 1-10-16,1-1-5 0,1 3-1 0,2-3 1 16,-1 1-6-16,3-2-5 0,-1 0-30 0,1-1-11 15,4-2-24-15,-2 0 3 0,1-1-36 0</inkml:trace>
  <inkml:trace contextRef="#ctx0" brushRef="#br0" timeOffset="24161.62">30271 5699 1570 0,'12'9'90'16,"0"3"9"-16,0-1-36 0,-2 2 1 0,1-1-6 15,2 4-4-15,-5-1-4 0,-2 3-13 16,-1-3 0-16,-5 5 4 0,0-2-18 0,-3 2-6 0,-4 1-4 16,-1 0 0-16,-2 3-8 0,-2-1-8 0,-1 0-33 15,0 2-18-15,-1 0-26 0,-1 2 2 16,-2-2-43-16</inkml:trace>
  <inkml:trace contextRef="#ctx0" brushRef="#br0" timeOffset="27192.35">22955 3722 318 0,'-3'7'110'0,"1"0"4"0,4 2-1 0,1-2 10 16,0-3-3-16,3 1-20 0,4-1 18 0,3-2-29 15,0-2-3-15,4-4 3 0,0-2-35 0,2 0-4 16,2 0-8-16,0-5-1 0,1-1-7 0,-2-6-8 16,3 3-2-16,-3-2 0 0,0-1-10 0,-3-2-1 15,0 0-2-15,-3-1-1 0,-2-1-2 0,-1 2-1 16,-3-1 1-16,-2 2 0 0,-3-1-2 0,-1 1-1 16,-2 2 2-16,-2 1 0 0,-1 2-1 15,-3 1 0-15,-2 4 0 0,0 2-1 0,-4 2 0 16,1 0 0-16,-1 4 0 0,0 1 0 15,-2 2 0-15,2 4 3 0,1 3-1 0,-2 1 1 0,2 5 2 16,1-1-2-16,3 5 0 0,1 4 1 16,2 1-2-16,3 4 2 0,1 2 0 0,1 2-1 15,4-1 2-15,0 3 1 0,0 3 1 0,2 2 1 16,-3-1 0-16,0 0 0 0,-2 0 2 0,1 3-1 16,-2-1 1-16,0 0-2 0,-1-4 1 0,-1 0 0 15,-3-3-2-15,2 0 0 0,-5-4-2 0,0-2 2 16,-2-4-3-16,-3-2-5 0,0-2-4 0,-1-1-3 15,-3-4-8-15,-1-4-48 0,2 1-16 0,-2-6-6 16,2-1-57-16,3-3 3 0,0-2-37 0</inkml:trace>
  <inkml:trace contextRef="#ctx0" brushRef="#br0" timeOffset="27583.41">23433 3807 930 0,'1'6'66'0,"1"-2"11"0,0-1-39 16,1 1 42-16,1 0 4 0,1-2-36 0,1-1 8 15,0-1 16-15,3 0-51 0,1-2-3 0,-1-2-5 16,0-2-2-16,0 1-4 0,0-5 0 15,-1 2 1-15,0-2-1 0,-3 0 0 0,0 1 6 16,-2-2 4-16,0 1-2 0,-1 0 8 0,-1 0-2 16,1 1 0-16,-2 2 3 0,0 3-3 0,-4-1-5 15,2 2-3-15,-2 1-1 0,-2 2-6 0,1 5-1 16,-3 0 0-16,0 2-2 0,-2 2-1 0,2 2 1 16,0 1-1-16,-1 3 1 0,0 1 0 0,2 0-1 15,1 2 0-15,1 0 2 0,4 1-3 0,1-1 0 16,0-1-1-16,7-1 0 0,-1-1 0 0,5 0-1 15,3-6 0-15,0-1-1 0,0-2 0 0,4-4-29 16,0 0-31-16,1-4-5 0,2-1-46 0,-2-3-147 16,0-1 207-16,-1-1-94 0,0-2 147 0</inkml:trace>
  <inkml:trace contextRef="#ctx0" brushRef="#br0" timeOffset="28172.2">23762 3767 548 0,'-6'1'119'0,"2"2"-117"15,2 1 104-15,-2 1 31 0,0-2-23 0,2 0-4 16,1 0-33-16,1-3-1 0,0 0 0 16,0 0-36-16,0 0 1 0,11 5-11 0,-4-7 0 15,2-3-2-15,2 1-6 0,0-3-2 0,1-1 0 16,1-1-10-16,-1-1 0 0,0 0 1 0,0-1 0 16,-3 1-1-16,0 0 0 0,-2 0 0 0,-2 0 0 15,-2-1-1-15,-2 1 2 0,-1 0 3 0,0 5 0 16,-1-2 2-16,-2 3 1 0,0-2-2 0,-1 6 2 15,-2 1 0-15,0 6-1 0,-2-1-1 0,0 2 1 16,-1 5-2-16,0 2 0 0,-1 2-4 0,2 3 2 16,0-2-2-16,2 1-5 0,1 2 2 0,3 0-5 15,1-4-2-15,2 1-1 0,4-2 0 16,1-1-1-16,4-1-1 0,2-6-5 0,2 0-12 0,2-1-1 16,1-4-11-16,0-3-36 0,2 0-3 15,-1-7 3-15,1 0-38 0,-1-3 28 0,2 2 4 16,0-5-7-16,0 0 36 0,-4 0 15 0,-2-3 10 15,1 3 5-15,-1 0 15 0,-3 1 4 0,-2-2 2 16,-2 5-1-16,-1-1 4 0,-2 2 8 0,1 2 7 16,-5 4-2-16,0 2 11 0,0 0 11 0,0 0 0 15,-5 13 2-15,-1-3 7 0,-1 2-3 16,1 2-5-16,-1 5 2 0,1-5-10 0,1 1-10 16,0 1-1-16,2-4 0 0,2 1-13 0,2-1-3 15,2-2-1-15,2-3 1 0,2-3-4 0,1-1 1 16,1-2 0-16,5-1 0 0,1-4 2 0,1-2-2 15,2-3 1-15,0-2 1 0,-2 0-2 0,2-1 11 16,-3-3 3-16,-3 1-2 0,-1-3 13 0,-4 0-3 16,-1 5 3-16,-4-6 2 0,-1 5-3 0,-1 2-4 15,-3-2-3-15,-3 2 0 0,-3 4-7 0,-1 2-4 16,-3 2-2-16,-2 2 0 0,-5 1-7 0,1 1-1 16,0 6-2-16,0 2 0 0,0 0-3 0,0 2-4 15,2-1-12-15,3 2-6 0,3-1-11 0,4 1-66 16,0-1-20-16,5-8-4 0,3 5-81 0,4-3 4 15,3-3-40-15</inkml:trace>
  <inkml:trace contextRef="#ctx0" brushRef="#br0" timeOffset="28376.6">24326 3416 458 0,'0'-19'148'0,"1"7"-146"15,-1 2 159-15,0 0 22 0,-1 4 5 0,-1 5-7 16,-2-1-33-16,-1 4-6 0,-1 4 0 15,0 2-43-15,-2 6-16 0,1 3-4 0,-1 1 2 16,2 5-20-16,-1 4-9 0,2 1-8 0,-1 5-1 16,2 0-12-16,0 0-10 0,3 2-5 0,0-1 2 15,1 1-14-15,0-3-4 0,2-1-38 0,3-2-18 16,3 1-26-16,0-3 2 0,3 3-43 0</inkml:trace>
  <inkml:trace contextRef="#ctx0" brushRef="#br0" timeOffset="28920.42">24890 3784 708 0,'12'-3'219'0,"5"-5"-78"16,3 2 0-16,0-4 18 0,3-2-153 0,1-3-5 15,3-2 1-15,0-3-16 0,-1-1 3 0,-1-1 3 16,-4-1-13-16,-4-2 14 0,-1 0-2 0,-4 1-6 16,-1 0 19-16,-4 1 4 0,-1-1 1 15,-5 2 1-15,1 0 3 0,-2 5 13 0,-2 0 1 16,-2 4-1-16,-2 2 13 0,-3 2-7 0,-3 4 2 15,1 5 7-15,1 4-10 0,-3 1 6 0,3 5-1 16,-3 7-3-16,4 0 6 0,1 7 1 0,2 4 0 16,0 2 2-16,0 4-2 0,2 2-2 0,1 4-3 15,2 3 0-15,-1-1-5 0,-2 2-1 0,3-1-1 16,1 2-1-16,-4-2-3 0,3-1-5 16,0-2 0-16,-4-1 0 0,-1-1-5 0,3-3-3 15,-4-2-2-15,-2-5 1 0,-1-1-5 0,-2-6-24 16,-3 0-20-16,0-5-2 0,-1-3-37 0,-2-3-114 15,0-7-87-15,4-2 94 0,-1-2 188 0,5-7-172 16</inkml:trace>
  <inkml:trace contextRef="#ctx0" brushRef="#br0" timeOffset="29249.23">25299 3760 836 0,'7'10'113'0,"0"2"-110"0,0-2 72 16,2 1 3-16,1 0-12 0,0-4 24 0,2 2-25 15,2-1 0-15,1-5-1 0,-1 2-26 0,2-5 10 16,0 0-5-16,2-5 2 0,-1 0 9 16,1-3-7-16,-2-2-3 0,-2-3-2 0,1 2-8 15,-3-3 6-15,-1 1 1 0,-3-4-5 0,-2 3 6 16,-6 0-7-16,0-2 2 0,-1 3 5 15,-3 0-11-15,-2-1 1 0,-5 3-6 0,1 2 0 16,-4 1-2-16,1 3-7 0,-1 3-3 0,-2 1 2 16,-1 1-11-16,1 4-1 0,-2 5-4 15,4 0-1-15,-2 4-4 0,2-1-7 0,2 3-22 0,3 0-6 16,0 1-21-16,6-1-112 0,1 2-84 0,5-1 100 16,3 0 159-16,4 0-160 0</inkml:trace>
  <inkml:trace contextRef="#ctx0" brushRef="#br0" timeOffset="29682.35">25725 3887 813 0,'1'6'113'15,"3"-2"8"-15,3 2 1 0,-2-5-16 0,3 0-24 16,-1-1 13-16,2-1-26 0,2-4-19 16,-2-1-14-16,-1-5-5 0,1 1-22 0,1-2-2 15,-2-1 0-15,0-1 0 0,-2-2-2 0,-1 1-1 16,2-3 1-16,-2 2-1 0,1 0-1 0,-1 2 7 15,0 0-1-15,1-2 0 0,2 6 5 0,-1-1-3 16,1 0 0-16,0 1 2 0,0 3-4 0,0 0 2 16,1 1-6-16,-2 4-1 0,1-1-1 0,-2 3 3 15,0 0 1-15,-1 3 1 0,0 2-1 0,-3 1 0 16,2 1 3-16,-3 4 2 0,1-1-2 0,-1 3-2 16,0 1-1-16,-1-1 0 0,0-1-4 0,0 2-1 15,1 0-7-15,2-2-11 0,0 2-7 16,0-5-112-16,2 1-58 0,1 0 82 0,1-2 113 0,3 1-116 15</inkml:trace>
  <inkml:trace contextRef="#ctx0" brushRef="#br0" timeOffset="30167.97">26147 3628 847 0,'-5'3'136'15,"3"1"-134"-15,0 4 97 0,0-1 28 0,-3 0-30 16,3 3 9-16,0 1-35 0,-1 0-6 0,-1 2-1 16,1-1-38-16,2 2-1 0,1-2-8 0,1 0 0 15,3 4-2-15,1-4-6 0,2-1 1 0,2 0 0 16,1-3-6-16,0-1 3 0,0 0 2 0,3-3-1 16,1-1 5-16,-1-3 5 0,1-1 1 0,2-1 0 15,0-5 5-15,-1 1-4 0,1-4 0 0,-3 1-1 16,2-4-5-16,-1 2 0 0,-2 0-1 0,-1-1 1 15,-2-2-1-15,-2 2 4 0,1 1 1 0,-3-2 1 16,-2 2 2-16,-1 1 0 0,-1 2 1 16,-1 3 0-16,0 5-1 0,0 0-6 0,0 0-1 15,0 0 2-15,-1 0-7 0,-17 6-1 0,13 0-3 16,-1 5 0-16,1-3-2 0,2 3-2 0,0-3 0 16,3 2 1-16,0-1-2 0,1-2 2 0,4 2 1 15,1-3-1-15,3-1 4 0,2-3 2 0,2 3 2 16,-1-5-1-16,3 2 3 0,1-4 2 0,0 2-1 15,1-3 2-15,0-2 0 0,-2 1 1 0,1-5-1 16,-2 2 1-16,-1 0 0 0,0-2-1 0,-5-3 2 16,1 2-1-16,-4-3 0 0,-1 2-3 0,-1 0 0 15,-3 1 3-15,0-1-4 0,-3 0-7 16,0 3 0-16,-4 1 1 0,1 1-5 0,-3 1-2 16,-1 5-7-16,-1 0-8 0,0 0-2 0,1 6-39 15,-1 1-16-15,3 2-2 0,1 1-49 0,2-1-118 16,1 2 180-16,4 1-78 0,3 2 140 0</inkml:trace>
  <inkml:trace contextRef="#ctx0" brushRef="#br0" timeOffset="30501.8">26779 3739 1079 0,'-6'5'112'0,"-3"-2"-3"0,4 1 0 0,-4 1 5 15,3 4-41-15,0-2 4 0,0 1-4 16,3 3-25-16,-2-1-3 0,5-1 0 0,0 1-27 0,5 0 3 16,2-1-4-16,2-2 0 0,3-1 4 0,0-3 5 15,5 0 3-15,-1-3-4 0,1 0 9 16,2-3 6-16,-1-3 0 0,2-1 3 0,-3 0 4 16,1-3-11-16,-3-1-1 0,-1-1 1 15,0 1-12-15,-3 0-4 0,-1-1-2 0,-4 0-1 16,0 1-4-16,-3-1 0 0,-1 1-2 0,-3-1 0 15,-2 1-1-15,-3-1-2 0,-1 1-1 0,-3 1-2 16,-2 1-1-16,-2 6-4 0,-2-1 1 0,-1 4-1 16,-2 0-2-16,0 4-1 0,-1 2-2 0,0 1 0 15,2 3-1-15,0 0-22 0,2-4-11 0,4 4-2 16,1 0-26-16,2 1-70 0,4-1-33 0,4 0-21 16,1-2-84-16,6 2 5 0,3 0-61 0</inkml:trace>
  <inkml:trace contextRef="#ctx0" brushRef="#br0" timeOffset="31439.25">26991 3756 560 0,'1'-4'160'0,"2"1"-159"0,-2 1 160 15,0 0 24-15,-1 2-84 0,0 0 16 16,0 0-18-16,0 0-33 0,0 0 16 0,0 0-40 0,0 1-5 16,1 15-7-16,-2-7-3 0,-1 1-7 15,0 1-7-15,1 0-2 0,1 1 0 16,0 2-10-16,3-2 1 0,2-1-2 0,1 0 0 0,2-1 0 15,2 0 0-15,3-1 1 0,-1-3 0 0,0-1 2 16,2-3 0-16,-1 0 0 0,0-2 0 16,-1-2 0-16,0-4 1 0,0 0 0 0,-4-3 0 0,3 1 0 15,-1-3 0-15,-1-2-1 0,-2 0 2 16,1-1-3-16,-1-1 1 0,0 1 0 0,2-1-1 0,-3-1 0 16,-1 0-1-16,1 1 1 0,3 0-1 15,-3 2 0-15,-1-1 0 0,0 2-1 0,0 2 1 16,1 0 0-16,-1 4 5 0,0 1 0 0,-1 0 1 15,1 4 5-15,1 2 1 0,-3 1 1 0,0 4 1 16,-1-1 0-16,0 4-3 0,0-2 0 0,-1 5 0 16,-1-1-4-16,0 0-3 0,0 1 1 0,2-2-1 15,-2 1-2-15,2 4-1 0,0-5-1 0,2 1 0 16,0-1-1-16,3 1-2 0,-2-3-3 0,4 1-2 16,-1-2-3-16,1-2-22 0,0-1-1 15,1-1 4-15,1 0-24 0,-1-3 6 0,1 0-5 0,1-1-3 16,0-5 8-16,1 1 8 0,-1-4 5 0,-1 1-1 15,2-2 10-15,-2-1 10 0,0 0 3 16,-1-2 1-16,-2 2 11 0,2 1 3 0,-3 2 1 16,0-2 1-16,0 2 3 0,-2 1 17 0,-1 2 4 15,-3 1 0-15,-1 4 17 0,0 0-4 0,0 0 4 16,0 0 4-16,-6 9-5 0,2-2-8 0,0 1-4 16,-1 2-2-16,3-3-9 0,-1 3-4 15,2-1-2-15,1 0-1 0,3 1-5 0,2-2 1 16,2 0 0-16,2 0-1 0,1-1 2 0,1-2 3 15,1 1 1-15,3-6 0 0,0 0 3 0,-2-1 0 16,3-1 1-16,0-1 2 0,-1-4-1 0,1 1 1 16,1-4 0-16,-3 2-1 0,-4-3 2 0,1 0-2 15,-5 0-1-15,-1-1 2 0,-1-2-1 0,-8 0-9 16,-2 0 1-16,-2-1 2 0,2 2-6 0,-4 1-1 16,-1 1-2-16,-2 2-5 0,-1 3 2 0,3 3-2 15,-3 0 0-15,1 3-1 0,-2 3-2 0,0 3-2 16,2-1-1-16,-1 3-2 0,2 1-2 15,2 2-54-15,1-1-17 0,2-5-3 0,2 2-60 0,3-2-173 16,2 1 244-16,3-3-112 0,3-1 184 0</inkml:trace>
  <inkml:trace contextRef="#ctx0" brushRef="#br0" timeOffset="31694.42">27879 3264 1319 0,'-2'15'93'0,"-1"-4"10"15,1 4 1-15,-2 3-23 0,0 1 2 0,-1 3 18 16,1 1-34-16,-3 6 7 0,1-1-6 0,0 5-10 16,-1 2 7-16,2 1-19 0,-1 1 0 0,1-2 9 15,1 0-25-15,0-2-10 0,2 2-4 0,2-3-3 16,1-3-9-16,0 0-4 0,3-2-23 0,0-2-8 15,1-1-16-15,-1 0-162 0,3-3 184 0,0-4-61 16,0-1 87-16</inkml:trace>
  <inkml:trace contextRef="#ctx0" brushRef="#br0" timeOffset="35441.93">30510 8837 1157 0,'-3'21'10'0,"3"0"3"0,0-2-1 0,4 0 1 15,1-3 3-15,2-1 16 0,1-3 3 0,1-2-2 16,1 1 16-16,1-6 6 0,1 1 2 0,1-6 4 0,2 0 2 16,-2-6-10-16,1 1 0 0,0-6 3 15,-2 0-13-15,-2-6 4 0,-2-1-4 0,1-1 0 16,-3-2 2-16,-1-2-8 0,-2 0-1 0,-3-1-1 16,0 0-9-16,-2 3-7 0,-2 0-2 0,-4 4 0 15,1-1-7-15,-2 6-5 0,-1 2-2 0,0 5 0 16,-2 0-4-16,0 5-4 0,2 1-18 0,0 4-6 15,1 4-13-15,2 0-100 0,1 2-45 0,2 4-17 16,3-3-129-16,1 0 5 0,2 3-85 0</inkml:trace>
  <inkml:trace contextRef="#ctx0" brushRef="#br0" timeOffset="35821.68">30859 8710 1292 0,'-4'11'58'0,"3"1"-12"0,0 2-17 0,-2 0 2 16,3 1 5-16,-1-1-21 0,1-1-3 0,0 0-4 16,4 0-2-16,-2-2-4 0,3 1 0 0,1-5 1 15,0 0-1-15,3-3 1 0,1-2 1 16,1 0 1-16,-1-2-1 0,0-4 1 0,0-3 1 0,-1 0-1 15,3-4 1-15,-3 0 0 0,1-1-1 16,-1-3 1-16,0-1 1 0,-1 1-1 0,0 0 11 16,-2-1 2-16,0 3 1 0,-2 0 10 0,1 1 11 15,-2 2 1-15,-2-1 5 0,2 5 7 0,-2 1-9 16,-1 5-2-16,0 0 1 0,0 0-11 0,0 0-12 16,0 0-4-16,-4 14 0 0,3-4-13 0,1 1-3 15,1 0 0-15,2 2 0 0,1 1-1 0,2 2 0 16,1-3-13-16,1 1-12 0,2-2-4 0,-2-1-87 15,2-1-40-15,1-1-12 0,0-3-114 16,3-3 5-16,-3-3-73 0</inkml:trace>
  <inkml:trace contextRef="#ctx0" brushRef="#br0" timeOffset="36041.08">31244 8217 1647 0,'-10'20'36'0,"0"6"-1"0,5 0-3 15,-1 1-11-15,0 1-2 0,2 0-2 16,0 1-12-16,2-3 0 0,2 4-2 0,4-4-1 16,0 2 1-16,1-1-54 0,2 2-38 0,1-1-9 15,0-3-73-15,0 0 5 0,2-1-69 0</inkml:trace>
  <inkml:trace contextRef="#ctx0" brushRef="#br0" timeOffset="36212.51">31065 8463 1682 0,'0'0'42'15,"13"5"-14"-15,-4-4-1 0,5 0-5 0,0 2-12 16,4-2 5-16,1-1-12 0,4 1-20 0,-1-1-22 16,1 0-6-16,2 1-32 0,1-1-160 0,0 2 198 15,1 1-77-15,1 4 116 0</inkml:trace>
  <inkml:trace contextRef="#ctx0" brushRef="#br0" timeOffset="36416.97">31493 8765 1274 0,'1'26'96'0,"0"0"-7"0,2 2-10 0,-2-1-26 16,0-1-4-16,1 0-1 0,-1-1-30 0,-1 0-2 16,0-4-5-16,-1 0-1 0,-1-3-3 0,1 2-1 15,0-2-12-15,-2-3-13 0,1 1-9 0,-1-2-162 16,0-2 172-16,-1 0-49 0,2-2 68 0</inkml:trace>
  <inkml:trace contextRef="#ctx0" brushRef="#br0" timeOffset="36649.68">31519 8606 1398 0,'10'-5'80'15,"0"1"-17"-15,1 4-17 0,1 0 4 0,2 3 5 16,-1 2-19-16,-1-3 11 0,3 7-4 0,-2-1-7 16,0 2 12-16,0 3-14 0,-2-1 2 0,-1 3 3 15,-4 0-18-15,-4-1-2 0,-1 2-4 0,-2-2 1 16,-4 1-4-16,-3 1-1 0,-4-4 1 0,-1 1-1 16,-1-2-2-16,1-1-19 0,-5-2-16 0,1 0-3 15,1 0-27-15,1-3-91 0,2 3-60 0,0-3 68 16,4-1 140-16,1-2-129 0</inkml:trace>
  <inkml:trace contextRef="#ctx0" brushRef="#br0" timeOffset="37048.5">31743 8674 1152 0,'3'12'41'0,"1"2"-4"0,0-1 2 0,-1 0-12 0,1-1-4 15,1-2 2-15,1 0-16 0,0-3-2 16,-1-2-1-16,2 0 0 0,-2-4-2 0,3-1 1 16,-1-3-1-16,0-1-2 0,-2-1 1 0,3-5-3 15,0 0 0-15,0-1-1 0,-1-1-3 0,-1-1-1 16,1-1-1-16,-1-1 0 0,1 0-1 0,-3 3 4 15,-2-3 0-15,-1 2-1 0,2 2 3 0,-1 3 2 16,-2-2 3-16,0 4 3 0,-1 1 3 0,-1 1 16 16,0 3 6-16,1 1-1 0,0 4 20 0,-1-1 1 15,-2 6 0-15,3 1 3 0,-2 1-1 0,1 1-14 16,-1 4-4-16,0 3-2 0,1-4-16 0,1 4-5 16,0 0-2-16,1-2-1 0,2 4-6 15,3-5 0-15,-1 3-1 0,2-6-5 0,-1 2-2 16,2-4-73-16,2 0-50 0,-2-2-29 15,2-2-101-15,3-6 6 0,0-1-99 0</inkml:trace>
  <inkml:trace contextRef="#ctx0" brushRef="#br0" timeOffset="37302.78">32059 8162 1583 0,'3'18'70'15,"-1"5"9"-15,-1 4-16 0,2 1-4 0,-3 2 1 16,1 3-18-16,-1-2 8 0,0 6-10 0,0-3-2 16,0 1 5-16,0-1-16 0,-1 3 0 0,1 1 4 15,0 1-20-15,0-2 1 0,0 0-4 0,0-1-7 16,0-3 0-16,1-2-60 0,-2-1-19 15,0-9-6-15,-2 0-69 0,2-5 2 0,-2-5-49 16</inkml:trace>
  <inkml:trace contextRef="#ctx0" brushRef="#br0" timeOffset="37508.67">31889 8462 1764 0,'30'1'69'16,"2"-1"-2"-16,2 0 1 0,2 0-19 15,1 0-5-15,-2 1 2 0,-3-1-24 0,-2 0-4 16,3 0-4-16,-6 0-3 0,0 1-4 0,-5 2-80 16,-2-3-70-16,-4 0-45 0,-1 5-117 0,-6 3 10 15,-2 3-139-15</inkml:trace>
  <inkml:trace contextRef="#ctx0" brushRef="#br0" timeOffset="39825.11">5810 4678 777 0,'12'-4'53'0,"2"4"3"15,3-1-33-15,1 0 140 0,3-1-121 0,4 2-9 16,2-1-3-16,3 1 7 0,3-1-11 0,4 1-4 15,1 0-3-15,4 0 0 0,2 0-2 0,5 2 0 16,0-2 0-16,7 3 3 0,1-2 2 0,7 3-3 16,-3-4 1-16,8 1-5 0,3 0 1 0,2 0 5 15,3 1-3-15,4-1-2 0,0 1 4 0,2 1-7 16,6-1 1-16,2 2-1 0,2 1-8 0,2-3 5 16,1 2 1-16,4 1-2 0,0-4 6 0,5 3-3 15,0-2-1-15,1 0 3 0,2-1-3 0,5 1-2 16,-1 0 0-16,0-2-2 0,4 0-1 0,1 0-1 15,-1-2 1-15,1 2 0 0,1-2-1 0,-1 1-1 16,2-1-2-16,0 1 3 0,-1 0-3 0,1-3 0 16,0 4 0-16,1 0 0 0,0-3-1 15,-2 0 0-15,1 1 0 0,2 2 0 0,-3-3 0 0,1 3 0 16,-2-4 0-16,0 2 1 0,0 0 1 16,-1-1 8-16,-2-1 1 0,-3 2-2 0,1 1 9 15,-5-1-1-15,-1 1 1 0,-2 2 2 16,-3 2-3-16,-2-2-4 0,-2 4-1 0,-4 0 1 15,-3 1-4-15,-2-2-1 0,-5 3-1 0,-4-2-12 16,0 4-2-16,-2 1-296 0,-4-3 287 0,-3 0-66 16,-3 3 83-16</inkml:trace>
  <inkml:trace contextRef="#ctx0" brushRef="#br0" timeOffset="43568.09">21983 13469 189 0,'43'0'-58'0,"4"0"19"0,4 0 5 16,-3-1-6-16,5 1 62 0,1 1-7 0,3 1 15 15,1-2-11-15,2 1 4 0,5-1 0 0,0 1-10 16,3-1-4-16,2 1-2 0,4-1-2 16,0 0-4-16,6 3-1 0,1-3 0 0,0 0 0 0,3 0 0 15,2 0 0-15,3-3 0 0,2 2 0 16,3 1 0-16,0-1 0 0,2 1 0 0,2 0 1 16,2-1 1-16,2-1 11 0,0 2 3 0,0-1-1 15,0 0 13-15,3 0 5 0,0-3 4 0,0 2 2 16,-1 0 6-16,4 0-2 0,-2-2 0 0,2 0 0 15,0 2-1-15,-3 0-3 0,2-3-4 0,2 1 0 16,-2 1-4-16,-1-1-9 0,-1 0-3 0,-2 1 1 16,1-2-11-16,-1 2 0 0,-6 0-1 0,-2 0-1 15,-2-1 0-15,-2 0 3 0,-4 0 4 0,-4 2-1 16,-4 0 5-16,-2-1 1 0,-3 1 1 0,-7-2 1 16,-4 1 2-16,-3 1-3 0,-6 1-1 0,-4-1-1 15,0-1-3-15,-6 0-3 0,-4 0-1 0,-6 3 0 16,3-4-3-16,-7 1-2 0,-2 2 1 15,-4-1-1-15,-3 0 0 0,-5-1 1 0,-3 0 1 0,-3 1-1 16,-3-2 3-16,0 0-1 0,-6 1 0 16,-1-1 1-16,-3-1 0 0,-2 0-5 0,-1 3 2 15,0-4-1-15,0 2-3 0,-1-1 0 0,-1 1-1 16,1 1 0-16,1-2-1 0,-1 2 0 0,1 1-1 16,1 0 0-16,2 1 0 0,0-1-1 0,3 2 1 15,0 0-1-15,0 0 1 0,0 0 0 0,0 0 2 16,0 0 0-16,0 0 1 0,0 0 2 15,11 10 0-15,-2-5 1 0,0-2 1 0,0 1 0 0,4 2-1 16,-1-1 1-16,0 1-1 0,2 0 2 16,1 1 1-16,-2 1 1 0,0-3 3 0,2 4 8 15,-4-1 1-15,0 1 1 0,0 1 10 0,-3 1 3 16,-1 1 2-16,0 4 0 0,-3-2 2 0,-2 2-4 16,-2 0 1-16,-1 0 0 0,-6-1-7 0,-1 1-5 15,0-1-3-15,-7-2 1 0,1 0-7 0,-6-2-2 16,3 0-2-16,-1 0-1 0,0-2-2 0,0-2-5 15,1 0-17-15,3 1-18 0,0 0-16 0,5 3 2 16,0 1-29-16</inkml:trace>
  <inkml:trace contextRef="#ctx0" brushRef="#br0" timeOffset="69376.03">2977 6363 844 0,'21'0'37'0,"4"0"0"0,-1-4-2 0,8 4 4 16,2 0-1-16,0 0-1 0,2 0-5 0,5 3 0 16,1-2-2-16,3 1 2 0,5 3 0 0,-1 0 0 15,4-1 0-15,5 0 4 0,3-1-3 0,3 0 1 16,5 1 0-16,4-1-6 0,-1 0 3 0,7-3 4 16,2 0-8-16,2 1 2 0,3 0 3 0,2 2-1 15,0-3 3-15,0 0-5 0,0 0 0 0,1 0 0 16,1 0-5-16,-1 1-6 0,-1-1-3 0,-2 0 0 15,2 0-6-15,-1 0-1 0,1 0-2 0,0 0-1 16,-6 0-1-16,2-1 1 0,-4-1 0 0,-2-1-1 16,-3 2 1-16,-3-1 2 0,-3-1-1 0,-5 0 1 15,-3 3 1-15,-7 0 0 0,-2-2 3 0,-7 3-2 16,-3 0 2-16,-5 0-95 0,-5 1-75 16,-6 4 87-16,0-3 74 0,-6 6-76 0</inkml:trace>
  <inkml:trace contextRef="#ctx0" brushRef="#br0" timeOffset="71257.07">7465 6409 960 0,'13'-5'112'0,"5"3"-110"0,2 5 46 0,2-3 118 15,7 4-156-15,4-1 6 0,4 5-9 0,4-5 4 16,2 2 4-16,4 0-12 0,3 0 1 0,5 0-3 16,3-1 0-16,1-2 0 0,5 0-1 15,3 0 1-15,4-1-1 0,4-1 0 0,6 0 0 16,4-5 1-16,4 3 14 0,2-2 0 0,8-2 8 15,3 1-2-15,5-2 0 0,4-1 13 0,3 0 0 16,3-1 7-16,4 0-19 0,2 1 9 0,3 0-4 16,4 2-1-16,1 0 4 0,3 0-8 0,2 1-5 15,-1 1-4-15,1-1 0 0,4 3-7 0,-4-2 0 16,0 3 0-16,-1 1-1 0,-5 0 0 0,-2 0 1 16,-5 4-45-16,-5-1-27 0,-4 6-28 0,-6-3 4 15,-10 1-56-15</inkml:trace>
  <inkml:trace contextRef="#ctx0" brushRef="#br0" timeOffset="75259.6">4212 8006 196 0,'0'0'14'0,"9"-1"40"0,1 2-20 15,-1-1-13-15,5 2 58 0,2-1-23 0,4-1 1 16,0 1 5-16,3-1-30 0,2 0 0 0,2 0-4 16,4 0-2-16,-2 0-1 0,3 0-1 0,5 0 0 15,0 0 1-15,0 0-2 0,4-1-2 16,0-2-1-16,-1 1 0 0,6 2-2 0,1-1-1 0,-3 1-3 15,6 0 1-15,0 0-3 0,2 2-2 16,1-1-3-16,3 2 2 0,1 1-5 0,2-2-1 16,0-1 0-16,3 2 1 0,-1 0-2 0,3 0 1 15,1 1-1-15,0-1 0 0,2 2-1 0,-1-2 0 16,2 2 2-16,0 0-2 0,1-2 0 0,1 3 1 16,2-2-1-16,1 2 2 0,0-2-1 0,3 0 1 15,-2 1 0-15,5-4 1 0,0-1 2 0,0 0 4 16,1 0 3-16,3-1-2 0,-1-3 8 0,4-1-3 15,-1 3 2-15,-1-5 1 0,0 2-2 0,1 2 0 16,-1-3 1-16,-1 1 0 0,0-2 2 0,-3 1 0 16,0 1-2-16,-2 0 0 0,0 0 0 0,-2 1-5 15,-3-1-1-15,-2 1-2 0,-5 1-4 16,-2 0-2-16,-4-1 0 0,-6 4 0 0,-4 0-1 0,-6 3-219 16,-6 3 205-16,-10 5-44 0,-4 0 57 15</inkml:trace>
  <inkml:trace contextRef="#ctx0" brushRef="#br0" timeOffset="79412.25">21743 7095 420 0,'0'-8'200'16,"1"3"-33"-16,0-1-7 0,4 0 15 0,0 0-109 15,3 1 1-15,2 0-14 0,3 0-9 0,2 3-5 16,1-3-1-16,0 2-9 0,1 2 7 15,1 1-4-15,0 0 0 0,0 2 6 0,-1 3-11 16,1-1-1-16,-2 3 3 0,-1-2-13 0,-3 4-5 16,-1-2-2-16,-1 3-1 0,-2 1-4 0,-1 2 0 15,-5-1 0-15,-1 3-1 0,-1 0 1 0,-3 2 1 16,-1-2 0-16,-5 2-1 0,1 0 1 0,-3 1-1 16,-2-2 1-16,-2 0-1 0,2 1 0 0,1-4-1 15,-2 2 0-15,2 1 0 0,-1-3-1 0,3-2-1 16,2 1 0-16,2-1 0 0,-1 0-1 0,4 0 0 15,-1 0 0-15,3-1 0 0,1 0 0 0,0 4 0 16,2-2 0-16,2-1 1 0,1 3-1 0,1 1 10 16,1 1-1-16,2-2 1 0,-1 4 10 0,1 0 0 15,0 2 1-15,-2 3 2 0,0 1-2 0,-2 1-3 16,-3 0-1-16,0 1 1 0,-2-1-5 0,-1 0-1 16,-2-2-1-16,-4-2 1 0,1 0-1 15,-2-4 1-15,-1 2 1 0,-3-4 0 0,-2-2 2 16,-1-2 3-16,-1 0 3 0,-1-3 0 0,-2 0 6 0,1-5 6 15,-1-2 1-15,0 0-1 0,0-1 7 16,2 0-6-16,1-2-1 0,0-2 1 0,2-3-8 16,3 1-6-16,1-5-3 0,3 2 0 0,2-5-9 15,1 1-2-15,0-4-2 0,4-1-1 0,0 1-3 16,2-4-1-16,0 0-4 0,4-2-6 16,1 0-4-16,2-1-43 0,2 2-11 0,4 1 1 15,0 0-50-15,2 2-77 0,1-2-62 0,-1 4 69 16,1 1 190-16,0 2-153 0</inkml:trace>
  <inkml:trace contextRef="#ctx0" brushRef="#br0" timeOffset="79652.88">22161 6594 1216 0,'-4'0'64'16,"-3"2"-1"-16,0 1 0 0,-1 2 10 0,0 3-13 15,-4 2-10-15,2 5 13 0,-3 1-12 0,-1 4-5 16,3 1 0-16,-3 2-18 0,2 1-9 0,0-1-2 16,2 2 0-16,-1-2-11 0,6 1-2 0,0-2-17 15,4 0-12-15,1 0-12 0,0-1-170 0,5 0 185 16,2 0-56-16,5-2 79 0</inkml:trace>
  <inkml:trace contextRef="#ctx0" brushRef="#br0" timeOffset="79963.33">22166 6808 1182 0,'11'-7'83'0,"-1"1"3"0,1 0-1 0,-3 1-11 16,5 0-15-16,-2 1 5 0,0 2-14 0,0-1-6 16,1 3-6-16,-2 4-5 0,0-2-6 0,0 3-5 15,-3 0 0-15,0 5 2 0,-2-4-7 0,-2 3-3 16,-3 0-1-16,0 2-1 0,-2-2-3 16,-3 3 2-16,-3-4-1 0,0 2 3 0,-2 1 0 15,0 0-3-15,-1 0 2 0,0-3 1 16,0 2-1-16,2-2 3 0,0 1-1 0,2-2-5 0,1 2 6 0,2-4-6 15,0-1 0-15,3 3 1 0,1-3-7 16,0-1 0-16,0-1 0 0,5 1 0 0,0-1 0 16,1-2-45-16,3 0-29 0,1-3-9 0,0 1-59 15,2-2 4-15,0-1-59 0</inkml:trace>
  <inkml:trace contextRef="#ctx0" brushRef="#br0" timeOffset="80181.73">22457 6541 1324 0,'12'6'89'0,"3"2"1"0,-1 0-1 0,2 2-25 0,-3 2-2 16,0 0 18-16,-1 4-36 0,-1 3 3 0,-2 1-9 0,-3 1-6 15,-3 2 4-15,-1 1-10 0,-2 0 0 16,-3 1 1-16,-4 2-12 0,-3-2-3 0,-4 1-12 15,-3 2-7-15,-1-2-11 0,-7 2-133 0,-1 3-122 16,0 0 132-16,-2 1 143 0,-1-1-147 0</inkml:trace>
  <inkml:trace contextRef="#ctx0" brushRef="#br0" timeOffset="81164.13">7673 9462 255 0,'22'-2'4'0,"3"1"-1"0,1-2 0 0,1 1-1 16,0-1 0-16,5 1 1 0,2 0-2 0,2 0-1 15,4-1 1-15,2 1 1 0,2 0 0 0,4 2 8 16,2-2 0-16,1-3-2 0,4 3 7 0,1-1-2 16,1 1 5-16,0-2 2 15,3 2-3-15,2-1 9 0,2 2-2 0,3 0 1 0,-1-2 7 0,4 2-7 16,0 1 1-16,3 0 2 0,-1 1-9 0,1 2 15 15,0-2-1-15,2-1-4 0,-1 1 15 0,2 1 0 16,0 0 3-16,-1-2 5 0,1 1-4 0,0-1-6 16,-1 2-1-16,-2-2 0 0,1 0-7 0,-2 0-6 15,-4 0 4-15,-2 0 0 0,0 0-4 0,-5 2 1 16,-2-1-1-16,-3-1 1 0,-3 0 1 16,-2 1-8-16,-4 1-4 0,-8-1 0 0,-1 1-9 0,-4 0-3 15,-5 3-36-15,-3-2-20 0,-6 3-24 0,-2-1 3 16,-4 3-44-16</inkml:trace>
  <inkml:trace contextRef="#ctx0" brushRef="#br0" timeOffset="85748.69">21719 8347 305 0,'1'-9'101'0,"2"-2"2"0,0 1 0 0,0-1 5 15,1-1 1-15,-2 1-12 0,1-2 10 0,-2 2-12 16,0 0-2-16,0 4 2 0,-1-3-18 0,0 3-9 15,0 2-4-15,0 0 0 0,0 5-13 0,0 0-13 16,0 0-2-16,0 0 0 0,-7 8-14 0,3 2-2 16,0 2-5-16,0 5-2 0,-3 2-3 0,2 5-3 15,-1-1-2-15,4 6 1 0,-2-6-5 16,2 3 0-16,2-1 0 0,0-2 0 0,2-1-1 16,3 2 2-16,2-3-1 0,2-3 2 15,3 1 1-15,2-3 2 0,1-3 6 0,2 2 0 16,-1-5 5-16,1-4 5 0,1-1 4 0,-1-4 1 15,-1-1 6-15,-1-2 3 0,1-2-2 0,0-5-1 16,-3 0 2-16,0-3-7 0,-1-2-1 0,-1-2 1 16,-2-3-9-16,-1-1-4 0,-1-1-2 0,-5-1 0 15,-1-2-4-15,-1-2 1 0,0 2-3 0,-2-3-3 16,-2 0 1-16,-2 1-4 0,0-1 2 0,-3 1-1 16,2 2-3-16,-3 4-1 0,1 0 0 15,-2 4 1-15,0 1-1 0,1 5 0 0,0 3-2 16,2 3 1-16,-1 2-2 0,2 2 0 0,-1 1-1 15,2 2 1-15,0 5-2 0,1 2 2 0,0-2-1 16,0 7 1-16,1-1 2 0,2 2-1 16,1 2 2-16,-1 0-1 0,2-1 1 0,2-1-1 15,1 0 1-15,2-1-2 0,3-2 1 0,0 0-58 16,2-2-31-16,3-1-8 0,-1-2-72 0,3 2 4 16,0-3-66-16</inkml:trace>
  <inkml:trace contextRef="#ctx0" brushRef="#br0" timeOffset="86552.54">21670 8458 455 0,'-11'-6'96'0,"-3"1"-94"0,0-3 90 16,-4-1 18-16,1-1-8 0,-2 2 7 0,-2-3-11 15,-3-1 0-15,-1-3 0 0,-2-1-16 0,-3-1-4 16,3 1-2-16,-4-4 0 0,3 1-5 0,-2-2-7 16,3 0-4-16,0 1 3 0,0-1-10 0,1 2-7 15,1-2-1-15,4 3 1 0,-1 2-8 0,2-2-5 16,3 3-1-16,2 2-4 0,-1 1-5 0,3 0-2 15,1 1-1-15,0 3 0 0,3-1-4 0,0 3-2 16,1 1-2-16,2 0 2 0,2 4-4 0,4 1-5 16,0 0-2-16,0 0 0 0,0 0-3 15,0 0-2-15,0 0-1 0,0 0-2 0,0 0 0 16,5 18 0-16,3-10 1 0,-3 0 0 0,2 3 0 16,2 1 1-16,0 0 0 0,3 1-1 15,-3 2 2-15,3 1 0 0,-1-2 1 0,2 2 0 16,-2 0 0-16,4 0 1 0,-3-1 0 0,2 0 1 15,-2-3 1-15,-2-1 0 0,0 0 1 0,-1-1 0 16,-2-4 0-16,-2 0 0 0,0-3 2 0,-2-1 0 16,-3-2 1-16,0 0 0 0,0 0 0 0,0 0-1 15,-13-5 1-15,5-2 0 0,-2 2-2 0,-1-5 0 16,-3 1-1-16,-1 0 0 0,2-2 0 16,-2-2 0-16,2 1-1 0,-1 0 1 0,0-2-1 15,2 2 1-15,3-2-1 0,2 2-1 0,-2 1 2 16,0-1-1-16,2 1-1 0,3 3 0 15,1-2 0-15,-1 0 0 0,-1 1 0 0,0 1-1 16,3-1 0-16,-1-1 0 0,1 3 0 0,2-1 1 16,-2 0-1-16,2 2 4 0,0-1 1 0,4 0 3 15,0 3 0-15,0-2 0 0,2 4 7 0,1 0-1 16,-1 1 4-16,5 1-7 0,-1 0 4 0,1 1-4 16,4 3 1-16,2 4 0 0,-2-7-3 0,1 4-3 15,3 2-1-15,-3 1 0 0,1-2-2 0,-3 1-34 16,-1-1-35-16,-4 0-11 0,0 4-52 0,-5 0 4 15,-1 1-57-15</inkml:trace>
  <inkml:trace contextRef="#ctx0" brushRef="#br0" timeOffset="93177.16">7500 10041 62 0,'-4'-8'5'0,"1"2"9"0,-1-1 4 0,0 1-44 16,2 0 67-16,-2-3 4 0,2 2 3 0,0-1 2 15,1 2 0-15,0 0-12 0,1-3 0 0,0 0 1 16,1 1-15-16,4 0-5 0,0-1-3 15,5-1 0-15,1 0-6 0,5-1 0 0,4-3-1 16,3-1 1-16,4-1-1 0,4-1 21 16,5-4-7-16,6 0-3 0,0 0 15 0,6-1-9 15,1 0 4-15,7 3 5 0,3-1-15 0,5 4-7 16,2 0 1-16,1 2 2 0,4 0-8 0,3 3-2 16,1 1-2-16,4 0 0 0,-2 2-3 0,3 1 0 15,1-3-1-15,2 6 1 0,-1-3 0 0,4 2 1 16,-3 2 1-16,3 0 0 0,0 2 3 0,-1 0-3 15,3 1 2-15,-2 0 1 0,0 1 0 0,1 0-1 16,-1 3-1-16,-2 1-3 0,0-1 1 0,-1 4 1 16,-6-3-1-16,2 1-1 0,-3 1 1 0,-5-1-2 15,-4 0 0-15,-2 3 3 0,-3-2-3 16,-2 3 1-16,-3-3-1 0,-6 3 0 0,-3 0 0 16,-1 2 2-16,-3 1 1 0,-1 1 0 0,-3 1 3 15,-3-1 3-15,-3 2 0 0,-2 2 0 16,-1 2 4-16,-2 0-56 0,-6 1 46 0,-3 1-6 15,-4-1 3-15</inkml:trace>
  <inkml:trace contextRef="#ctx0" brushRef="#br0" timeOffset="98346.52">24579 8013 513 0,'0'-14'306'16,"1"5"-59"-16,3-1-13 0,1 2 26 0,2 0-183 16,2 1 7-16,3 0-24 0,4 3-2 0,1-2-9 15,4 3-2-15,2 1-5 0,0 2-7 0,1-1-3 16,-1 2 3-16,0 0-10 0,-2 3-7 15,0 2-2-15,-6 4-1 0,-1-3-8 0,-4 4 1 16,-3 3-1-16,-6 1-1 0,-1 1 1 0,-5 2-3 16,-3 1 2-16,-5-1 0 0,-3 3-2 0,-2 0-2 15,-2-1 1-15,-2-2 0 0,3 2-1 0,1-1-1 16,-1-2-1-16,3 0 0 0,4-1 0 0,5-1 0 16,2-1-1-16,2-2-1 0,3 3 0 0,1-4 0 15,6 0-1-15,2 0 1 0,3-4-1 0,0 2 1 16,1 1-1-16,3 0 1 0,-1-3 0 15,3 3 0-15,-2 0 0 0,0 0 1 0,0 2 0 0,-3 1 0 16,1 0 1-16,-3 4 0 0,-2 1 0 16,-2-2 2-16,-2 5 2 0,-3-4-2 0,0 5 2 15,-4-2 1-15,-3 1-1 0,-2 0 1 0,-2-4 0 16,0 3 3-16,-4-4 0 0,-2 1 8 16,1-2 2-16,-4-1 12 0,1-2-4 0,1-3 7 15,0-1 12-15,0-2-6 0,2-1 3 0,0-5-8 16,1 0-2-16,3-1-3 0,3-5-14 15,1 1 4-15,0-6-10 0,3 0-4 0,1-2-2 0,3-4 0 16,4 0-3-16,2-2-35 0,2 1-22 0,4-2-4 16,2-1-44-16,3 0-152 0,1 0 206 0,1 4-92 15,1-5 144-15</inkml:trace>
  <inkml:trace contextRef="#ctx0" brushRef="#br0" timeOffset="98607.35">25145 7483 1395 0,'-2'-8'98'0,"2"1"-36"16,0 6-32-16,0 1 101 0,0 0-69 0,-10 4-4 15,4 5-2-15,-3 2 7 0,0 0-7 0,-2 5-4 16,-2 2-10-16,3 0-2 0,-1 1-7 0,1 4-13 15,1 0-2-15,4 0 2 0,0 2-16 0,4 0-8 16,1-3-35-16,0 0-8 0,5-1-28 0,0-4-214 16,1-1 249-16,4-4-87 0,0-3 128 15</inkml:trace>
  <inkml:trace contextRef="#ctx0" brushRef="#br0" timeOffset="98962.82">25204 7608 1394 0,'12'-4'82'0,"1"-3"1"15,2 3 1-15,-1-1-24 0,3 1-3 0,-1 2 16 16,1 2-32-16,-1 0 6 0,-1 0-11 16,-2 1-6-16,0 2 6 0,-3 3-14 0,-3-2 1 15,-1 4 1-15,-1-2-15 0,-4 3 0 0,-1 0-2 16,0 0 0-16,-2 0 0 0,-3 1-1 0,0 0 0 15,-2 0 1-15,-1 0-1 0,2-1-1 16,-1 1 0-16,1-2-3 0,1-1 1 0,0 2-2 16,1-2 0-16,3-1 0 0,0-1-2 0,2 0 0 15,0 0 1-15,4 1-1 0,-1-3 1 0,1-1 1 16,2 1 0-16,0 0-1 0,1 1 1 0,0-1 0 16,0-1 1-16,0 2 7 0,0-2 0 0,-1 3 7 15,-1 0 0-15,-1 0 0 0,-1 0 10 0,-1 2-5 16,-2 1 3-16,-1 0-7 0,-3 0-3 0,-2 0-2 15,-1 0-1-15,-2 1 0 0,-2-3-4 0,0 1-2 16,-1-3-7-16,-2-1-5 0,1 1-9 0,2-3-63 16,0-1-20-16,4 0-3 0,0-5-77 15,5 1 5-15,2-4-46 0</inkml:trace>
  <inkml:trace contextRef="#ctx0" brushRef="#br0" timeOffset="99224.55">25517 7391 1174 0,'7'3'80'0,"2"2"50"0,-2 3-91 16,4-2 311-16,-2 3-269 0,1 2-23 0,2 0 7 16,-2 1 15-16,-2 2-29 0,2 3 8 0,1-1-11 15,-3 5-3-15,-1-1 7 0,-1 2-11 0,-3 1-2 16,1 5 0-16,-3-1-13 0,-1 2-6 0,-4 1-2 15,-5-1 0-15,3 2-7 0,-4-2-1 16,-2-1-1-16,-1-4-2 0,-2-1-1 0,0-1-90 16,-1 2-78-16,4-2-66 0,-2 0-136 0,2 3 14 15,2-1-165-15</inkml:trace>
  <inkml:trace contextRef="#ctx0" brushRef="#br0" timeOffset="101346.9">24916 6792 457 0,'2'-12'32'0,"1"0"47"16,0-1-33-16,0 2 57 0,-1-1-1 16,1 1-10-16,0 1 5 0,-1 3 6 0,-1-3-15 15,0 1-7-15,-1 5-8 0,0-2 0 16,0 6-12-16,0 0-10 0,0 0-3 0,-1 0 0 15,-15 8-13-15,10 1-7 0,-3 3-3 0,0 1 1 16,0 3-8-16,-1 4-5 0,0 1-2 0,1 1 0 16,1 0-6-16,1 0 0 0,2 1-2 0,2-2 0 15,3 0 0-15,1-3 1 0,4 3-1 16,1-6 0-16,3 1 1 0,2-1 0 0,0-4 1 0,3-5 1 16,0-1 0-16,2-3 4 0,-1 0-1 15,4-5 2-15,-3-2 2 0,2-2 1 0,2-3 0 16,-2-2 1-16,1-1 0 0,-3-3-1 15,0 0-1-15,-1-2 0 0,-3-1-1 0,-3-3-1 0,-2 0-1 16,-1 0 0-16,-1-3-1 0,-1-2 0 16,-3 0-1-16,-4 0 1 0,1 2 0 0,0 0-1 15,-2 2-1-15,-4 1 0 0,0 2 0 0,-5 4-3 16,1 2 1-16,3 3 0 0,-4 1-3 0,0 4 0 16,-2 1 0-16,0 4-1 0,3 1-1 0,1 1 0 15,-3 6 0-15,3 1-1 0,1 3-1 0,1 1 0 16,1 3 1-16,2 0 0 0,2 2 0 0,0 0 1 15,3 1 0-15,1-2 0 0,2 0 0 0,5 1 1 16,-1-2-1-16,4 0 2 0,1-2-1 16,2 0-13-16,0-6-20 0,2 2-6 0,1-2-23 15,1 0-139-15,0-2 169 0,3-1-64 0,-3-1 95 16</inkml:trace>
  <inkml:trace contextRef="#ctx0" brushRef="#br0" timeOffset="102734.64">25253 6940 1 0,'0'0'0'0,"0"0"0"16,0 0 7-16,0-1 2 0,0 0 0 16,0 0 7-16,0-1 13 0,0 1 6 0,0 0 1 15,0 1 13-15,0-1 6 0,0-2 3 0,0 2 2 16,0 0 4-16,0 0-4 0,0-1-2 0,0 1 1 16,0 1-8-16,0 0 2 0,0 0-2 0,0 0 0 15,0 0-2-15,1 0-6 0,0 0 2 0,-1 1 1 16,0 1-8-16,1-1-3 0,1 0-3 0,-1 0 2 15,-1 2-5-15,1-2-1 0,0-1 0 0,0 1 0 16,1 0 0-16,-1 1 2 0,0-1-2 0,0-1 4 16,1 0-1-16,-1 0-4 0,0 0 2 15,0 0 0-15,1-1-4 0,-1-1-3 0,0 1-1 16,0 0 0-16,0 1-2 0,1-1 0 0,-1-3-4 16,0 2 1-16,0-1 0 0,1 1-4 0,-1 0-1 15,0 0 1-15,0 1-5 0,1 0 0 16,-1-1-1-16,-1 1 1 0,0 0-2 0,-1-4 2 15,-3 11 1-15,0-1 2 0,0 2 2 0,2 1 5 16,0-5-1-16,-1 5 2 0,1-6 4 0,0 1-1 16,2-3-1-16,0 0 0 0,0 0-3 0,0 1-6 15,0 0 0-15,0 1-4 0,0 0-7 0,0-1-174 16,0-1 165-16,0 1-37 0,0 1 47 0</inkml:trace>
  <inkml:trace contextRef="#ctx0" brushRef="#br0" timeOffset="105497.84">24539 6700 286 0,'0'0'174'0,"0"0"-12"0,0 0 0 15,0 0-57-15,0 0-19 0,0 0-8 0,0 0-5 16,2 0-4-16,-1 1 4 0,0 2-13 0,-1-2 0 16,0-1-2-16,0 1-2 0,0 0 2 15,-11 12-4-15,2-13-12 0,0-2-4 0,-1 0-2 16,-3-2-13-16,0-1-5 0,-1-1-3 0,1-1 0 15,-3-2-6-15,0-1-1 0,-2-1 0 0,1-3 0 16,-2 1-2-16,1-2 0 0,-1-1 1 0,0 1-1 16,-1-2 0-16,1 0-1 0,0 2-1 0,0-1 1 15,0 1-1-15,-1 3-2 0,1-3 0 16,1 3 0-16,2 2-1 0,1-1-1 0,-1 0 1 16,1-1 0-16,3 4-1 0,-2-1 3 0,2 2 0 15,1-1 0-15,1 1 2 0,0 3 3 0,1-1-3 16,1 3 1-16,0-1 1 0,3 2-4 0,0-3 0 15,0 4 0-15,2 0-3 0,3 0-1 16,0 0-2-16,0 0 1 0,0 0-1 0,0 0 2 16,0 2 0-16,0 0-1 0,3 15 2 0,2-10 0 15,2 0 1-15,-2 0-1 0,-1 2 0 0,4 1 1 16,-1 1-1-16,-2-2 0 0,3 2 1 0,-1 0-1 16,-2 0 0-16,2 1 1 0,-2-1-1 0,0-1 1 15,0 0-1-15,-1-1 1 0,-2 1 0 0,2-4 1 16,-4 0 1-16,0 0-1 0,0-1 1 0,0-1 1 15,-4-2 1-15,3 2-1 0,-4-4 1 0,-2 0 1 16,2-4-1-16,1 1 0 0,0-2 1 0,-5-4-2 16,4 0 1-16,-3-2-1 0,2-1 0 0,1 0-1 15,0-2 1-15,-3-1-1 0,-2-1 0 0,3 1-1 16,0-1 0-16,0 4 0 16,-1-3-1-16,3 4-1 0,-1-1 1 0,1 3 1 15,2 2-2-15,0-2 6 0,2 3 0 0,1 1 1 16,0-1 4-16,1 1-1 0,2 0 1 0,-1 0 2 15,3 4-3-15,0-1-1 0,1 0-1 0,3 2 0 16,1-1-3-16,-1 1-1 0,4 3-2 0,-1 0 0 16,0-2-2-16,4 3 0 0,-1 1-11 0,3-3-16 15,0 3-7-15,1 0-272 0,2 1 280 0,3 2-74 16,1 0 102-16</inkml:trace>
  <inkml:trace contextRef="#ctx0" brushRef="#br0" timeOffset="111138.68">25625 12431 333 0,'19'0'98'0,"5"0"-10"15,3-2-2-15,3 0 10 0,2 1-34 0,5-2-7 16,1 2 8-16,7 0 3 0,2-2-3 0,1-2-2 15,1 2 3-15,2 1-12 0,1-4-1 0,2 3 1 16,1 0-15-16,0-2-7 0,-1 3-3 0,0-2 0 16,2 3-9-16,-3-3 5 0,-4 3-5 0,-1-2 0 15,-2 1 2-15,-2 2-4 0,0-4-1 0,-7 3 3 16,-3 0-7-16,-3-1 1 0,-3 2-1 0,-4 0 0 16,-6 0 0-16,-5 2-87 0,-6 0-88 15,-7 2 93-15,-1 0 73 0,-5-1-75 0</inkml:trace>
  <inkml:trace contextRef="#ctx1" brushRef="#br0">3306 17766 0,'0'0'0,"0"0"15,0 0-15,0 0 16,0 0-16,44-6 16,-7 3-16,6 0 15,0 0-15,6 0 16,-5 3-16,-7 0 16,-7 0-16,1 3 15</inkml:trace>
  <inkml:trace contextRef="#ctx0" brushRef="#br0" timeOffset="113601.78">2785 13759 533 0,'28'-2'39'0,"7"1"-8"0,0-2 2 0,5 1 14 0,2-3-2 15,1 1 0-15,1-2 16 0,2 1-9 16,0-2-6-16,-1 0-1 0,1-1-12 0,0 0-10 15,0 1-3-15,3-2 0 0,-1 0-13 0,-1 1 1 16,1 1-4-16,-3-2 3 0,-1-2-2 0,-3 2 2 16,-1 2-1-16,-4-3 1 0,-4 1 1 0,-3 0 0 15,-3-3 3-15,-3 4-3 0,-4 0 2 0,-5-3 1 16,-3 1-2-16,-5-1 1 0,-2 0 1 0,-3 1-4 16,-3-1 0-16,-6-1 1 0,0 1-4 0,-4 0-3 15,1 0 2-15,-1 2-1 0,0 0-2 0,-1-1 0 16,2 3 0-16,1 0-1 0,2 2 0 15,0-1 0-15,1 2-1 0,3 0-1 0,4 4-1 16,0 0-3-16,0 0-1 0,0 0 1 0,0 0-5 16,8 0 11-16,-1 3-2 0,2 2-1 15,1 1 9-15,1 2-2 0,0 2 5 0,1-1 5 16,0 3-4-16,1-1 7 0,0 3-1 0,0-2 0 16,-1 1 7-16,-1-2-4 0,-1 0 1 0,-1 1-1 15,-2-1-5-15,-3 0 2 0,-2-1-2 0,-3-1 1 16,-4-1-1-16,-2 2 2 0,-3 0 0 0,-4 0 0 15,-2 1 1-15,-1 0 0 0,-2 0-1 0,1 2 2 16,-1-2-1-16,1 0-100 0,1 2-80 0,0 1 92 16,6 3 73-16,5-4-77 0</inkml:trace>
  <inkml:trace contextRef="#ctx0" brushRef="#br0" timeOffset="116793.48">13028 14543 706 0,'-38'-4'119'0,"-1"7"-117"0,-1 0 61 16,-2 1 62-16,-5 2-47 0,1 4-45 0,-4 2-3 16,0-1-13-16,-5 3-4 0,1 0-8 0,0-1-2 15,3 2 0-15,3-1 1 0,1-2-6 16,3 4 2-16,3-1 2 0,8-2-26 0,4 2 0 15,6 1 1-15,2 3-18 0</inkml:trace>
  <inkml:trace contextRef="#ctx0" brushRef="#br0" timeOffset="117776.21">27793 8439 339 0,'-20'0'127'0,"4"3"-14"0,0-2-5 15,0-1 10-15,2 4-45 0,2-3-3 16,2 2-4-16,2-2-5 0,-1 0 0 0,3-1 1 16,2 4-8-16,4-4-3 0,0 0-3 0,0 0-1 15,12 6-6-15,1-4-12 0,3 2-2 0,4-4-1 16,3 0-15-16,3 3-2 0,2-2-3 0,1 1 1 16,1 3-3-16,0-1-1 0,-4 0 0 0,0 4 0 15,-4 0 0-15,-3-1 0 0,-3 2 0 0,-5 0-2 16,-1 3 1-16,-8-3-1 0,-1 4 2 15,-4 0-1-15,-4 1 1 0,-6 2 2 0,-3-2-1 16,-3 2-1-16,-4 0 2 0,-2-4-1 0,-1 4-1 16,-2-2 1-16,1 0-2 0,5-1-1 0,-1-1 0 15,6 0 1-15,1 0-2 0,6-1 6 16,3-3 1-16,7 3-1 0,1-3 5 0,3 0 0 16,6 1 1-16,2 0 2 0,3-2-2 0,2 0-3 15,4 2-1-15,0 0 1 0,1-1-4 0,2 1 6 16,-2 1-2-16,-1 2-1 0,-1 1 5 0,-1 0 2 15,-1 1 2-15,-5 1 1 0,-1-2 1 0,-2 3-2 16,-2 0 2-16,-5-2 1 0,0 1-1 0,-4-1 2 16,-3 1-2-16,-3-1 0 0,-3-2 1 0,-3 0 0 15,0-1 0-15,-4-1 0 0,-3-1-1 0,-2-2-2 16,-3 1-1-16,0-3 1 0,-1-2-2 0,-1 1 0 16,1-3 0-16,4-1-8 0,1 0 0 15,5-2-85-15,1-1-42 0,4-4-13 0,0 0-107 16,6 0 7-16,3-1-89 0</inkml:trace>
  <inkml:trace contextRef="#ctx0" brushRef="#br0" timeOffset="118034.12">28172 8043 1402 0,'0'0'43'16,"0"0"-1"-16,0 0 0 0,-2 2 10 0,-10 17-22 15,7-10-3-15,-1 2 10 0,-1 3-11 0,-3 0-2 16,2 4-2-16,-2-1-12 0,4 3 2 0,-1 0-2 16,1 0 0-16,3 0 1 0,1 0 1 15,2-2-12-15,1-1-8 0,4 0-8 0,0-6-101 16,2 0-34-16,2-5-17 0,1 0-121 0,-2-3 4 15,2-4-81-15</inkml:trace>
  <inkml:trace contextRef="#ctx0" brushRef="#br0" timeOffset="118363.85">28273 8061 913 0,'-1'3'49'0,"-1"4"2"0,0-4-1 16,-1 5 6-16,3-2-13 0,0 1 5 0,0 3 1 15,2-4-2-15,1 4-6 0,2 0 0 16,3-1-5-16,-1 1-9 0,0-4-1 0,3 0 1 16,0 0-11-16,4-1 0 0,-2-3-1 0,3 1-1 15,-1-3 0-15,0 0-2 0,1-3 1 0,-1 1 0 16,-2-4-2-16,-1 1-2 0,-1-4-1 0,0 1 1 16,-3-1-3-16,1 2-1 0,-3-3-1 0,0 1 1 15,-2 0-2-15,1 2-1 0,-3-2-1 0,2 3 0 16,-2 0-1-16,-1 2-2 0,0-1 2 0,0 5 1 15,0 0 0-15,0 0 0 0,0 0 2 16,0 0 0-16,0 0 2 0,0 2 1 0,-11 16-2 16,8-8-1-16,1 0 2 0,-1-2 6 0,1 2-5 15,1 1-7-15,-2-1 2 0,2 1-70 0,1-2-25 16,0 1-1-16,0-4-87 0,2 0 3 16,3-1-55-16</inkml:trace>
  <inkml:trace contextRef="#ctx0" brushRef="#br0" timeOffset="118577.11">28605 7956 832 0,'5'5'89'0,"0"2"4"0,1-1 1 0,-1 3-1 16,1 1-5-16,-1 2 7 0,-2 0-6 0,2 3-8 15,0 1-8-15,-2 2-1 0,1 1-14 0,-2 4-19 16,0 0-3-16,-2 3 1 0,0 2-21 15,-1 2 3-15,-2 1-2 0,-1-2-2 0,-1 1 4 16,-3-2-59-16,1 1-73 0,1-1-52 16,-3 4-98-16,-2-3 8 0,-1 1-132 0</inkml:trace>
  <inkml:trace contextRef="#ctx0" brushRef="#br0" timeOffset="119698.52">4302 17002 650 0,'-10'-5'87'0,"3"4"-86"15,4 1 30-15,3 0 62 0,0 0-51 16,4-7-38-16,7 7 29 0,2-2 1 0,5-1-6 16,4 0 31-16,5 2-4 0,4-2 4 0,6-1 7 15,4 1-10-15,3-1-13 0,4 0-3 0,3-1 1 16,2 3-15-16,3-3 5 0,-1 1-1 0,2 2-1 16,0-2 5-16,-2 2-2 0,2-2 0 15,0-1 1-15,-2 0-3 0,-2 0-7 0,0 1-2 0,-3-3 0 16,-3 0-9-16,-2 2 1 0,-4-2 0 0,-4 5-2 15,-3-3 0-15,-4 4 1 0,-4-3 0 16,-5 2 2-16,-4 0-1 0,-2 2-100 0,-4 0-77 16,-7 2 92-16,-2 5 73 0,-7-3-77 0</inkml:trace>
  <inkml:trace contextRef="#ctx0" brushRef="#br0" timeOffset="152204.2">23177 13961 401 0,'8'3'169'0,"3"1"-28"0,4 0-5 0,1-1 25 16,3 1-79-16,4-4-11 0,1-1 10 0,5-3-7 16,0 0-2-16,6-2 1 0,-1-1-13 0,2-2-15 15,2-1-4-15,-3-1 1 0,-3-1-18 0,0 1-4 16,-3-3-3-16,-4 1-2 0,-2 0-3 0,-6-2-2 16,-2 1-1-16,-3 1 1 0,-1 1-3 0,-6 0-2 15,-2-1-1-15,-5 2 0 0,-1 1-3 0,-5 4-2 16,-2 0 0-16,-4 1-1 0,-1 3-2 0,-1 2-3 15,1 3-1-15,0 2 0 0,0 4-2 16,3-2-4-16,2 6 1 0,5 3-1 16,-1 0-2-16,4 2 4 0,2 3 3 0,2 3 1 15,3 0 7-15,2 3 3 0,1 2 1 0,2-1 3 16,4 2 4-16,-1-2 8 0,2-1-2 0,-2 0-4 16,-1-3 7-16,1-2-5 0,-5-3 2 0,0-1 3 15,-7-2-7-15,-1-2 4 0,-6 1 0 0,-5-6-1 16,-4 1 4-16,-5-1-4 0,-1-3 1 0,-5-1 1 15,-3-5-4-15,-1 0-10 0,-2-4-8 16,1-1-5-16,3-1-13 0,1-2-57 0,3-1-19 16,5 0-9-16,4-1-67 0,6-1 3 0,5-2-40 15</inkml:trace>
  <inkml:trace contextRef="#ctx0" brushRef="#br0" timeOffset="152504.07">23957 13916 603 0,'-4'16'42'0,"1"-2"9"16,-2 2-18-16,0 1 55 0,1-2-17 0,-1 3 7 15,0-3-2-15,3 0-1 0,1 1 7 0,2-4-1 16,1-1-5-16,6 1 3 0,2-4-6 0,3 0-9 16,4-1-4-16,2-5 4 0,2 1-12 15,2-3-9-15,0-3-2 0,-5 1-4 16,-1-7-9-16,-1-1-1 0,-3-1-4 0,-2-2 0 15,-1-1-3-15,-8-4-3 0,1 2-3 0,-2-3 0 16,-1 3-4-16,-4-2-4 0,-1 3 0 0,-8 2 1 16,-1 2-5-16,-6 1-3 0,1 4 1 0,-6 3 0 15,0 1-4-15,-1 4 2 0,-1 3-3 0,6 2-11 16,0 2-1-16,6 4-90 0,2 0-47 0,7 4-36 16,4-1-121-16,4-3 8 0,3 1-107 15</inkml:trace>
  <inkml:trace contextRef="#ctx0" brushRef="#br0" timeOffset="152901.29">24333 14154 687 0,'3'-3'93'0,"1"-4"-7"0,-2 2-1 15,3 0 7-15,-1-2-10 0,-1-2-3 0,2 1 0 16,-1-2-13-16,1-1-3 0,-1-2 5 0,1 1-21 16,-2 0-13-16,2-2-4 0,-1 1-2 0,1-3-13 15,0 2-5-15,0 0-2 0,0 2-1 0,-2 1-4 16,2 1 0-16,-1 2-1 0,1 3-2 15,-1 2 1-15,-1 1-3 0,0 2 0 0,2 5 1 16,-2 1-4-16,0 4 4 0,1 1 1 0,-1 2-2 16,1 3 4-16,1 2 0 0,-1-2 1 0,1 0 0 15,-2-1 0-15,3-1 0 0,1 0 1 0,0-2-1 16,-1-1 2-16,3-1 0 0,2 0 3 0,1 0-2 16,1-4 1-16,-2 2-52 0,4-5-28 15,-2 0-8-15,1 0-67 0,2-3 5 0,0 2-60 16</inkml:trace>
  <inkml:trace contextRef="#ctx0" brushRef="#br0" timeOffset="154044.15">24676 13785 583 0,'2'-5'108'15,"-2"5"-18"-15,0 0-1 0,0 0-5 0,0 0-10 16,1 0-12-16,0 0-10 0,15 16-16 16,-13-8 3-16,3 4 5 0,-4-1-21 0,2 4 0 15,0-1-5-15,1 3 1 0,2-1-2 0,0 0-1 16,3 1 3-16,1-4-3 0,4 0-1 0,-1 0 3 15,2-5 3-15,1-2-1 0,2-2 4 0,-2-3 1 16,0-2-4-16,0-5 6 0,-1 0-2 0,-1-4-1 16,0-1 1-16,-1 0 1 0,-2-1 0 0,-1 3 5 15,-2-1-4-15,-2 1 3 0,-1 3 5 0,-3 1-32 16,-3 5 11-16,0 0 2 0,0 0-16 0,0 0-2 16,0 0-1-16,0 0-3 0,2 15 0 15,-2-7 4-15,0 2-1 0,1 1 1 16,4 2 2-16,0-1 6 0,4 2 2 0,1-3-1 15,2 0 6-15,3-4-1 0,1 2 3 0,0-2 3 16,-2-3 0-16,2-3 11 0,0-1-1 0,-3-3-2 16,-3-4 10-16,0 1-8 0,-3-5 2 0,0-4 1 15,-3 2-10-15,-1-3-6 0,-4 2-2 0,-3-3-1 16,0 2-6-16,-2 3-2 0,-2 1-2 0,-2 0 0 16,-1 2-2-16,-1 5-30 0,1-2-16 15,0 2-3-15,-1 3-35 0,6 1-85 0,0 1-37 16,3 2-27-16,2 0-98 0,3 2 4 15,6 2-66-15</inkml:trace>
  <inkml:trace contextRef="#ctx0" brushRef="#br0" timeOffset="154845.31">25577 13879 854 0,'6'-10'59'0,"-2"-1"62"15,-3 2-69-15,-1 1 126 0,0-2-50 0,-5 1-37 16,-5 2-11-16,0 2 3 0,-2 3-45 0,-1 2-8 15,-3 0-10-15,-3 2-4 0,2 7-9 0,-1-2-5 16,2 3 0-16,4 2 0 0,0 2-4 0,4 1 1 16,2 1 0-16,5 2-2 0,1-1 3 0,2 1 0 15,3 0 3-15,4-1 0 0,1-2 1 16,1-1 2-16,1-1 1 0,-1-6 1 0,4-1 2 16,-2-5 1-16,-1-1 0 0,-1-2 1 15,0-6 1-15,0-1-3 0,-1-3 0 0,0 0 0 16,-4-3-2-16,2-2-2 0,-5-1-1 0,3 2 0 15,-2 0-3-15,-3 3 0 0,-1 0-1 0,-2 2-1 16,1 2 0-16,-2 2-3 0,2 4-1 0,-2 1 0 16,3 2-2-16,0 0 0 0,0 0 1 0,0 0 0 15,2 19 0-15,3-10 2 0,1 2 1 0,1 1 1 16,2 0 1-16,-1 1 3 0,1 1-1 16,1-1 0-16,-1-2 1 0,2-1 2 15,-3-3 1-15,2-1 0 0,0-3 0 0,2-2 2 0,-2-2 0 16,1-3 1-16,-2-5-1 0,1-2-1 15,0-1 1-15,0-2-2 0,0-2-1 0,-4-1-1 16,4 0-1-16,-1 1 0 0,3 0-2 0,-3 1 0 16,0 0 0-16,0 3-1 0,-1 0 0 0,2 2-1 15,-2 1-2-15,-1 4 1 0,0-1-2 0,0 3-3 16,-1 3 0-16,-1 3-1 0,0 1-2 0,0-1 3 16,-2 3 0-16,2 3-1 0,-1 1 3 0,1 1 2 15,1 1 0-15,0 2 1 0,0 0 1 16,3 2 1-16,-2-3 0 0,3 3 1 0,1 0 1 0,0-2 1 15,3-1 1-15,-2 0 0 0,4-2 1 16,-1-3 1-16,0 0-1 0,2-6 1 0,-1 0 0 16,0-5-1-16,-1-2 1 0,1-2-2 15,-3-3 0-15,-4-5-1 0,5 2 1 0,-5-2-1 16,0 0 0-16,0-2-1 0,-2 2 0 0,0 1 0 16,-2-1 0-16,2 4-2 0,-6 3 0 0,2-2 0 15,-3 2-1-15,0 5-3 0,-2-1-1 0,-1 2 0 16,0 2-2-16,-2 1 0 0,2 4 0 0,-1-2-2 15,3 5 1-15,-1-1 3 0,2 2 0 0,2 2 1 16,0 0 2-16,3 1 0 0,3 1 1 16,0-2 1-16,2 0 0 0,2 0 1 0,1-1 1 15,4-1 0-15,0-3 2 0,-2-3 1 16,2-1 1-16,-1-4 0 0,0 1 3 0,-3-7 1 0,-2 0-1 16,-3-3 1-16,-1 0 1 0,-5-3-3 15,-2 1 0-15,-4 1 0 0,-3-3-3 0,-4 1-3 16,-5 2 0-16,-3 2-1 0,-4-1-1 0,-3 5 0 15,1-1-2-15,-1 4 1 0,-1 0 1 0,0 3-2 16,1 0 1-16,4 0 0 0,2 4-1 0,5 1-1 16,1 0-26-16,4 1-7 0,1 1-17 0,8 1-128 15,5 3 155-15,4-4-55 0,3 2 82 16</inkml:trace>
  <inkml:trace contextRef="#ctx0" brushRef="#br0" timeOffset="155027.13">26451 13579 982 0,'-3'-3'130'0,"-1"1"-7"15,2 5 0-15,-3 1-6 0,1 0-24 0,-1 5-2 16,0 2-9-16,-1 5-20 0,0 0-7 0,1 4-3 16,0 5-22-16,1-2-9 0,2 4-2 0,2 4-2 15,0 4-9-15,2 4-35 0,5 6-155 16,0 3 119-16,0 1 64 0,2 2-62 0</inkml:trace>
  <inkml:trace contextRef="#ctx0" brushRef="#br0" timeOffset="157047.4">27709 16628 407 0,'0'0'67'15,"0"0"-66"-15,0 0 54 0,0 0 25 0,0-1 2 16,-16-12-13-16,4 12 1 0,-2-1 2 0,-3-1 3 16,-2-1-2-16,-2 2-12 0,-1 1-4 0,-4-2 2 15,0 2-18-15,-1 1 0 0,-4-1-3 0,-5 1 0 16,-1-3-3-16,-2 3-1 0,-2 0-1 0,-6 0 0 16,-3 0-3-16,-4-1-5 0,-4 0-2 0,-5 0 0 15,-3 1-6-15,-2 0-1 0,-2 0-1 16,-4 0 0-16,-2 0-1 0,-2 0 3 0,-4 0-1 0,5 1 0 15,-4-1 1-15,-2 0-4 0,-5 1 0 16,0-1 1-16,-2 4-6 0,4-3-1 16,-2 2-1-16,-7-2 0 0,2 0-2 0,-4 1 0 15,2 3-3-15,0-3 2 0,0 1-1 0,-6-1 0 16,2 2-1-16,2-1 0 0,2 2 0 0,1-1 0 16,-1-2 1-16,1 1-1 0,2 1 1 0,3 0-1 15,0 0 1-15,2 0-1 0,-2-3 1 0,2 1-1 16,1 1 0-16,2-1 1 0,2 2-1 0,-2-4-1 15,2 0 1-15,5 0 0 0,0 0 0 0,1 0 0 16,2-3 1-16,6 2-1 0,-1 0 2 0,2 0 1 16,5-1-1-16,3 1 0 0,1-1 1 15,5 1 0-15,5-2-1 0,-1-1 0 0,3 1-1 16,5-1 2-16,3-1-2 0,5 3 3 16,-2-5-1-16,8 4-1 0,2-3 1 0,4-1 2 15,4 2-1-15,2-1 1 0,2-1 0 0,2 2-1 16,4-4 2-16,1 2-1 0,1 1 1 0,4-4-2 15,0 2 0-15,0 1 0 0,1-3-1 0,3 2-1 16,1-2-1-16,1 1 0 0,2 0-1 0,1 0 0 16,-1-3-1-16,4 3 1 0,-1-1-1 0,0 1 0 15,1-1 0-15,0 2 0 0,-1-2 0 16,4 0 0-16,0 0-1 0,1 1 1 0,1 2 0 16,2-3-1-16,0 0 1 0,2 4 1 0,-2-1-1 15,1-3 0-15,-2 1 0 0,-2 4-1 16,1-2 1-16,-3 1 0 0,0 1 0 0,-2 1 0 15,0 0 0-15,-2 2 0 0,-2 1 0 0,-1-1 0 16,-2 1 0-16,-4 1 0 0,0 0-2 0,0 0 1 16,0 0-1-16,0 0 0 0,-17 9 0 0,4-6-1 15,1 6 1-15,-5-3 0 0,-2 4 0 0,-3-1 0 16,-1 3 0-16,-1 0 0 0,-3 1 1 0,0-1-1 16,0 2 0-16,1 2 1 0,-1-2-2 0,-1 5 2 15,1-3-2-15,-2 3 1 0,3 0 0 16,-1 6 0-16,-2-5 1 0,2 3-1 0,0-1 1 15,1 1 0-15,3-1 1 0,0-3 0 16,2 1 0-16,0-5 1 0,3 4 4 0,3-7 1 16,3 1 3-16,2-1 8 0,4-1 4 0,5 0 1 15,2-1 10-15,6 0 8 0,7-4-3 0,4 0 0 16,6 1 6-16,3-2-13 0,6-2-2 0,4 0 2 16,3 1-16-16,-1-3-3 0,3 3-1 0,-4-2-2 15,-1 2-3-15,-5-1-55 0,-2 0-87 0,-8 3 81 16,2 7 57-16,-6-7-58 0</inkml:trace>
  <inkml:trace contextRef="#ctx0" brushRef="#br0" timeOffset="159047.84">23469 16882 514 0,'0'0'273'16,"0"0"-73"-16,0 0-15 0,7 5 35 0,-3 7-202 15,1 6 13-15,0 4-28 0,-1 1 1 0,0 6-1 16,0 0-1-16,-3 2 1 0,0 0 2 0,1 0-1 16,-2-2 1-16,0-3 2 0,0 0-1 15,0-5 1-15,0-1 1 0,0-5 0 0,0-2-7 16,0-3-4-16,2-1 1 0,-2-3-9 0,2-1 0 16,1-4 1-16,1-1-4 0,-1-4 2 0,2-3 3 15,0-2 4-15,3-2 0 0,2-1 5 0,-2-3 0 16,1-1 0-16,2 1 2 0,2-1-1 0,2 1 0 15,1-1 0-15,2 3-1 0,-4 0 0 16,7 5 4-16,-1 0 3 0,1 5-1 0,-1 2 5 16,0 3 9-16,-2 4 1 0,-1 0 1 0,-1 4 9 15,-2 1-7-15,-4 0-1 0,-3 3 2 16,-1-2-8-16,-4 3-4 0,-2-3-2 0,-5 1-1 16,-3-1-5-16,-3 0 1 0,-2 0 0 0,-5-3 0 15,0 3 1-15,-2-3-1 0,-1-1-1 0,0-1 0 16,0-1-3-16,0-1-43 0,3 0-21 0,4 0-3 15,1-4-54-15,4-1 3 0,0 0-45 0</inkml:trace>
  <inkml:trace contextRef="#ctx0" brushRef="#br0" timeOffset="159431.31">24142 17155 1351 0,'0'-9'68'0,"-4"2"3"16,0 2-5-16,-4 3 1 0,1 2 0 0,-1 0-20 15,-3 5-4-15,0 4 1 0,0 2-23 0,-1 0-6 16,-1 3-4-16,3-1-2 0,1 3-5 0,2-3 0 16,3 0 0-16,1 1-1 0,3-2 0 0,3-1 0 15,3 0 0-15,1-2 1 0,0 0-1 0,5-4 0 16,-1 1 0-16,0-4 2 0,2 2 0 15,-2-3 0-15,1-1 0 0,0-1 0 0,0-3 1 16,-1-2 0-16,-2 0 0 0,1-1-2 16,-3-3 2-16,2 0-2 0,-2 1 0 0,1-2 1 15,-6 0-1-15,4 4-1 0,-2-1-1 0,0 2 0 16,-2 1 0-16,1 1-3 0,-3 4-1 0,0 0 0 16,0 0-3-16,0 0 3 0,0 2-2 0,8 14 0 15,-5-10 3-15,-2 2 0 0,1 1-1 16,3-1-4-16,2 0-1 0,-1 1-68 0,2-1-11 15,2-1-1-15,1 0-72 0,2-2-105 0,-1 1 185 16,0-2-102-16,3 2 181 0</inkml:trace>
  <inkml:trace contextRef="#ctx0" brushRef="#br0" timeOffset="159648.99">24523 17155 820 0,'-6'-9'107'0,"-1"3"-7"0,-2 1-3 0,-1 4-17 15,0 1-1-15,1 2 2 0,-3 4-25 0,3 2-17 16,-1 0-4-16,0 4-1 0,2 1-21 0,2-1-1 16,3 2-3-16,0 1-1 0,3-3-3 0,1 2 1 15,4-2 0-15,1 0-1 0,3-2 0 0,2 0-3 16,0 0-12-16,4-4-2 0,1 0-11 0,-1-3-51 16,2-2-23-16,1-1-6 0,0-1-68 15,-2-4 3-15,1-4-38 0</inkml:trace>
  <inkml:trace contextRef="#ctx0" brushRef="#br0" timeOffset="160116.06">24688 17067 154 0,'3'-34'173'0,"1"0"-1"16,-4 3 0-16,0 2-4 0,0-1-24 0,0 4 6 15,-1 3-12-15,-1 7-16 0,1 1-13 0,1 5-5 16,-2 4-23-16,2 6-25 0,0 0-4 0,0 0 1 16,-4 12-28-16,4-1-4 0,0 3-6 15,0 6 3-15,0 2-5 0,3 3-6 0,-3 2-1 16,4 6 0-16,-1 0-4 0,2 4 1 0,0 2 1 15,2-2-4-15,-1 0 4 0,1-3 0 16,0-2 1-16,-2-5 0 0,1 1 0 0,-2-6-12 16,1-3-12-16,-3-4-1 0,1 0-20 0,-2-4-38 15,-1 2-1-15,0-6 1 0,-3-5-37 0,0 0 28 16,-2-4 4-16,1 0-7 0,0-7 41 0,-1-1 18 16,2-3 9-16,0-1 2 0,2-1 22 0,1-2 5 15,2 2 12-15,2-6 1 0,0 2 9 0,3-2 12 16,3 1-4-16,0 0-1 0,2 1 11 0,1-1-3 15,-1 1-2-15,3 1-1 0,1 3-7 16,-1-1-6-16,-1 2 2 0,0 2 6 0,1 1-6 0,-3 1 2 16,-1 1-4-16,-1 2-2 0,-1 0 3 15,-3 2-10-15,-2-2 0 0,-3 4-3 0,-1 3-10 16,0 0-3-16,0 0-3 0,-1 0 0 16,-17-3-3-16,11 7 0 0,-3 2-1 0,-1 2 0 15,1 1 0-15,-1 4 2 0,0 0-1 0,1 3 1 16,1 0 0-16,1 3 0 0,0-2 1 0,3 0 0 15,1 2 0-15,1 0 0 0,3-3 0 0,0 0 0 16,3-2 1-16,1 0 0 0,1 1 0 0,4-5 0 16,-2 0 1-16,5-1 0 0,-3 1 0 15,1-2 1-15,1-5-1 0,0 5-10 0,-1-5-35 16,1 5-8-16,-1-4-30 0,-1-1 1 0,0 2-39 16</inkml:trace>
  <inkml:trace contextRef="#ctx0" brushRef="#br0" timeOffset="160603.23">25074 17202 1311 0,'1'7'72'0,"1"2"-6"0,0 0 24 0,1-1-21 15,3 3-2-15,1-2 7 0,-1-1-30 16,1 1-11-16,3 0-6 0,1 0-3 0,0-2-15 15,4-1 1-15,1 0-1 0,-1-1-1 0,3-1 1 16,1-3-1-16,1 0 2 0,-2-2-2 16,-1-3 1-16,0-1 0 0,-1 0 0 0,-3-3 0 15,1-1-1-15,-4-2-1 0,-1-1 1 0,0 0 7 16,-2 1-1-16,1-1 12 0,-2 0-2 0,-2 3-1 16,-1 0 14-16,1 3-13 0,-3 2 3 0,-1 4-5 15,0 0-12-15,0 0-3 0,0 0-1 0,3 13-3 16,-2-5-3-16,-1 0 0 0,1 0 1 0,2 2 0 15,0-1 1-15,2 2 0 0,0-2 0 16,3-2 0-16,0 2 0 0,2 1 1 0,3-3 0 16,0-2 0-16,2 2 0 0,1-3 1 0,1-1 1 15,2-1 0-15,1-1 1 0,-2-2 14 16,1-3 4-16,-3-2-4 0,-2-1 16 0,0-3-8 16,-3 0 5-16,-4-2 5 0,-2-2-9 0,-1-2-3 15,0 1-7-15,-4 0 0 0,1-4-5 0,-2 0-5 16,-2 1-2-16,1 0-1 0,-2 2-6 0,-3 0 0 15,-3 3-2-15,0 2 0 0,-2 2-2 0,-1 4-1 16,-1 3-17-16,1 2 0 0,-2 1-11 16,4 5-40-16,3 3-10 0,0 1-4 0,3 2-47 15,4 1-54-15,0 2-30 0,2-2-14 0,3 3-65 16,2-3 2-16,3 3-48 0</inkml:trace>
  <inkml:trace contextRef="#ctx0" brushRef="#br0" timeOffset="163959.84">25927 17110 472 0,'-6'-12'32'0,"0"1"44"15,0 2-45-15,-1 2 126 0,-3 1-84 0,1 1 4 16,-1 2-11-16,-1 3 0 0,-1 1-3 0,-1 6-23 16,1 3-2-16,0 1 1 0,1 1-28 0,2 4-1 15,0 1-5-15,4 1 0 0,3 0-3 0,2 1 0 16,2-1 1-16,3-2 0 0,3 0-1 0,-1-2 2 15,4-1-1-15,0 0 1 0,0-5 0 0,1 0-1 16,-1-2 0-16,-1-1 1 0,1-3-2 0,-3-2-3 16,1 0 1-16,0-2 0 0,-3-3-3 15,0-1 3-15,-2-4 0 0,-1 0-1 16,1-2 4-16,-3-1 0 0,0 0 1 0,1-3 1 16,-2 2 0-16,0-1 1 0,0-1 4 0,0 1 0 15,0 2 4-15,0 2 10 0,0 1-2 0,0 2-3 16,0 4 10-16,0 4-14 0,0 0 1 0,0 0 1 15,0 0-15-15,-5 11 1 0,3-2-3 0,2 3-1 16,0-1 1-16,0 2 0 0,3 1 0 0,1-2 0 16,2 3 0-16,1-1 1 0,1-2 0 15,2-1 1-15,-1 0-1 0,2-2 2 0,1-1 0 16,-1 1-1-16,0-2 2 0,-1-3-3 0,0-1 1 16,-1-1-2-16,0-2 0 0,-2-1-7 0,-2-4 2 15,2-3 0-15,-4 2-4 0,0-4 5 16,-1-2-1-16,-1-3-1 0,-1 0 6 0,0-1 2 15,0-2-1-15,0 2 2 0,0-5 0 0,2 2-1 16,0 2 0-16,-2-1 2 0,3 2-2 0,0 1 1 16,1 1 0-16,-2 4-1 0,1 3 1 0,2 1 0 15,-1 2-1-15,-1 3 1 0,2 1-2 0,-2 1-1 16,0 2 0-16,1 4 0 0,1-1-3 0,-4 5 2 16,2 0 0-16,-1 3-1 0,-2 1 1 15,4 0 0-15,-2 2 1 0,3-1 0 0,-2 0 0 16,2-3 0-16,-2 2 0 0,6-2 1 0,0 0 1 15,-3-2 1-15,2-2-2 0,2 1 1 16,-1-4 0-16,2 0 1 0,0-2 0 0,0 0 0 16,2-3 0-16,-1-1 2 0,-1 0-1 0,-2-4 2 15,2 2-1-15,-3-5 2 0,2 2-1 0,-2-3 0 16,-1 2 2-16,1-5 7 0,-2-1 3 0,0 0-1 16,0-1 8-16,-1 0-1 0,0 1 2 0,-3 1 3 15,2 0-3-15,-1 0-2 0,-2 3-5 16,0 1 1-16,0 1-4 0,-1 6-8 0,0 0-2 15,0 0 1-15,0 0-8 0,0 0 0 0,-5 8-1 16,3 0-2-16,-1 1 0 0,2 3 1 0,0-1 2 16,0 1-1-16,1-1 0 0,0 1 2 15,1 1 4-15,1-2-3 0,2 0 4 0,1-1-3 16,0 0 0-16,2-3 4 0,1 1-5 0,0-2 4 16,2-1-5-16,1-2 3 0,2 0 2 0,-1-1 1 15,2 0-1-15,0-2 1 0,1-2 0 0,1-3 1 16,-1 0 0-16,0-2 2 0,0 0-1 0,-2-2 14 15,0-1-2-15,-1 0-2 0,-3-2 12 0,-1 0-4 16,-2-1 2-16,1 2 2 0,-4-4-7 0,-2 2-7 16,-1 0 2-16,0 1 0 0,-1 1-8 15,-1 0-2-15,-3 1-2 0,1 3 2 0,0-2-4 16,1 4-2-16,-1 0 0 0,0 3-1 16,1 0-1-16,3 2 0 0,0 0 0 0,-2 0-2 15,1 0 0-15,0 0 1 0,0 0 0 0,-1 0 0 16,-30 13 1-16,22-11 0 0,2 3-1 0,-2-1 1 15,-1 1-2-15,-1 0-41 0,-1-3-8 0,0 3 1 16,-1 0-43-16,2-1-47 0,1 1-37 0,1 0-33 16,0 1-54-16,4 0 1 0,0-1-55 0</inkml:trace>
  <inkml:trace contextRef="#ctx0" brushRef="#br0" timeOffset="164214.9">26620 17172 870 0,'8'20'104'0,"-4"-12"0"0,-3 3-2 16,0-2 6-16,3 1 2 0,1 2-5 0,0-2-10 15,2 1-2-15,3-1 0 0,0 0-13 16,5 0-11-16,3 0-8 0,3-3 0 0,-1-2-16 0,5 0-13 16,-1 0-18-16,0-4-26 0,-2-1-26 15,2 0 2-15,-6-6-32 0</inkml:trace>
  <inkml:trace contextRef="#ctx0" brushRef="#br0" timeOffset="165902.72">26717 16771 797 0,'1'-6'128'0,"-1"0"-126"0,0 1 101 15,2 0 27-15,-2 1-3 0,-2-1-7 0,2 5-25 16,0 0-8-16,0 0 6 0,0 0-36 0,0 0-6 15,0 0-5-15,-7 14-5 0,6-4-8 0,-3 2 1 16,-2 3-2-16,1 0 0 0,0 6-2 0,0 1-3 16,2 2-4-16,1 2 3 0,1 4-8 0,1 3 4 15,2 1-1-15,-1 0 1 0,3 1 1 0,2-2-3 16,1 0 2-16,2-4 1 16,5-1-5-16,4-5 2 0,2-5 0 0,6-1 0 0,3-5 2 15,3-1-4-15,1 1-41 0,3-9-30 16,-3 1-29-16,-5-4 3 0,-3-4-57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40:12.88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10980" units="cm"/>
          <inkml:channel name="Y" type="integer" max="73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9-21T07:41:58.647"/>
    </inkml:context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12621 2625 374 0,'2'-4'69'15,"1"2"-68"-15,0-2 57 0,0 1 15 0,2 0-2 16,3 0 2-16,-1 1-5 0,2-1-4 0,2 1 0 16,1 1-7-16,3 1-5 0,-1-3-2 0,2 3 1 15,-2-1-8-15,5-2-2 0,0 2-1 0,1-1 0 16,1 0-3-16,3 0-6 0,1 1 0 0,2-4 0 16,2 1-6-16,2 3-1 0,0-3-1 15,2 2-1-15,-1-2-2 0,3 3-1 0,1 0 0 16,-1-4 0-16,1 3-2 0,3-1-2 0,0 0 0 15,3-2 1-15,-1 2-3 0,2 0-1 16,1-3-1-16,4 3 1 0,0-1-2 0,1 1-2 16,1-2 1-16,-2 1 0 0,4-2-1 0,2 3 1 15,1-5 0-15,1 2-1 0,1 0 2 0,2 0-4 16,2 1 1-16,-1-1 1 0,3 1-3 0,-2 0-1 16,0 1-1-16,1-1-1 0,1 1 1 0,2 1-1 15,-2 0-1-15,1 2 0 0,-2-3 0 0,2 2-1 16,0 2 1-16,1-1-1 0,0 1 0 0,-1-2 0 15,0 2 1-15,0 0-1 0,1 0 0 0,-1 0 0 16,0 0 1-16,0 2-1 0,0-2 1 0,0 1 0 16,1 0-1-16,-1-1 1 0,-1 1 0 0,1-1-1 15,0 0 1-15,-1 0 0 0,1 0 0 0,0 0-1 16,-1 0 1-16,1-1-1 0,-2 0 1 16,2 0 1-16,0-1-1 0,0 1-1 0,-1 1 2 15,0 0-2-15,-1 0 2 0,1 0-1 16,1 0-1-16,-5 3 0 0,0-2 0 0,-1 4 0 15,0-4 0-15,0 0 0 0,-1 3 0 0,0 2 0 16,1-2 0-16,-1 1 0 0,-1 0 1 0,0 0-1 16,1 0 1-16,1-1-1 0,-3 1 1 0,-1-1-1 15,1 0 0-15,-1 1 1 0,0-2-1 0,-1 4 1 16,0-5-1-16,1 1 0 0,-1 0 0 0,1 2 1 16,0-2-1-16,2-1 0 0,-2 3 1 15,-1-3-1-15,0 2 0 0,1-1 1 0,-1 0-1 16,2-1 1-16,-2 0-1 0,1 1 0 0,0 0 1 15,2-2-1-15,-1 1 0 0,1-1 2 16,-2 1-1-16,3 1-1 0,-2 1 1 0,1-3 0 16,1-1-1-16,-3 1 1 0,1-1-1 0,2 1 0 0,-4 2 0 15,-2-2 0-15,1 0 1 0,-2-1-1 16,1 3 1-16,-1-3 0 0,1 1 0 0,-2-1-1 16,1 2 1-16,-3-2 0 0,-1 0 0 0,-2 3 1 15,-2-3-1-15,0 1 2 0,0-1 0 0,1 0 1 16,-1 0 0-16,1-1 0 0,-2 1 1 0,-1 0 3 15,0-1 0-15,-3 1 0 0,-3 2 2 0,0-1-2 16,-5 2 1-16,-3-2 1 0,0 0-3 0,-1 0-1 16,-3 2 0-16,-2-1-1 0,-6 1-1 0,-1-3 0 15,-1 1-1-15,-2 3-1 0,-1-2 0 0,-6 1-65 16,-1 0-42-16,-2 1-15 0,-3 2-85 16,-2 0 5-16,-5 1-84 0</inkml:trace>
  <inkml:trace contextRef="#ctx0" brushRef="#br0" timeOffset="96311.01">6248 5259 268 0,'-14'0'52'0,"3"1"5"16,2 0 1-16,0 1-9 0,2-1 3 0,4 0 0 15,3-1-8-15,0 0 7 0,5 6-1 0,5-6-3 16,2 0 7-16,5 0 7 0,2 0-2 0,7-4 3 16,1 3 3-16,4-1-16 0,3-2 0 0,4-1 0 15,3 3-17-15,2-3-5 0,3 0-2 16,4 0-2-16,1-3-5 0,3 3-2 0,3-2-2 15,1 1-1-15,-1-1-3 0,3-1-2 16,-1 2 0-16,2-1-1 0,2 3-1 0,1-2-2 16,-2 1 1-16,-1 4 0 0,1-4-2 0,-3 2 3 15,-2 1 0-15,-6-1 0 0,-2-1 4 0,-1 2 0 16,-1 0 0-16,-3-1 1 0,0-1 0 0,-4 3-2 16,0 0 1-16,-4 0-2 0,-3 1 0 0,-6 0-2 15,-5 2 0-15,-5-1-1 0,-2 3 0 0,-5-3-3 16,-2 3-3-16,-7-2-7 0,-2 3-4 0,-4-2-61 15,-6 1-38-15,-4 2-9 0,-4-1-84 0,-4 1 4 16,-4-2-65-16</inkml:trace>
  <inkml:trace contextRef="#ctx0" brushRef="#br0" timeOffset="96734.06">6239 5466 654 0,'20'-2'112'15,"3"-6"5"-15,2 5-1 0,3-2-12 0,2-2-4 16,3 1 0-16,6 1-15 0,2-1-16 0,1 1-8 15,8-2 0-15,0 2-18 0,3-3 0 16,2 1-3-16,0 0-2 0,1-1 0 0,2 3-6 16,0-3-1-16,-3 2 1 0,3-1-8 0,0 1 2 15,1 0-2-15,1 1-1 0,-2 0 2 0,-3-1-4 16,1 2-1-16,-5 1 3 0,-4-1-6 0,-1 3-2 16,-3-2-1-16,-1 1 0 0,0-1-2 0,-1 0-2 15,-2 1-1-15,-3-1 1 0,1 0-2 0,-4-1-1 16,-3 2 0-16,-5-1-1 0,-3 2 0 0,-4 0-2 15,-2-3 1-15,-3 4-1 0,-3 0-2 0,-3 0-12 16,-2 0-19-16,-5 0-6 0,0 0-23 0,0 0-147 16,0 2 174-16,-16 15-63 0,4-9 94 15</inkml:trace>
  <inkml:trace contextRef="#ctx0" brushRef="#br0" timeOffset="97764.81">5896 3103 543 0,'0'-6'83'16,"0"4"-81"-16,1-2 53 0,2 0 41 0,-1 2-37 16,2 1-10-16,0 1-7 0,1 0-3 0,0 0 3 15,0 1-11-15,1 1 6 0,0 3 1 0,1 0-3 16,1 4 9-16,0-3-8 0,2 3-2 0,-1 1 4 15,2 1-10-15,2 0-8 0,0 1-2 0,0 0-3 16,1 1-8-16,0 0-1 0,0 0 0 16,2 3-2-16,-5-9 0 0,3 5 0 0,0 1-1 15,-1-5 1-15,2 4-1 0,-1-4-16 0,0 1-35 16,-1-3-9-16,4 4-36 0,-3-3 2 16,-1 1-45-16</inkml:trace>
  <inkml:trace contextRef="#ctx0" brushRef="#br0" timeOffset="98085.33">6318 3095 611 0,'1'3'63'0,"-1"2"11"16,2-1 0-16,-1 2-15 0,1 0 23 0,1 4 1 15,-1-3-12-15,2 2 2 0,0 1-4 0,-1 3-1 16,2-1 1-16,-1-1-2 0,1 0-4 0,-1 0 1 16,-1 0-5-16,2 2-7 0,-1-3-1 0,-2-1 0 15,1 1-10-15,-2-2 2 0,0 2-3 0,-1-2 0 16,-1 1-1-16,-1-2-7 0,-2 2-3 0,-1-2 2 16,-2 3-10-16,0-2-5 0,0-1-1 0,-3 2 0 15,0-3-5-15,-1 1-2 0,0 2-2 0,-1-3 1 16,-1 1-2-16,1 0 0 0,0 0-11 15,1 2-9-15,-1-4-8 0,1 1-129 0,3 0-114 16,2 0 125-16,2 0 144 0,4-1-147 0</inkml:trace>
  <inkml:trace contextRef="#ctx0" brushRef="#br0" timeOffset="105027.9">16620 4897 649 0,'-4'-1'115'15,"2"0"-113"-15,2 1 106 0,0 0 54 0,0 0-59 16,0 0 18-16,0 0-34 0,11 0 4 0,-1-1 7 15,2 1-45-15,3-3-5 0,1-1-7 0,2 2-2 16,1-5-9-16,4 4-1 0,1 1-3 0,1-2 1 16,0 0-4-16,4-1-6 0,0 0 0 15,2 2-1-15,4 0-6 0,-1-3-4 0,1 1 0 16,-1 0-1-16,0 1-3 0,-2 2-2 0,-3 1 1 16,-3-2-2-16,-3 3-2 0,-6 0-48 15,-1-1-22-15,-4 2-4 0,-1-1-58 0,-5 3 3 0,-1-2-50 16</inkml:trace>
  <inkml:trace contextRef="#ctx0" brushRef="#br0" timeOffset="105270.86">16717 4986 954 0,'7'0'149'0,"0"0"-146"16,2 0 115-16,2 0 56 0,1-1-55 16,3-2 6-16,2 2-36 0,2-1 11 0,3-1 2 0,3 1-40 15,2-3-1-15,1 1-8 0,4 0-3 16,0 0-3-16,0 0-16 0,0-1-3 0,-2 1 2 16,-3 0-20-16,-3 1-4 0,-5 0-36 0,-4 2-22 15,-3 0-25-15,-5 3 3 0,-5 4-45 0</inkml:trace>
  <inkml:trace contextRef="#ctx1" brushRef="#br0">21560 11816 0</inkml:trace>
  <inkml:trace contextRef="#ctx0" brushRef="#br0" timeOffset="106572.73">20939 4600 324 0,'4'0'94'16,"5"0"1"-16,-1 0-1 0,1 0 13 0,2 0-18 15,3 0-18-15,3-1 17 0,5 1-22 16,5 0-5-16,0-4 1 0,5 2-29 0,3 0 4 16,2 0-5-16,0 1-2 0,-1-1 1 0,-3-1-7 15,0 1-1-15,-3 0 3 0,-3 1-11 0,-1 0-3 16,-1 1-3-16,-3-4-1 0,-1 3-5 0,-3-1-2 15,0 1-22-15,-5 0-8 0,2 1-17 0,-4 0-106 16,-1 0 130-16,-3 2-47 0,0 0 70 0</inkml:trace>
  <inkml:trace contextRef="#ctx0" brushRef="#br0" timeOffset="106849.25">21055 4700 852 0,'24'-3'93'0,"2"3"4"16,0-1 1-16,2-1-18 0,0 1 3 0,2-2 12 16,1 3-26-16,1-4 6 0,-1 1-6 0,0-1-4 15,-2 0 5-15,2 2-16 0,-5-2-2 16,1-1 4-16,-4 0-20 0,1 1-10 0,-2 1-5 15,0-1-3-15,-1 0-11 0,-5-1-37 0,2 3-54 16,-4 1-27-16,1 0-66 0,-2-1 6 16,0 1-83-16</inkml:trace>
  <inkml:trace contextRef="#ctx1" brushRef="#br0" timeOffset="7467.87">30372 11711 0,'0'0'0,"0"0"15,0 0-15</inkml:trace>
  <inkml:trace contextRef="#ctx0" brushRef="#br0" timeOffset="117794.01">27502 5080 394 0,'-4'-7'48'0,"0"0"-47"0,1 4 32 16,-4-2 27-16,-1 1-17 0,-2-1-1 0,-2 3-12 15,-3-1 2-15,-2 2 6 0,-3 1-14 16,-5 0 6-16,-1 0-4 0,-5 0-3 0,2 4 6 15,-2-1 4-15,0 3 0 0,-1 3 3 16,-3-3 3-16,3 4 0 0,0 1 0 0,3 3 0 16,-2-1-1-16,-1 3-2 0,0 4-4 0,1 0 2 15,1 3-6-15,3 4-6 0,0-3-2 0,1 6-1 16,1 0-9-16,4 2-4 0,2 2 0 0,-1 0 0 16,4 1-5-16,5 3-1 0,-2 2 0 0,6-2 0 15,1 3-1-15,1-3 0 0,5 3 0 0,1-2 0 16,2 0 1-16,2-2 0 0,3 1 1 0,3-1 1 15,0 1 1-15,4-4 2 0,2 1 1 16,4-3 0-16,2 0 2 0,1-2 0 0,2 0 7 16,3-4-1-16,0-1 4 0,1 1 6 0,2-4-2 15,-1-2 0-15,1 0 6 0,1-3-7 16,0-2-2-16,4-3 1 0,2-2-9 0,0-5 1 16,3 1-2-16,0-5 1 0,0-2-2 0,0-3 10 15,0-2 1-15,-1-2-2 0,-6-2 10 0,1-1 4 16,-3-5 3-16,0-1 2 0,-1-1 3 0,-2-2 0 15,1-2-1-15,0 0 2 0,0-3-2 0,-1 3-2 16,-2-3-2-16,-1 1 0 0,-2-2-3 0,-4 2-6 16,-1-2-2-16,-3 2 0 0,-4 0-7 0,1-4-1 15,-4 1-4-15,-2-2 0 0,-1 0-4 0,0-2 0 16,-3 0-1-16,-2 1 0 0,-1-3-1 0,-1 0 0 16,-1 2 0-16,-2-1 2 0,-2 1-1 15,-3-1 8-15,0 1 0 0,-4 3-2 0,0-2 7 16,-1 4-5-16,-4-1 2 0,-2 2 2 0,-2 2-7 15,-1-1-1-15,-2 2-3 0,-2 3 1 16,-1-1-2-16,0-2-3 0,2 4-1 0,-2 1 0 16,2-1-3-16,-2 2 0 0,-1-1 0 0,0 3 0 15,-1 1 0-15,-3 1-2 0,-1 1 1 0,-2 1-1 16,-2 0 0-16,1 3-1 0,1 1-2 0,1 3-4 16,4-1-2-16,0 3-40 0,4 1-15 0,3 0-5 15,2 3-49-15,3 0-193 0,2 1 249 0,-5 0-97 16,0-1 162-16</inkml:trace>
  <inkml:trace contextRef="#ctx0" brushRef="#br0" timeOffset="122417.59">27132 5681 266 0,'0'-5'46'0,"3"0"16"0,-1 0 2 0,2 0 4 0,-4-2 28 15,4-1-17-15,1 0 21 0,1-2-21 16,-3 0-2-16,-1-3 2 0,4 1-24 0,1 0-1 15,-1-1 0-15,0 1-9 0,1 0 0 0,1 1 4 16,0 0 0-16,0-2-2 0,-1 3-1 0,1 1-6 16,-1 1-2-16,0 1 7 0,-1 1-12 0,1 1-6 15,-2-2 1-15,-2 4-5 0,2 2-6 0,-1 1-5 16,-4 0-1-16,0 0 0 0,0 0-8 0,0 0 2 16,0 0-5-16,0 0 4 0,0 0-2 0,0 0 0 15,0 0-1-15,6 17 1 0,-6-9-2 16,0 1 1-16,-1 2 0 0,0 0-1 0,-1 2 1 15,0-2-1-15,2 4 0 0,0-1 0 0,0 2-1 16,-1-2 1-16,1 2 0 0,-2 0 0 16,2 0 0-16,0 0 0 0,-1-2 0 0,0 0 0 15,1 0 0-15,-1 1 0 0,1-2 1 0,-1-1 0 16,1 0 0-16,-3-2 0 0,1 1 0 0,-2-5 0 16,0 3 1-16,0-2-2 0,0-3 2 0,0-1-1 15,-4 1 0-15,5-3 1 0,-2-1-1 0,2 2 0 16,1-2 1-16,2 0 0 0,0 0-1 0,0 0 0 15,0 0-1-15,0-2 2 0,0 2-1 16,0-1 0-16,0-1 1 0,0 0-1 0,0 1 1 0,0-1 0 16,0-1 0-16,12-35 1 0,-12 38 2 15,1 0 1-15,1-1 1 0,-1 0 6 0,0-1-1 16,2 1 0-16,32-11 5 0,-27 12-5 16,0 0 0-16,2 0 0 0,1 0-4 0,3 1-5 15,-2 1 0-15,2 0 0 0,-1-1-3 0,2 3-4 16,-1-4-23-16,2 2-13 0,-1-2-16 0,-2 0 1 15,0 0-28-15</inkml:trace>
  <inkml:trace contextRef="#ctx0" brushRef="#br0" timeOffset="124719.09">27355 4342 376 0,'9'-4'193'15,"-2"-1"-14"-15,-2 2-6 0,0-1 3 0,-2 3-63 16,-3 1-2-16,0 0-17 0,0 0-12 0,0 0-10 16,0 0 0-16,0 0-18 0,0 0-6 15,0 0-2-15,-1 0 1 0,0 0-7 0,-24 6-4 16,15-4-2-16,-1 2-1 0,0 1-5 0,-1 3-6 16,0-4-3-16,-2 4 1 0,2 0-8 0,-1-1-3 15,1 1-3-15,1 2 0 0,0 1-4 0,3 0-1 16,0 0 0-16,0 2-1 0,1-1 0 0,1-1 0 15,2 3-2-15,0-1 1 0,2 2 0 0,2-1 0 16,0-2 0-16,2 2 0 0,1-1-1 16,3 0 1-16,0-1 1 0,0-1 0 0,3 0 0 0,0-1-2 15,2-1 2-15,1-1 0 0,2 2 1 16,-1-2 0-16,3 0 1 0,2 1-2 16,-2 1 3-16,0-2 1 0,1 1-1 0,-2 2 1 0,1-1-1 15,-4 0 1-15,0 1 0 0,0 0 1 16,-3 0-1-16,-1 1 1 0,-2-2-1 0,-2 4 2 15,-2-1 0-15,-1 1-1 0,-1-2 2 0,-3 2-2 16,0-2 1-16,-4 1 0 0,-1-1 0 0,-1-2 0 16,-3 1 0-16,0-2 0 0,-2-1 1 0,-2-2 0 15,0-1 0-15,0 1 1 0,0-3-1 0,0-1 1 16,0-2 0-16,0 0 6 0,1-2 1 0,2-1-1 16,2 0 6-16,-2-2 1 0,4-1 1 15,1 0 0-15,1-2 1 0,1 2-3 0,3-3-2 0,-1 1 1 16,2-1-5-16,1-2-4 0,1 2-1 15,1-1 0-15,3 1-5 0,1 0-1 0,-2-2-3 16,5 1 0-16,2 3-3 0,3 0-13 0,-1-1-27 16,1 0-11-16,0 0-29 0,3 2 3 0,2-2-36 15</inkml:trace>
  <inkml:trace contextRef="#ctx0" brushRef="#br0" timeOffset="126967.27">27523 4887 488 0,'1'-7'34'16,"0"0"14"-16,2 0-20 0,0 1 67 0,0-4-39 15,0 1-11-15,1 1 1 0,1 2 9 0,-1-4-15 16,0 3 6-16,-1-1-4 0,1-2-6 16,0 4 6-16,-1 1-3 0,1-3 6 0,-2 2 1 15,2 2-4-15,-1-1-3 0,0 5-4 0,0-4 0 16,1 2-5-16,-2 2-6 0,0 1-6 0,1 0 6 16,-2-1-11-16,-1 0-3 0,0 0-2 0,0 0-1 15,0 0-4-15,0 3 0 0,0-2-1 0,0-1 0 16,0 1-1-16,0 0 0 0,1 1 2 0,1-1-1 15,-1 1 1-15,-1 2 0 0,0-3-1 0,9 40 1 16,-9-41 1-16,0 1-1 0,0 19-2 16,0-13 1-16,0 2-2 0,0-3 1 0,2 4 0 15,-2-1 0-15,0-3 0 0,0 1 1 0,0 2-2 16,0-2 2-16,0 1-1 0,-1 0 1 0,-2-5 0 16,1 4 0-16,-1-2 0 0,1 1 0 15,-2-5 1-15,-1 3-1 0,2-1 0 0,-2 0 0 16,1 0 1-16,-1-1-1 0,0-2 0 0,1 2 1 15,2-2 0-15,-1 1-1 0,3-1 2 0,0 0 1 16,0 0 2-16,0 0-1 0,0 0 3 0,-1 0 4 16,1 0 0-16,0 0 1 0,0 0 3 0,0 0 7 15,0 0-2-15,0 0 1 0,0 0 4 0,0 0 6 16,0 0 3-16,10-10 0 0,-3 10 5 0,2 0-5 16,-2-3 0-16,3 2 1 0,-1-1-7 0,-2 0-7 15,2 2-4-15,0-3 0 0,-1 2-9 16,0-1-3-16,2 1-2 0,-3-1 1 0,0 2-4 15,1-2-10-15,0 2-22 0,0 0-6 0,0 0-23 16,-4 0-184-16,1 0 211 0,7 5-71 0,0 1 104 16</inkml:trace>
  <inkml:trace contextRef="#ctx0" brushRef="#br0" timeOffset="127834.23">27536 3819 507 0,'0'0'35'0,"0"0"37"0,0 0-28 0,0 0 72 15,0 0-25-15,0 0-12 0,0 0 11 0,-1 0 12 16,0 0-18-16,0 0 10 0,-1 0-5 0,-19 16-5 16,16-9 7-16,-1 5-13 0,-1 0 3 0,1 4 7 15,-2-1-18-15,0 4-11 0,0 4-8 0,1-1-1 16,-1 1-14-16,3 0-13 0,-1 1-2 0,3 0-2 15,0-1-13-15,3-1-4 0,1-1-3 0,3 1-12 16,1-4-5-16,4-1-115 0,-1-3-88 0,3 0 103 16,2-1 120-16,-2-6-118 0</inkml:trace>
  <inkml:trace contextRef="#ctx0" brushRef="#br0" timeOffset="130174.31">27550 3886 327 0,'0'0'75'0,"0"0"-5"0,0 0-1 0,0 0 25 16,1 0-18-16,0 0-25 0,20-2 32 0,-12 2-27 16,2-1 0-16,0 0 8 0,0 0-34 0,3-2 15 15,-3 2-8-15,-1-1-4 0,1 0 13 0,1 1-10 16,-1 1 3-16,0-1 3 0,1 1-14 0,-3 0-1 16,2 1-3-16,1 2 0 0,-3-1-3 0,-1 3 0 15,-2-4-7-15,1 5 1 0,-3 1-5 0,0 0-4 16,-4-1 0-16,0 1 0 0,-3 3-6 0,-2-2-1 15,0 0 1-15,-2 0 2 0,-3 0-2 0,2 0 1 16,-2-1 0-16,4 1-1 0,-3-1 2 16,3-1-1-16,0-1 1 0,-1-1-1 0,6 1 1 15,-1-2-1-15,2 0 0 0,-3 2 0 0,3-4-1 16,0-1 1-16,0 0-1 0,0 0 1 16,0 0-1-16,0 0 1 0,0 0-1 0,0 0 1 15,0 0 0-15,0 0-1 0,1 0 1 0,1 1-1 16,-1-1 1-16,0 2 0 0,0-1 1 0,2 0 2 15,-1 0 0-15,38 15 11 0,-40-16 0 0,0 0-1 16,1 2 11-16,0-1-3 0,1 0 2 0,-1 0 1 16,0 3-4-16,-1-3-4 0,4 40-3 0,-10-35 1 15,1 0-7-15,-3-1-2 0,1 1 0 16,-1-1-1-16,0 1-1 0,-1-1-2 0,2 2 0 16,1-3 0-16,-6 1-1 0,4 2-1 0,2-5-2 15,-4 1-1-15,4 0-3 0,-1 1-28 0,-1-3-15 16,3 0-5-16,2 1-35 0,3-2-125 15,0 0 170-15,0 0-74 0,0 0 118 0</inkml:trace>
  <inkml:trace contextRef="#ctx0" brushRef="#br0" timeOffset="130574.15">27920 3791 788 0,'0'0'123'15,"0"0"-121"-15,0 0 103 0,1 0 110 0,0 0-137 16,1 0 30-16,20 3-31 0,-15 1 11 0,-1 2 12 15,2 4-39-15,-1-3 8 0,-1 3-8 0,2 1-6 16,-2 1 6-16,1 4-12 0,-2-2 6 0,0 2 4 16,0 0-14-16,-1 3-2 0,0-1-4 15,-3 2 1-15,0-2-4 0,0 0-7 0,-2 2-2 0,-3-4 1 16,-1 2-9-16,-1-3-4 0,-1 0-1 16,-2 1-1-16,-2-4-4 0,0-1 0 0,0 0-2 15,-1-1 0-15,0-2-2 0,1-1-1 0,0-1-1 16,3 2-1-16,-1-2-2 0,3-4-5 15,1 2-20-15,1 1-9 0,4-5-17 0,0 0-165 16,0 0 188-16,0 0-61 0,4-9 90 0</inkml:trace>
  <inkml:trace contextRef="#ctx0" brushRef="#br0" timeOffset="132296.81">23900 4939 395 0,'0'0'212'0,"0"0"-26"0,0 0-6 0,0 0-4 15,0 0-96-15,0 0 9 0,0 0-34 0,-1 0-5 16,-16 3-6-16,9 0-4 0,-1 4-4 0,-1-1 1 16,-3 0-2-16,1 0 4 0,1 3 0 15,-1-2-10-15,0 1-3 0,3 1 0 0,-1 0-12 16,2 0-2-16,1 1-2 0,3-2-2 16,1 2-3-16,1-1-1 0,1-1-1 0,1 2-1 15,1-2-1-15,2-1-1 0,0 2 0 0,1-2 0 16,2 0 0-16,2 2-1 0,-1-3 1 0,2 2-1 15,1 0 1-15,1-3 0 0,0 1 0 0,0-1 0 16,1 2 0-16,1-4 1 0,-2 2-1 16,1 0 0-16,-1 1 1 0,-1-1 0 0,0 1-1 0,0 2 1 15,-3-1 0-15,1 1 2 0,-2-1 0 16,-1 2 0-16,-2 0 3 0,0-1 4 0,-2 2 0 16,-1 0-1-16,-2-1 4 0,-2 1-2 0,-1 0 1 15,-1-2 0-15,-3-1-4 0,1 3-1 0,-1-6 0 16,-1 3 0-16,0-2-1 0,-1 0 6 15,0-1 0-15,1-2 0 0,0 1 6 0,0-3-3 16,2 2 1-16,0-6 2 0,2 3-4 0,0-4-3 16,1 1-2-16,3-2 2 0,-1-1-4 0,2 1-5 15,1-4 1-15,1 2-1 0,0-1-2 0,4 2 0 16,-1-4 0-16,2 3-5 0,2 1 3 0,-1 3-1 16,2 0 0-16,-2-2 0 0,2 2-1 0,-1 1-3 15,0 0-14-15,-1 0-7 0,0 2-10 0,1 0-83 16,-2 1-29-16,1 0-10 0,-2 1-99 0,3 3 2 15,-2-1-58-15</inkml:trace>
  <inkml:trace contextRef="#ctx0" brushRef="#br0" timeOffset="132535.41">24060 5176 984 0,'0'0'130'0,"0"0"-127"0,0 0 86 0,0 0 16 15,0 0-22-15,0 3 25 0,0-2-25 0,0-1 5 16,0 26-2-16,-2-19-26 0,2 2-6 0,-1-2-8 16,1 4 1-16,0-1-9 0,0 1-15 0,0-1-4 15,1 0-6-15,2-1-16 0,-1-2-120 0,2 3-138 16,0-4 139-16,2 1 125 0,0-3-123 15</inkml:trace>
  <inkml:trace contextRef="#ctx0" brushRef="#br0" timeOffset="133048.16">23907 4504 983 0,'0'0'127'0,"0"0"-124"0,0 0 89 16,0 0 4-16,0 0-15 0,0 0 40 0,0 0-32 16,-2 0 3-16,-13 15-2 0,12-8-34 0,-2 4 0 15,1 4-10-15,-1-2 0 0,0 3-3 0,0 2-17 16,0 0-1-16,2 0-2 0,-1 1-18 16,3-1-1-16,0 0-3 0,1-3-2 0,3 1-2 0,1-3-41 15,1 0-22-15,1-3-4 0,1-2-51 16,0-3-175-16,0 1 236 0,2-2-103 0,-2-3 163 0</inkml:trace>
  <inkml:trace contextRef="#ctx0" brushRef="#br0" timeOffset="133398.79">24013 4618 1030 0,'0'0'76'0,"0"0"12"0,0 0 0 0,0 0 8 0,0 0-26 16,0 0 5-16,0-1 5 0,0 0-13 0,0 0-4 16,1 1-2-16,0-1-13 0,0 1-3 0,1 0-3 15,-1 0 3-15,1 0-3 0,1 0-8 16,-1 0-5-16,36 2-3 0,-38-2-9 0,0 1-3 16,2 0 1-16,-1 2-2 0,8 22-2 0,-11-17 0 15,0 0 2-15,-1 0 1 0,0 1 1 0,-2 2 4 16,1-1-1-16,0-3 1 0,-4-1 3 0,5 4-5 15,1-3-1-15,-1 0 1 0,1 2-6 0,1-5-4 16,-1 4 0-16,2-4-1 0,2 3-3 0,-2-3-2 16,0-1 1-16,0 2 0 0,0-1-1 0,2-3-1 15,1 2 0-15,1-1 0 0,3-2 0 0,-1 0-23 16,1 0-16-16,1-5-4 0,0 0-30 0,2-1-87 16,2 1-40-16,0-5-16 0,0 3-107 15,0-3 5-15,2 1-67 0</inkml:trace>
  <inkml:trace contextRef="#ctx0" brushRef="#br0" timeOffset="133734.59">24230 4451 659 0,'2'0'136'0,"3"1"10"0,-2-1-1 0,0 0-19 16,1 2-11-16,1 1 19 0,-1 1-33 0,1-1-1 15,-2 2-10-15,2 3-6 0,0 1-3 0,0 3-10 16,0-1-1-16,0 2 5 0,0 2-15 0,-1 1-13 15,1 0-8-15,-3 1-1 0,2-2-17 0,-2 1-4 16,1 0-6-16,-3 0-2 0,0-1-7 0,0 0-46 16,-3-1-40-16,1-1-17 0,-2-1-69 0,0 1 5 15,-1-2-72-15</inkml:trace>
  <inkml:trace contextRef="#ctx0" brushRef="#br0" timeOffset="135934.93">21434 5527 712 0,'-6'-3'106'0,"0"3"-104"0,-2 0 75 15,-2 0 67-15,1 1-96 0,-4 3 23 0,0 2-30 16,-3 3 5-16,-3-2 2 0,1 3-35 0,-1 2 16 15,-1 1-1-15,1 2-3 0,0-4 17 0,3 2-1 16,3 0 1-16,1-1 5 0,3 0-5 0,2 1-9 16,5-1-5-16,2 0 1 0,1 2-13 15,4-1-2-15,0-1-1 0,4 1-1 0,-1 2-2 16,2-3 0-16,1 3 0 0,0 0 0 0,0-2 1 16,1 2 0-16,-1 0 0 0,-1 0 0 15,-2-4 0-15,1 5-2 0,-3-2 2 0,-2-2-2 16,-1 0 0-16,-3 1-1 0,0-2 1 0,-1 0-1 15,-3 0 1-15,0 0-2 0,-3-1 1 0,1-4 0 16,-1 1-1-16,-1 0 4 0,1-2 3 0,0-3-1 16,-1 0 6-16,1-2-1 0,-1 0 0 0,2 0 1 15,0-3-1-15,1 0-3 0,0-3-3 16,0 1 0-16,2-3-4 0,0 1-2 0,1 0-1 16,-1-2-1-16,3 2-3 0,1 0-1 0,3-1 0 15,0 1 0-15,2 1-2 0,0-1-1 16,3 1-1-16,-1 1-5 0,2-2-1 0,0 2-54 0,0 1-20 15,1 2-7-15,0-2-64 0,-1 2 4 16,0 0-49-16</inkml:trace>
  <inkml:trace contextRef="#ctx0" brushRef="#br0" timeOffset="136312.56">21466 5401 1217 0,'-1'-5'45'0,"1"5"12"15,0 0 0-15,0 0 11 0,-4 12-19 0,1 0 2 16,-1 6 11-16,-4 3-10 0,-1 3-1 0,-4 6-6 16,0 2-8-16,-3 6-3 0,0 2-2 0,-4-2 0 15,-1 4-2-15,-1-4-9 0,-2 4-6 16,1-4 1-16,-1-1-10 0,3 0-1 0,-1-2-2 16,1 0 1-16,3-5-2 0,2 0-1 15,-2 0-7-15,5-5-2 0,-1 1-6 0,3-5-31 16,4 0-13-16,-1-5-6 0,1-2-38 0,2-4-108 15,1-3 159-15,4-7-68 0,0 0 119 0</inkml:trace>
  <inkml:trace contextRef="#ctx0" brushRef="#br0" timeOffset="136621.34">21064 5581 1256 0,'6'7'49'0,"2"1"9"15,-1 1 1-15,3 1-17 0,0 3 7 0,1-1 15 16,1 4-22-16,3-2 18 0,0 3-8 0,0 0-4 16,2 0 17-16,1 2-7 0,0 1 3 0,0-3 4 15,1 3-12-15,0-1-3 0,0 0-2 0,-2-1-2 16,2 2-5-16,-2-1-7 0,0-1-3 0,0 2 2 15,-1-3-10-15,1 2-5 0,-3-2-3 0,0 0 0 16,-2-1-7-16,-2 0-1 0,2-3 0 16,-3 0 0-16,-2 0-2 0,0-4-26 0,-4 1-37 15,0 0-16-15,1-4-46 0,-1 2 3 16,-4-3-57-16</inkml:trace>
  <inkml:trace contextRef="#ctx0" brushRef="#br0" timeOffset="138772.29">30470 5065 794 0,'0'-5'46'15,"0"1"16"-15,-1 2-19 0,-3-2 3 16,-2 2 4-16,-1-2-21 0,-1 4 1 0,-4-1-3 15,-4 1-5-15,1 0 2 0,-3 1 5 0,-1 0 0 16,1 2 3-16,-2 2 4 0,1-2-4 0,2 2-1 16,2 0 0-16,0 2-6 0,4-1-6 0,-1 2-3 15,2 0 1-15,3 2-9 0,-2-1-1 0,0 1-2 16,2 1 0-16,1 1-3 0,0 0 2 16,3 0 0-16,1 1-1 0,0-1 2 0,2-1-1 15,3 0 1-15,1 0 2 0,-1-1-2 0,5 1 3 16,-1-1-1-16,2 0 1 0,-1-4 2 0,6 4 2 15,-2 0 2-15,3 0-1 0,-3-3 3 0,5 3 2 16,-4-1 0-16,3 0-1 0,-1 1 3 0,-1 0 0 16,-2-1 1-16,-5-1-1 0,4 2 1 0,-4 0-1 15,-3 0-1-15,-4-3 2 0,0 2-3 0,-3 0-3 16,-3-1-1-16,-3 0 0 0,-5-2-3 16,0 1-3-16,-2-3 0 0,0 1 0 0,-1 0-2 0,0 0-1 15,-1-3 0-15,0 1 0 0,2-2 0 16,3-1-1-16,-2 0 0 0,1-1 1 0,1-3 0 15,2-1 1-15,1 0 0 0,2-2 0 16,4-1 1-16,-1 0 0 0,3 0-2 0,2-3 0 16,2 1-1-16,3-1-2 0,-1 3 0 0,4 2-2 15,-1-4-1-15,3-1-1 0,1 2 0 0,2-1-1 16,-2 1 0-16,1 2-12 0,-1 0-14 0,4 2-3 16,0-2-19-16,2 4-85 0,-2-2-46 0,2 5 59 15,-1-3 124-15,3 5-116 0</inkml:trace>
  <inkml:trace contextRef="#ctx0" brushRef="#br0" timeOffset="140313.97">30459 5654 695 0,'1'0'112'0,"0"0"4"15,22 8-21-15,-15-9-30 0,0-1-10 16,2 0 3-16,-2-1-37 0,3-1-6 0,-2 0-20 15,1 1-18-15,0-1-16 0,-2 0 1 0,0 0-22 16</inkml:trace>
  <inkml:trace contextRef="#ctx0" brushRef="#br0" timeOffset="141850.6">30479 5522 838 0,'6'-2'82'0,"-1"-4"-7"0,1 1 11 16,0-2-23-16,0-1 1 0,1 1 8 0,-1 0-28 16,-1-2 15-16,0 2-7 0,-2-1-3 15,2 3 15-15,-2-3-13 0,0 3-1 0,0-1 2 0,1 1-18 16,-3 0-1-16,1 3-1 0,-2 2-2 16,0 0-2-16,0 0-5 0,0 0 1 0,0 0 1 15,0 0-6-15,0 0-3 0,0 0-2 0,4 7 0 16,-4 0-4-16,0 4-4 0,-1 0-1 15,-1 2 1-15,1 0-4 0,0 2 0 0,-1-2-2 0,-1 1-2 16,1 1 0-16,-2 1-57 0,1-4-32 0,1 2-15 16,0-1-75-16,-1-2 6 0,-1-2-70 15</inkml:trace>
  <inkml:trace contextRef="#ctx0" brushRef="#br0" timeOffset="142413.44">30339 4639 1273 0,'-3'8'89'0,"0"2"-9"0,-1 1-4 16,3 0-28-16,-1 0-6 0,-2 3-1 15,3-2-33-15,-2 0-1 0,2 2-3 0,1-2-1 16,1 1-2-16,1 0 0 0,3-1-1 0,-2 0 0 16,2-1 0-16,4 1-32 0,-2-2-14 0,2 1-2 15,-1-4-37-15,1 0-99 0,0 0 142 0,1-2-68 16,-2-3 110-16</inkml:trace>
  <inkml:trace contextRef="#ctx0" brushRef="#br0" timeOffset="142798.91">30580 4697 1017 0,'-1'0'89'0,"-1"3"-3"0,-17 15-10 0,15-10-24 15,0 2-8-15,1-3 1 0,-1 2-28 0,1 1 1 16,0-1-5-16,2 1-2 0,-2-2 0 0,2 0-4 16,1 1 1-16,0 0 0 0,0-3-4 0,1-1 0 15,2-2-2-15,0 2 2 0,0-1-2 0,0-1 1 16,1-3-1-16,0 1 1 0,1-2-1 0,1-2 0 16,-1 3-1-16,1-6 0 0,-1 1 0 0,2 0-1 15,-2-2 1-15,1 0 0 0,1 3-1 0,-1-4 0 16,0 0 2-16,-1 3-1 0,0-2 0 0,-1 1 2 15,-1 1-1-15,0 2 1 0,-3 3 0 0,0 0 5 16,0 0 5-16,0 0-2 0,0 0 8 16,0 0 7-16,0 0 0 0,0 0 2 0,0 1 5 15,0 0-8-15,-8 24-4 0,6-18 4 16,-1 1-13-16,2 3-4 0,1-3-2 0,0 0-1 16,-1-1-5-16,2 0-7 0,0-2-10 0,2 4-2 15,2-4-13-15,1-1-59 0,0 1-31 0,3-2-14 16,-2 1-75-16,1-1 3 0,0-1-56 0</inkml:trace>
  <inkml:trace contextRef="#ctx0" brushRef="#br0" timeOffset="143054.22">30830 4595 1397 0,'9'9'94'0,"0"-1"9"0,1 2-21 16,-1 1-2-16,3 3 2 0,-1-1-25 0,-3 1 9 15,0 2-2-15,-1 0-6 0,-1-1 10 0,-1 1-17 16,-4-3 1-16,-1 2 3 0,-1 0-20 0,-3-1-9 16,-3-3-5-16,0 4-3 0,-2-1-10 0,-3 0-3 15,2 0-3-15,-4-1-2 0,-1 1-5 0,2 2-49 16,3-3-26-16,0 0-8 0,1-1-62 15,5 3 4-15,-1 1-52 0</inkml:trace>
  <inkml:trace contextRef="#ctx0" brushRef="#br0" timeOffset="169900.23">31509 2862 537 0,'7'-10'56'0,"1"2"18"0,0 0-14 15,0 2 0-15,-3 2 5 0,1 1-20 16,-1 2-4-16,0-1 0 0,-3 2 0 0,1 2-4 0,-1 2 4 15,-2 0 0-15,0 3 1 0,-1 2 3 16,-2 2-6-16,0 0-1 0,-2 2 0 0,0 2-7 16,-2 2 1-16,-2 1-2 0,0 1-1 0,1 2 2 15,-1 2-1-15,-1 0 2 0,-1 1 0 0,1 0-1 16,-1 1-2-16,0 3-1 0,-1-3 1 0,-1 1-3 16,-2 0-4-16,2 1-3 0,-3-1 2 15,1 0-7-15,0 1 0 0,-2 1-3 0,2 2 0 16,-1-1-3-16,3 5-2 0,-5-2 0 0,5 2 1 15,-2 1-3-15,-1 1-1 0,0-3 0 0,0-1 0 16,0 1-1-16,-2-1 1 0,2 1-2 0,0-4 1 16,-1 1 0-16,1-3-1 0,1 4 1 0,2 1-1 15,-2-5 1-15,0 3-1 0,1-1 1 0,1 1 0 16,-2 1 0-16,2-4 1 0,-1 0 0 0,0-1-1 16,0-1 1-16,-1-2 0 0,1-2 1 0,1 0-1 15,0-5 1-15,3 0-2 0,-3-1 1 16,3-3-1-16,1 2 0 0,-1-3 0 0,2 0 1 15,0 0-2-15,1-2 1 0,0-2 0 0,0-1 0 16,4 0 1-16,-3-2-1 0,1 0 2 0,1-3-1 16,-2-1 1-16,5 0 0 0,-2-1-1 0,1-2-1 15,-1 1 2-15,-1-4-3 0,4 1 1 0,-1 1-1 16,1-2 0-16,-1 0 0 0,0 0 0 16,1-1 0-16,0 2-1 0,1-2 0 0,-1-2 2 15,0 2-1-15,0 0 0 0,-1-1 0 0,0 1 0 16,-1-2 0-16,0-1 1 0,-1 2-1 0,2 0-1 15,0-3 1-15,1 1-1 0,-1-1 0 0,1 1 1 16,0-1-1-16,0 0 0 0,1 0 0 0,-1-1 0 16,0-1 1-16,0 0 0 0,1 2 0 0,0-4-1 15,1 1 0-15,1 1 1 0,0 0 0 0,2 3-1 16,-3-1 0-16,-1 2-1 0,4 1 0 0,-2-2 1 16,2 3 0-16,0 2-2 0,-3-4 2 0,4 6 0 15,-3-4 0-15,3 4 0 0,-4 1 0 0,-2 2 0 16,0 0-1-16,0 0 1 0,0 0 0 15,0 0 0-15,0 0 1 0,0 0-1 16,0 2 1-16,8 16 0 0,-8-9 0 0,-1 2 0 0,1-1 0 16,-2 3 0-16,1 1 0 0,1 2 0 0,-2-2-1 15,0 3 1-15,1-1 0 0,0 1 0 16,-4 0 0-16,4-1 0 0,0 2 0 0,-3-2 0 16,4 0 0-16,-1-3-1 0,1 2 1 0,0-2-1 15,1 0 0-15,-1-3 0 0,2 0 1 0,1 0-1 16,-1-2 1-16,1 0-1 0,-1-2 2 0,3 1-1 15,0-2 0-15,2 3 1 0,-5-6-1 0,5 3 2 16,-2-1-1-16,2-1 2 0,2 0 0 0,-2-3-1 16,3 2 1-16,0-2-1 0,4 3-1 0,-1-3 1 15,2-3-1-15,0 0-1 0,0-2 0 0,3 1-1 16,-2-1 1-16,3-1 0 0,-2 1 0 16,-1-4 0-16,0 4 0 0,-1-2-16 0,1 2-31 15,-2-1-17-15,-2-3-34 0,-2 1 3 0,0-2-48 16</inkml:trace>
  <inkml:trace contextRef="#ctx0" brushRef="#br0" timeOffset="177139.07">31309 1949 1255 0,'-13'8'55'0,"-1"0"-19"0,0 2 23 16,5-2-24-16,-5 1 4 0,2 2 2 0,3-2-27 15,5 0 7-15,-2 3-6 0,0-3-2 0,6 3 6 16,-1-3-8-16,4 5 2 0,2-3 1 0,-1 0-8 16,2 1 8-16,4 1 0 0,0-2 0 0,1 0 7 15,3 0 0-15,-5-1 1 0,5-1 2 0,2 1-2 16,-2-1 2-16,-1-2 1 0,2 2-1 0,-4 0 1 15,-1-2 2-15,1 1 0 0,-1 3 1 0,-6-1-1 16,-1 0-4-16,-3 0-2 0,-2 1 1 0,-2-4-6 16,-8 4-3-16,1 2-2 0,-3-5 0 0,-2 2-4 15,-4 1-4-15,2-2-4 0,-1-1-3 0,0 0-8 16,3-1-36-16,-2-1-15 0,2-1-7 0,4-3-47 16,2-1-174-16,1-1 231 0,3 0-90 0,5-3 151 0</inkml:trace>
  <inkml:trace contextRef="#ctx0" brushRef="#br0" timeOffset="177348.89">31689 1776 1514 0,'-6'11'85'16,"0"0"13"-16,-2 6-24 0,-2 2-3 0,2 3 3 15,0 4-30-15,0 1-11 0,0 2-8 0,0 3-2 16,0 0-13-16,2-4-1 0,0 3-2 0,1-4 0 16,3 1-2-16,-2-3-37 0,3 0-28 0,-2-4-8 15,2 0-52-15,0-3 3 0,0 2-50 0</inkml:trace>
  <inkml:trace contextRef="#ctx0" brushRef="#br0" timeOffset="177564.29">31518 2037 1285 0,'18'-7'3'15,"3"3"1"-15,0-2-3 0,0 2-64 16,0 3-12-16,-1 0 8 0,-2-3-68 0,0 4-35 0,-4 0 108 15,-1 0-84-15,-3 4 146 0</inkml:trace>
  <inkml:trace contextRef="#ctx0" brushRef="#br0" timeOffset="178196.37">31851 2121 1197 0,'0'-11'84'0,"-2"0"8"16,-2 1-27-16,0 3-17 0,-2 1 1 0,-2 2 0 0,0 0-16 0,-2 4 11 16,-3 3-5-16,2 0 0 0,3 6 10 0,-5-1-13 15,1 1-4-15,1 1 0 16,1 1-17-16,3 2-3 0,-1-2-3 0,6 2-1 15,-3-3-4-15,5 0-2 0,1 1 1 0,3-1-2 16,1 0 0-16,2 0 0 0,2-4 1 0,-2 0-1 16,2-1 1-16,-1 1-1 0,4-1 0 0,-4 0 1 15,0-4-2-15,0 1 1 0,0-2 0 0,0-2-1 16,3 2 0-16,-3-6 0 0,0 2 0 0,2-2 0 16,1 1-2-16,-1 3-1 0,1-5 2 0,0 3-1 15,1-2-1-15,0 2 1 0,-5-1 1 0,2 4-1 16,-2-3 2-16,-1 2 0 0,-1 2-1 0,-1 0 1 15,-3 1 0-15,3 4 0 0,-3 1-1 0,-1-2 1 16,0 3 0-16,0-1 1 0,0 2 0 0,0-3-1 16,0-1 1-16,0 1-1 0,0 0 1 0,0-5 0 15,0 0-1-15,0 0 2 0,0 2 0 16,0-1-1-16,2 0 1 0,-1 0-1 0,0-1 2 16,0 0 0-16,0 0-1 0,27-1 0 0,-21-3 0 15,-1-4 0-15,2-1 1 0,-1 0-1 0,-1 2-1 16,3-4 1-16,-2 0-1 0,1 3 0 0,-2 0-1 15,1 2 0-15,-1-2 0 0,0 3 0 0,-1-2 0 16,-1 4 1-16,1 1-1 0,-2 2 1 16,-3 0-1-16,0 0 1 0,0 0 0 0,0 0 1 0,0 0 0 15,1 0 0-15,-1 1 0 0,8 21 1 16,-8-12 0-16,2-5 0 0,-2 3-1 0,1 0 0 16,-1-2 1-16,1 2 0 0,0-2-1 0,1 0 0 15,0-2 1-15,0 3-1 0,1-4 0 0,1-1 0 16,-1 1-2-16,2 0-1 0,3-3-2 0,-2-3-61 15,1 1-19-15,2-3-3 0,0 3-69 0,-1-4-127 16,3-4 208-16,-2-1-111 0,0-1 185 0</inkml:trace>
  <inkml:trace contextRef="#ctx0" brushRef="#br0" timeOffset="178421.08">32360 1604 1360 0,'-7'4'108'0,"4"5"-23"16,0 1-3-16,-1 2-2 0,-1 3-25 16,0 5-5-16,3 2-5 0,0 4-7 0,-1 0-4 15,-3 4-7-15,3 2-1 0,1 2 2 0,0 2-8 16,2-1-5-16,0 2-3 0,0-1 0 16,0-1-5-16,4-4 0 0,-4 1 1 0,3-5-1 0,-3-1 0 15,-2-8-9-15,4 2-15 0,-4-4-5 16,4 0-19-16,-4-2-110 0,0-6-80 0,-2 3 92 15,-1-3 141-15,-5-1-139 0</inkml:trace>
  <inkml:trace contextRef="#ctx0" brushRef="#br0" timeOffset="178612.25">32212 1947 1619 0,'31'-6'40'0,"1"1"-4"0,3 0-11 0,0-1-2 0,1 4-7 16,1-4-8-16,-1 3-60 0,-1 2-65 15,-7 1-30-15,-2 0-93 0,-6 5 7 0,-6 0-108 16</inkml:trace>
  <inkml:trace contextRef="#ctx0" brushRef="#br0" timeOffset="179073.48">31520 2482 1048 0,'37'-4'38'0,"5"0"-3"0,-1 1 2 15,2-5-12-15,3 4-5 0,2-3 2 16,-1 2-15-16,1-1-2 0,-3 2-1 0,-1 2 0 15,-1-3 0-15,-3 4-26 0,-1-1-42 0,-7 2-17 16,-1 0-49-16,-6 4 5 0,0 1-62 16</inkml:trace>
  <inkml:trace contextRef="#ctx0" brushRef="#br0" timeOffset="179351.23">31732 2667 1184 0,'46'-6'6'0,"0"-2"-5"0,3 3-1 16,0 0 0-16,1 3-11 0,-2-6-3 0,-3 5-127 15,1-1 130-15,-6 3-33 0,-2 1 45 0</inkml:trace>
  <inkml:trace contextRef="#ctx0" brushRef="#br0" timeOffset="192859.56">1659 9994 792 0,'-14'1'101'0,"4"2"1"16,-1-3-11-16,1 2 0 0,2-1-6 0,3 3 0 15,3-3-6-15,-1 1-15 0,3-2-1 0,0 0 1 16,0 0-19-16,15 6-5 0,-5-4-4 0,2-2 1 16,2 0-6-16,3 0-5 0,3 0-2 0,2 0 0 15,2 0-5-15,0 0-1 0,2-2-1 0,3 0 0 16,2 2 0-16,3-2 2 0,1-2 0 0,0-1 0 15,4 0 3-15,1-1 0 16,2 0 0-16,3-1-1 0,0 1-1 0,1-3-5 0,3 1 0 16,2 2 1-16,0-4-6 0,-2 1 1 0,0 0-2 15,2-2 1-15,-2 1 0 0,2-1 0 0,-3 2 0 16,-1-2 2-16,0 1-1 0,0-1 5 16,-4 3-1-16,-1-2 0 0,-4 1 5 0,-2 2-3 15,-4-3 0-15,-1 2 0 0,-4 0-3 0,-1 2-3 16,-2-1-1-16,-1 1 1 0,-5 1-4 0,-2 2 0 15,0 0-1-15,-6 2-1 0,1 0 0 0,-4 1 0 16,-3 0-1-16,-4 0-3 0,0 0 0 0,0 0-50 16,0 0-13-16,0 0 1 0,0 0-55 0,-1 0-67 15,-22 8-51-15,11-4-34 0,1-2-82 16,-1 6 4-16,-3-4-71 0</inkml:trace>
  <inkml:trace contextRef="#ctx0" brushRef="#br0" timeOffset="193345.47">1493 10246 1209 0,'0'0'59'16,"0"0"0"-16,0 0 0 0,0 0 4 16,0 0-6-16,1 0-1 0,19 0 2 0,-4-4-1 0,0 0-1 15,5-1-2-15,5-1-5 0,2 1-6 16,5-3 1-16,4 0 3 0,3 2-9 0,3-1 5 15,0-2-3-15,1 2-3 0,2-1 4 0,4 3-11 16,0-3 2-16,2-1 1 0,2 2-13 0,1-1 2 16,0 1-5-16,3 2 0 0,-2-4 0 0,-3 3 0 15,1 0-1-15,-1-2 2 0,0 2-1 0,-2-1 2 16,-1-1 2-16,-2 2 1 0,1-1 2 0,-4 2 1 16,0-2 0-16,-5 3-1 0,-1 0 1 0,-6 0-4 15,0 2-2-15,-4 0 0 0,-3-3-5 0,-3 2-2 16,-2-1 0-16,-5 3-1 0,-1-3-2 15,-3 1-1-15,-3 2-1 0,-2 1 0 0,-1 0-1 16,-3 0-2-16,-3 0-4 0,0 0-7 0,0 0-6 16,-13 9-108-16,4-6-90 0,-1 7 103 0,-4 1 109 15,-3 0-110-15</inkml:trace>
  <inkml:trace contextRef="#ctx0" brushRef="#br0" timeOffset="194350.18">2371 7935 617 0,'2'0'85'15,"22"-1"-4"-15,-16 2 3 0,-1-2-3 0,4-3 2 16,3 3-1-16,0-1 0 0,4-1-1 16,1-2-1-16,4 0-4 0,5 1-7 0,3-3-3 15,3 1 0-15,2-2-13 0,4-2-9 0,0 3-1 16,2 0 2-16,0-3-13 0,0 2 3 16,-1 3-3-16,-3-2-2 0,3 1 2 0,0 1-7 15,-1 1-1-15,0 3 1 0,-1-3-9 0,1 3-5 16,-3 1-2-16,1 0 0 0,-5 5-5 0,-1-3 0 15,-4 3 0-15,-5 0-1 0,-2 1 1 0,-1 1 0 16,-5 0 1-16,-4 2-1 0,-3-2 0 0,0 0-62 16,-3 2-40-16,-2-2-19 0,-1-2-83 0,-4 0 6 15,-1-1-85-15</inkml:trace>
  <inkml:trace contextRef="#ctx0" brushRef="#br0" timeOffset="194796.71">2401 7756 1121 0,'20'-7'81'0,"3"-1"-6"15,1 1 4-15,1-1 19 0,5 0-24 0,2-1-8 16,4 2 2-16,2 0 7 0,3 0-11 0,3 3-1 16,3-2-7-16,5 3-1 0,-3 0-4 0,-2 2-5 15,0-4-2-15,1 4-2 0,-1-2-8 0,-1 2-7 16,-3 1-2-16,-2-1 2 0,-1 1-9 0,1 0-3 16,-4 1-3-16,-5 1 0 0,-1 2-5 0,-5 2 0 15,-3 0-2-15,-3 3 0 0,-1 1-1 16,-6 1-31-16,-3 3-45 0,-3 0-20 0,0 1-56 15,-6 1 5-15,-5-1-70 0</inkml:trace>
  <inkml:trace contextRef="#ctx0" brushRef="#br0" timeOffset="208350.78">5084 10041 325 0,'-8'-5'131'0,"0"2"-6"15,3 3-2-15,0-1 2 0,5 1-24 0,0 0-8 16,0 0-3-16,0 0-21 0,0 0-4 0,0 0 0 15,10-1-24-15,0 1-5 0,-2-1-4 0,5 0 0 16,2-1-6-16,1-1-3 0,2-1-1 0,7 1 0 16,0 2-4-16,2-3-4 0,4 2-2 0,-2-2 1 15,2 3-6-15,1-1-2 0,-1 0-1 16,1 1 1-16,2 0-2 0,-6-2-1 0,0 2 1 0,1 0-1 16,-3 1 1-16,-3-5-1 0,2 4 1 15,-2-2 0-15,-1 1-1 0,2-2 0 0,-1 0 0 16,-1 3 0-16,1-1 0 0,-2-2 0 0,-3 0-1 15,-2 2 1-15,-1 1 0 0,-1-4 0 0,-2 3-1 16,-1 1-1-16,-2 0 0 0,-1 0-30 0,-2 1-23 16,-1 0-6-16,0 0-40 0,-5 0-135 0,0 0 186 15,0 0-84-15,0 0 132 0</inkml:trace>
  <inkml:trace contextRef="#ctx0" brushRef="#br0" timeOffset="208707.87">5072 10177 1046 0,'0'0'64'0,"0"0"-2"0,0 0 0 0,1 0 1 15,0 0-8-15,20-8 1 0,-12 6 0 0,3 0 3 16,3-1 0-16,0 0-2 0,1 0 3 0,4 1-3 16,-2-4-4-16,6 2 1 0,-1 0-7 0,2 0-7 15,1-1-3-15,2 1 2 0,1 1-11 0,-1-1 2 16,1-2-4-16,1 1 1 0,0 1-1 0,-2-1-4 16,-1 1-1-16,-2-2-1 0,0 3-5 0,-2-1-5 15,-1 0 1-15,-2 2-1 0,0-1-5 16,-4 2 0-16,0 1-2 0,0-3 1 0,-4 2-2 15,-1 1 1-15,-3 0-3 0,-3 0-3 16,-2 4-3-16,-1-2-65 0,-2 1-26 0,-2 2-8 16,-1-1-78-16,0 2 5 0,-1 5-61 0</inkml:trace>
  <inkml:trace contextRef="#ctx0" brushRef="#br0" timeOffset="213250.8">8186 9852 447 0,'0'0'222'0,"0"0"-37"16,0 0-8-16,0 0 23 0,0 0-124 0,15-5-2 15,-2 1-8-15,6 2-16 0,2-3-8 0,6-1 1 16,4 0-20-16,2 0-4 0,4-3-3 0,1 2-2 15,4-3-3-15,3 1-4 0,0-1 0 0,-1-1 0 16,1 0-5-16,1 0 1 0,0 1 0 0,-3 1-1 16,-3 1 1-16,0 0 0 0,-4 3-1 0,-2 3-9 15,-3-1-2-15,-6 3-73 0,-3 0-25 0,-4 4-5 16,-4-1-88-16,-2 5 3 0,-7-3-58 0</inkml:trace>
  <inkml:trace contextRef="#ctx0" brushRef="#br0" timeOffset="213527.54">8208 10001 1205 0,'10'-3'71'0,"1"1"-2"0,4 1 0 0,2-5 16 15,3 4-15-15,3-2-5 0,3-2 15 0,4 1-7 16,1-1 2-16,3 1 3 0,3-4-11 0,0 3-1 16,2-2-5-16,-1 2 0 0,3 0-5 0,1-4-14 15,1 2-4-15,-1-2 1 0,1 1-18 0,-1 0-5 16,0 0-4-16,-3 0 1 0,-1 2-6 0,-4 0-2 16,-5 1-16-16,-4 3-15 0,-4 0-11 0,-6 2-224 15,-7 1 238-15,-6 1-69 0,-5-1 94 0</inkml:trace>
  <inkml:trace contextRef="#ctx0" brushRef="#br0" timeOffset="-205857.32">338 9795 320 0,'0'0'75'0,"-1"0"-6"15,0 0 4-15,-1 0-5 0,2 0-1 0,0-1 0 16,0 0-8-16,0 0-4 0,0-1-3 0,0 2-1 16,2-1-8-16,16-26-7 0,-11 23-2 0,1 1 1 15,1-4-11-15,2 3-1 0,-3-4-1 0,3 1 0 16,0-1-2-16,-1-3 1 0,3 0-2 0,5 0 2 16,3-1-2-16,3-1-1 0,4-3-2 0,3 1 0 15,0 1-3-15,8-5-3 0,-1 4-2 0,1-3 1 16,-1 3-5-16,0-2-1 0,-2 1 0 0,0-3 1 15,1 3-2-15,-6-1-1 0,-1-2 1 0,4 0 1 16,-1-1-1-16,-2 0 0 0,0 2 0 0,0-1 0 16,-2 3 0-16,1-1 0 0,-2 1 4 0,-3 3-4 15,-4 0 2-15,-1 2 0 0,-3 1-1 0,-2 0 0 16,-3 3-1-16,-2 2 3 0,-3 0-3 0,-3 1 3 16,0 2 2-16,-4 2-2 0,0 0 2 15,0 0 0-15,0 0-1 0,-16-13-1 0,7 13 0 16,-2-3-1-16,0 0 0 0,-3 1-2 0,2-1 0 15,-1-1 1-15,1 0-1 0,1 1 0 0,0-3-1 16,2 1 0-16,1-1 1 0,2 1-1 0,1-1 0 16,1 1-1-16,1 0 0 0,2 0 0 0,1 1-1 15,0-1-1-15,0 0 0 0,1 4-1 0,2-3 0 16,-1 3 1-16,2 0-1 0,1 0-1 0,1 1 1 16,0 0 0-16,2 0 0 0,0 1 5 0,1 0 1 15,2 2-1-15,0-1 7 0,0 3 2 16,2 1 2-16,-1 0 1 0,0 2 2 0,1 2 6 15,0 0 2-15,-3-1 0 0,2 6 7 0,-3-4 1 16,1 5 0-16,-4 2 3 0,-1-1-1 0,-2 1-5 16,-3 3-1-16,-2-1 0 0,-1 0-6 0,-4 2-5 15,-1-1 0-15,-1 1-1 0,-3 0-6 0,-2 1 0 16,-1-1-3-16,-1 0 0 0,-1 0-2 0,1 3-87 16,-1-3-81-16,1 3 89 0,1 3 75 0,4-1-76 15</inkml:trace>
  <inkml:trace contextRef="#ctx1" brushRef="#br0" timeOffset="118614.5">30967 9975 0,'0'0'0,"0"0"0,0 0 0</inkml:trace>
  <inkml:trace contextRef="#ctx0" brushRef="#br1" timeOffset="-194594.67">30745 3392 1064 0,'-7'-11'38'0,"-2"0"-4"0,1 0-2 16,-5 0-10-16,0 0-3 0,-3 0-4 15,-2-2-11-15,-3 0 3 0,0 1 0 0,-1-1 0 0,-4 2 4 16,0-2 3-16,-2 1 3 0,-4 1-1 16,-3-1 6-16,-2 1 1 0,0-2-2 0,-2 1 0 15,1-2 0-15,-2 1-7 0,-1-2 1 0,3 1-1 16,-3 2-6-16,3-2 2 0,-2 2-1 0,-2 1-1 15,-2 0 4-15,1 1-2 0,0 3 0 0,0-1 0 16,2 1-1-16,-1 2 0 0,0-1-3 0,4 2 0 16,0 0-2-16,1 1 0 0,1 0-2 0,-1 2 1 15,-1 0-3-15,-1-1-1 0,4 0 1 0,0 2 0 16,1 0 0-16,0 0 0 0,2 0 0 0,0 2 0 16,1 0 1-16,2-2 0 0,0 1-1 0,0 1 1 15,2 0-1-15,-1 0 1 0,1 2 0 0,1-3 1 16,3 2 0-16,-1 0-1 0,1 2 1 0,0-2 1 15,2 2-1-15,-2 1 0 0,0-1 1 16,0 2 0-16,0 2 0 0,0 1 1 0,2-2 0 16,1 6-1-16,2-2 2 0,-3-1-2 0,2 2 1 0,1-1-2 15,-2 0 0-15,-1 1-2 0,0-2 1 16,0 1 0-16,-1-1-1 0,1 4 1 0,1 0-1 16,-2-3 1-16,2-1 0 0,2 3 1 0,-1-1 1 15,1 1 0-15,0-1 1 0,0-1 0 0,3 1 0 16,0-2 1-16,2-2-1 0,-2 0 1 0,1-1-1 15,2-2 0-15,0 0 1 0,2-1-2 0,-3-1 1 16,5-3 0-16,-1 2-1 0,0-2 0 0,2-1 0 16,2 0 0-16,0-1 0 0,0-2 1 15,3 2-1-15,-2-4 0 0,2 0 0 0,-1-1 0 16,2 0-1-16,1-1 1 0,0-3-2 0,0 0 1 16,1 1-1-16,3-1 0 0,-2-5-1 0,2 6 2 15,2-1 0-15,-3-1 0 0,2 0 1 0,0-2 0 16,-1 2 1-16,1 0 1 0,-1 2 0 0,0-1 1 15,-3-1 1-15,0 1-1 0,3 3 1 0,-3-2 1 16,2 3-1-16,-3 0 0 0,1 2 1 0,-1 4-2 16,0 0-1-16,0 0 0 0,0 0-2 0,0 0-2 15,0 0 1-15,0 0-1 0,-10 10-1 0,5-4-1 16,0 1 0-16,3 2 0 0,0 1 1 0,-1 1-1 16,0 2 0-16,-2-2 1 0,3 2 0 0,-1 4 3 15,0-3 1-15,-2 4 0 0,-3-4 4 0,2 4 4 16,-1-1 1-16,3 3 0 0,-1-4 4 0,0 2 3 15,3 0 0-15,-2-1 0 0,3 1 2 0,1 0 0 16,0-2 2-16,2 0 1 0,0-3 0 0,0 1 2 16,0-2 1-16,5-2 0 0,3 0 1 0,-1-2-4 15,0-4-2-15,6 1 2 0,1-2-7 16,4-2-4-16,-1-1-1 0,2-1-2 0,-2-6-4 16,2 2-16-16,1-2-18 0,-3-2-6 15,-2 2-27-15,1-3-133 0,-2 3 163 0,0-1-63 0,-1 2 94 16</inkml:trace>
  <inkml:trace contextRef="#ctx0" brushRef="#br1" timeOffset="-189681.8">1604 11705 597 0,'1'-7'53'0,"0"2"-10"0,-1 0 16 16,0 5-4-16,0 0-2 0,0 0 4 15,0 0-7-15,0 0 6 0,0 0-3 0,2 6-3 0,-6 3 4 16,3 2-4-16,-3 2 5 0,-2 5-1 0,-3 3-6 15,3 2-4-15,1 4-4 0,-1 3 2 0,3 4-8 0,-4 5-8 16,1 0-2-16,1 7 0 0,2-1-10 16,-3 6-3-16,0-3-2 0,1 3 0 0,-1-1-5 0,2-2 1 15,2 1 0-15,-1-5-2 0,1-1 1 0,2-5-1 16,1-2 0-16,0-5 1 0,2-1-1 0,-2-7 0 16,2-1-1-16,-2-1 1 0,0-5 0 15,0-1-15-15,0-5-17 0,-1 1-8 0,0-4-23 16,0-2-155-16,0-5 184 0,0 0-68 0,0 0 100 0</inkml:trace>
  <inkml:trace contextRef="#ctx0" brushRef="#br1" timeOffset="-188899.08">1524 11573 623 0,'11'-7'28'0,"4"-3"25"16,-2 0-9-16,6 0 3 0,-1 0 6 15,1 3-13-15,2-3 2 0,-2 1-4 0,2 1-4 0,3 0 1 16,0 0-11-16,2 0 3 0,3 2 2 15,2-1-13-15,-1-1 2 0,4 2-2 0,-1-2-1 16,-1 0 2-16,1 1-2 0,2-1 0 0,0 1 1 16,-1 0-2-16,-1-1-3 0,2 2 0 15,1-3-1-15,1 3-3 0,-1 0-1 0,1 0 0 0,0 1 0 16,0-3-1-16,-2 4-2 0,4-3 1 0,-2 2-1 16,-2-3-1-16,4 2 0 0,-4-1 0 0,1 1-1 15,-1 0 1-15,3-1 0 0,-3 2-2 0,-2-3 2 16,0 1 0-16,2 0 1 0,-3-1-1 0,0 3 0 15,-1-3 1-15,-3 0-2 0,-1 1 3 16,0-2-2-16,1 2 0 0,-5-2 0 0,3 3 0 0,-4-3 0 16,0 4 0-16,-1-4 1 0,1 4 0 0,-3-3 3 15,-2 1 0-15,1 2 14 0,-2-3-6 16,-2 5 0-16,2-3 9 0,-2 1-7 0,0-3 4 16,-1 6 1-16,1 1-10 0,-1-1 1 0,0-3 1 15,-1 3 0-15,1-1 1 0,1 3-4 0,1 0 0 16,1-1 1-16,-4-1-4 0,2 0-1 0,2 0 1 15,-3 2-2-15,-1-2 0 0,0 2 2 0,-1 0 0 16,-4 0 0-16,2 1 1 0,-2 4 1 16,0-2 0-16,-1 4 0 0,1 2 1 0,-3-1 0 0,0 2-1 15,-2 2 0-15,0 0 0 0,-2 1 2 16,2 2 0-16,-2 2 0 0,0 0 1 0,1 2 0 16,-4 2 1-16,5 1 0 0,-2 1 0 0,1 3 3 15,-4 1-2-15,2 2 1 0,-1-1 1 0,-2 2-2 16,4 0 0-16,-1 1 0 0,-2 0-3 0,1 0-1 15,1 1-2-15,-3-2 1 0,3 3-1 0,-2 0-3 16,3 2 1-16,-5-1 0 0,2 2-1 0,-1 2-1 16,1-2 1-16,0 2-2 0,-2-2 2 0,0 1-1 15,-2-5 1-15,2 3-1 0,0-2 1 0,0-1 0 16,-5-2 1-16,1 2 0 0,2-2 2 0,-2-2-1 16,2 3 0-16,-3-4 0 0,2 1 0 0,1 1-1 15,1-2-2-15,1-3 0 0,-1 2-1 0,1-2-1 16,0-1-1-16,1-1 2 0,-1-2-2 0,3 1 0 15,-2-2 0-15,0 0-1 0,2-3 1 16,-2-1-1-16,2 1-5 0,-2-5-5 0,0 2-5 0,1-2-47 16,-1-4-24-16,0 1-9 0,1-1-62 15,-1-1 3-15,-2 0-46 0</inkml:trace>
  <inkml:trace contextRef="#ctx0" brushRef="#br1" timeOffset="-188212.91">1577 12690 1131 0,'12'0'40'0,"-1"-2"2"0,4-1 11 0,1 3-5 16,3 0 3-16,-1 0 3 0,4-3-5 0,-1 2 8 15,1 1-5-15,4-1 1 0,0 2 6 0,3-1-9 16,1 0-3-16,4 0 1 0,-2 1-13 0,2 1 1 15,2 0-1-15,2 2 0 0,-1-2-1 0,2-1-1 16,-1 1-1-16,1-1 1 0,2 3-3 0,-1-3 1 16,-1 1 1-16,2 0-1 0,-2-1 1 0,-2 1 0 15,2-1-1-15,-4 2 1 0,-1-3-1 0,1 2-6 16,-1 0-1-16,-2-2 2 0,-1 1-8 0,2-1 2 16,-3-1-2-16,-1 1 0 0,2 0 1 0,-4 0 1 15,0 0 0-15,-1 0 0 0,0 1 2 0,-1 0-2 16,-2 2 0-16,1-2 1 0,-3 3-2 0,-3-3-2 15,-1-1-1-15,-2 0 0 0,0 0-2 0,-3 0-1 16,1 0 0-16,-5-1 0 0,3-2 0 0,1 2-1 16,-1 0-1-16,0-1 0 0,-1 1-1 0,-2-1-1 15,1-2-2-15,0 1 1 0,-2 0-4 0,-1 2 0 16,2-4 0-16,-2 2 0 0,-1-1-2 0,-3 3 0 16,3 1-7-16,-5 0-6 0,0 0-6 0,0-2-70 15,0 0-29-15,-9-11-17 0,3 9-86 0,4 4 4 16,-3-1-64-16</inkml:trace>
  <inkml:trace contextRef="#ctx0" brushRef="#br1" timeOffset="-183658.58">14347 10591 411 0,'5'-4'65'0,"-2"3"-63"0,-3 1 58 16,0 0 20-16,0 0-14 0,0 0 5 0,0 0-12 16,0 0 4-16,-1 0 6 0,-1 0-17 0,-15 5 2 15,10 3-2-15,-8-4 0 0,1 5 2 0,-1 1-5 16,-4 0 1-16,-3 2-3 0,-1 2-5 0,-3 1-11 16,-1 2-2-16,-1 4 0 0,-2-1-13 15,-2 0-4-15,1 5-4 0,-2-1 1 0,1 2-5 16,0-2 0-16,1 2-2 0,-1 0 0 15,4 0-1-15,-1-3 0 0,3 0 0 0,3 0 1 16,-2-4-1-16,2-2 0 0,2-1 1 0,5-4-1 16,-2 2 0-16,4-4 0 0,0-1 0 0,3-2 0 15,2-2 0-15,2 0 0 0,2-3 0 0,1 2 0 16,4-4 0-16,0 0-1 0,0 0 1 0,0 0-1 16,0 0 0-16,9-16 0 0,-4 5 0 0,2-2 0 15,2 2 0-15,1 0 0 0,-2-1 0 0,1-6 1 16,1 4 0-16,-3-1 2 0,2 0 0 15,0 3 0-15,-2-1 3 0,-1 0 3 0,0 0 1 16,0 4-2-16,-1 0 5 0,-1 1-1 0,1 1 2 16,-2 1 0-16,-2 0-2 0,0 3 1 15,-1 3 0-15,0 0-1 0,0 0 0 0,0 0-2 0,0 0-2 16,0 0 1-16,0 0-4 0,-10 4-1 16,4 5-1-16,0-3 1 0,-4 2-3 0,1 4 1 15,-1-1 0-15,3 2 2 0,-3 1 0 0,0 1-1 16,0-2 0-16,1 1 1 0,-1 3 1 0,0-5 1 15,1 4 1-15,-1-2-4 0,2-2 3 0,0 1 1 16,2-2 1-16,0 2-1 0,1-2 1 0,1 0 2 16,2-2 1-16,1 1 1 0,1-1 3 0,1 1 2 15,3-1 2-15,0-2 0 0,3-1 4 0,1 0 0 16,2-1 0-16,2-1-1 0,3-2 1 16,1-1-3-16,0 2-2 0,0-3 2 15,2 0-6-15,-2 0 2 0,1 0 0 0,0-5 0 0,-1 4 2 16,-2-3 3-16,1 3 0 0,-2-4-1 15,0 1 3-15,-1 1-7 0,-1-3 1 0,0 5-1 16,-2-3-7-16,1 3-3 0,-1-3-10 0,-2 2-12 16,-2 1-10-16,-2 0-206 0,-3 1 213 0,0 0-57 15,0 0 77-15</inkml:trace>
  <inkml:trace contextRef="#ctx0" brushRef="#br1" timeOffset="-179105.85">5712 12733 189 0,'-5'-1'-58'0,"2"1"19"15,3 0 3-15,0 0-2 0,0 0 67 0,0 0-8 16,0 0 18-16,-2 0-7 0,1 0 3 0,1 0 5 15,0 0-9-15,0 0-1 0,0 0-7 0,0 0-1 16,0 0-3-16,0 0-4 0,1 0 1 16,19-5 1-16,-14 5-4 0,4 1 4 0,0-1 0 15,0 0-1-15,1 1 3 0,1 0-3 16,-1-1 1-16,1 0 1 0,0 0-5 0,3-1-3 16,-2 1-1-16,3-1 1 0,0 1-3 0,2-1 9 15,0 1 2-15,4 0-3 0,1 0 10 0,-1-1-3 16,2-2 1-16,4 3 3 0,-4-2-5 0,5 0-2 15,0 0-3-15,0 1-1 0,-1-4-3 0,4 2-1 16,-2 1-1-16,-2 1 0 0,3-3-2 0,-1 3 0 16,-3-1-1-16,1 1 2 0,-1 0 0 0,2 0 5 15,-2-1 1-15,1 2-1 0,2-1 6 0,-2-1-4 16,-1-2 4-16,4 2-3 0,-1-1-3 16,-1 2-2-16,2-3-1 0,-1 2 0 0,-2-2-3 15,2 0-2-15,2 1 1 0,-5-1 0 0,1 3-1 16,-2-2 0-16,-1-1-1 0,0 2 1 15,-1 1 1-15,-2 0 0 0,1-2-1 0,-2 3 1 16,0-1 0-16,-3-2 0 0,-1 2 0 0,-1 0 0 16,-1 0 1-16,-1-1-1 0,-2 2 1 0,-1 0 0 15,-1 0 1-15,1 0 2 0,-2 0 0 0,-2 0 0 16,2 0 2-16,-3 0 1 0,-2 0-16 0,-1 0-8 16,-3 0-9-16,0 0-81 0,0 0-49 15,0 0 60-15,0 0 91 0,-1 0-101 0</inkml:trace>
  <inkml:trace contextRef="#ctx0" brushRef="#br1" timeOffset="-178399.46">5751 12853 25 0,'-2'0'37'16,"1"0"-1"-16,0 0 9 0,0 0 1 0,-1 0 0 15,2 0 6-15,0 0-11 0,0 0-1 0,0 0 0 16,10-12-14-16,0 11-3 0,1 1-2 0,-1-1 3 15,4-1-6-15,-1 0 1 0,2 1 4 0,2 1 0 16,1-1 4-16,0 0 2 0,2-2-4 16,1 3 1-16,2-1 1 0,2-3-5 0,2 2-2 15,-2-1 0-15,-1 2-7 0,1-3 4 16,2 2 1-16,-1-1-2 0,1 1 5 0,-1-2-3 16,1 1-1-16,2 0 2 0,2 2-5 0,-1 0-3 15,0-2-2-15,-2 1 1 0,2-1-6 0,-2 3 0 16,2-1-1-16,1 1-1 0,-2-1 0 0,1-1 1 15,0 2-1-15,-2-1-1 0,-1 1 1 0,3-3 1 16,-2 1 0-16,-2 1 0 0,1-1 0 0,2 0 0 16,0 2 0-16,0-3 1 0,0 3 0 15,0-2-1-15,-2 1-1 0,1 0 2 0,-1 0-1 16,2 0 0-16,-3-1 0 0,1 1-2 16,-1-1 1-16,-1-1 1 0,1 2-1 0,-3-3-1 0,-1 3 1 15,-1-3 1-15,-1 1-1 0,-2-1 0 16,2 4 1-16,-3-5-1 0,-2 2 1 0,1 2 0 15,-1 0-1-15,-3 0 3 0,-1-3 1 0,-2 3 0 16,-3-2 2-16,-1 2 0 0,-1 1 3 0,-4 0 0 16,0 0 1-16,0 0-6 0,0 0-28 0,0 0-12 15,0 0-22-15,-9 8 2 0,3-5-36 0</inkml:trace>
  <inkml:trace contextRef="#ctx0" brushRef="#br1" timeOffset="-175547.88">6390 11473 193 0,'0'-3'-3'15,"2"0"-2"-15,1-1-10 0,2 1 56 0,-1-2-14 16,4 2 25-16,2-2 6 0,1-1-8 15,1-1 7-15,2 1 1 0,3-1-9 0,4 2-7 16,0-4-1-16,1 1-12 0,2 0-5 0,0 0 1 16,1 0-4-16,3 0-3 0,-2 2 6 0,0-1-2 15,4 3 1-15,1-2 4 0,-2 2-8 0,5 2-1 16,-2-1 3-16,0 2-11 0,-1 1 0 0,1 0-1 16,0 1-1-16,-1 2-1 0,-2 0 5 15,1 1 0-15,-4 1 0 0,-2-3 5 0,1 3-28 16,-3 0-36-16,-3-1-13 0,-2 2-47 0,-2-1 4 15,-3 1-58-15</inkml:trace>
  <inkml:trace contextRef="#ctx0" brushRef="#br1" timeOffset="-175234.61">6358 11294 350 0,'22'-5'24'0,"2"0"-3"16,2 2 0-16,3-5 27 0,-1 5-6 0,3-5-6 15,-1 5 25-15,-1-5-10 0,2 4 4 16,-3-2 7-16,0 3-16 0,-3 0-11 0,4-1-3 16,-3 3-2-16,0 0-12 0,-2 0-4 0,0 1 0 15,-1 0-1-15,-1 1-5 0,1 1 2 0,-4 2 0 16,1-3 1-16,0 3 1 0,1 2 4 16,1-3-45-16,0 3-31 0,0-1-25 0,1 3 4 15,-2-3-60-15</inkml:trace>
  <inkml:trace contextRef="#ctx0" brushRef="#br1" timeOffset="-173713.55">28726 5464 346 0,'0'0'112'0,"0"0"-16"16,-2 0-2-16,-16 7 23 0,12-1-37 16,0 4-19-16,-2 1 20 0,1 1-24 0,-1 5 3 15,1 0 7-15,0 1-29 0,2 3 2 16,-2 1-7-16,2 1-2 0,2-1 3 0,2 0-9 0,1 0-1 16,1-1 1-16,1 0-10 0,6-2 1 15,0-1 0-15,3-2-1 0,0 0 1 0,1-5 1 16,0 2 1-16,4-3 0 0,0-3 0 0,0-2 3 15,3-3 2-15,-1 1-1 0,3-3 3 0,0-3 0 16,1 1-2-16,-1-4 3 0,0-3-1 0,-1-2 1 16,-4 1-2-16,-1-6 0 0,-3 0 0 0,0-4-5 15,-3-2 0-15,-3-2 1 0,-1-1-7 0,-4-2-3 16,1-2-2-16,-2 1 0 0,-3 0-4 16,-2-1-1-16,-2 3 0 0,-2 3-1 0,-1-1 0 15,-1 3-1-15,-4 2 0 0,1 3-1 0,-2 1-1 16,-2 4 0-16,1 1 0 0,0 2 0 15,2 5-1-15,-1 2 0 0,1 1-1 0,2 0 1 16,1 3-2-16,1 3 1 0,3-1 0 0,0 3-1 16,1-1 1-16,2 3 1 0,4 0 2 0,1 1 0 15,1 0 1-15,3 1 3 0,2 1 0 0,1-2 0 16,3 1 2-16,2 1-1 0,4-2 1 0,2-1-2 16,1-1 1-16,2 0-2 0,0 1-12 0,2-5-17 15,-1 1-9-15,0-1-264 0,-1-1 273 16,-2-1-73-16,-2-3 101 0</inkml:trace>
  <inkml:trace contextRef="#ctx0" brushRef="#br1" timeOffset="-173231.34">29092 5073 475 0,'1'-5'33'0,"0"2"34"0,-1 1-30 15,0 2 59-15,0 0-8 0,0 0-6 0,-1 0-1 16,-16 5-4-16,10 1-4 0,-2 2 2 0,0 3-7 16,-1 3 1-16,1 2-2 0,-1-2-23 0,1 2 0 15,2 1 4-15,-1 0-24 0,3 1-5 16,2-4-1-16,0 0-10 0,2 1 0 0,0-3-15 16,1 2-24-16,3-3-7 0,1-1-29 0,0-1 2 15,2 0-34-15</inkml:trace>
  <inkml:trace contextRef="#ctx0" brushRef="#br1" timeOffset="-172744.01">29123 5165 641 0,'6'-2'44'0,"1"0"15"0,2 2-27 16,1-1 47-16,-3 0-8 0,4 1-15 0,2 0 1 16,-2 1 7-16,-1-1-21 0,-2 1 4 0,0 1-8 0,-2 0-5 15,3 2 2-15,-7-3-15 0,2 1 0 16,-4 1 5-16,0 2-19 0,0-3-1 0,-1 2-2 15,-2 1-1-15,-2-1-1 0,0 2 0 0,0-4 1 16,-1 3 0-16,1 0-1 0,-3 0 1 16,0 1-1-16,-1-3 0 0,3 0 0 0,3 2 0 15,-2-2-1-15,2-1 0 0,3-2 0 0,0 0 1 16,0 0-1-16,0 0 1 0,0 0 0 0,0 0-1 16,15 8 1-16,-6-6 0 0,1-1-1 0,-1 1 0 15,0 0 6-15,1 2-1 0,0-3 4 0,-3 2 8 16,-1-1 2-16,1 3 0 0,-5-1 10 0,3 1 0 15,-3-1 0-15,1 1 1 0,-3 2-1 0,1-2-5 16,-1 1-2-16,-6-3 1 0,2 4-7 0,-3-5-2 16,-1 2-3-16,-3-2-1 0,3 2-3 0,-7-3-2 15,4 0 1-15,1 2-1 0,-1-2-2 0,1-1-37 16,0 0-24-16,4 0-5 0,0 0-50 16,3-4 4-16,3 4-46 0</inkml:trace>
  <inkml:trace contextRef="#ctx0" brushRef="#br1" timeOffset="-172459.41">29322 5074 421 0,'9'0'165'16,"4"2"-17"-16,-2-1-1 0,1 2 1 0,0 1-43 15,0 3-2-15,0 2-8 0,-1 1-12 16,0-1 0-16,-2 2 0 0,-1 4-13 0,0-2 1 16,-2 1-5-16,-1 1 1 0,0 0-2 0,-3-1-11 15,1 0-7-15,-2 0 2 0,-1 2-17 0,-2-1-1 16,-2-2-9-16,-2 0 0 0,-2 2-5 0,-2-3-5 16,1-1 1-16,-4 0 1 0,1-1-7 0,-2-3 0 15,1 3 1-15,-2-1-11 0,3 0-1 0,0-2-142 16,5 0 139-16,3 6-34 0,1-2 42 0</inkml:trace>
  <inkml:trace contextRef="#ctx0" brushRef="#br1" timeOffset="-166481.56">9018 12728 733 0,'0'0'157'16,"0"0"-20"-16,0 0-1 0,0 0-6 15,4-1-17-15,5 1-17 0,3 0-4 0,2 0-6 16,2 0-3-16,5-5 5 0,1 1-12 0,2 0-3 15,3-3-2-15,5 3-2 0,-2-6-5 0,4 2-8 16,1-1-3-16,0 2 0 0,1-3-11 0,1 1-6 16,-2 1-4-16,-2-3 0 0,2 3-10 0,-3-1-4 15,-2 2-3-15,-2 1 0 0,-2-2-7 0,-5 4-1 16,-2-3-1-16,-1 5-1 16,-5 1-2-16,-4 1-30 0,-3 0-36 0,-4 0-7 0,1 6-49 0,-3 4 4 15,-10 2-54-15</inkml:trace>
  <inkml:trace contextRef="#ctx0" brushRef="#br1" timeOffset="-162163.94">8812 12663 1492 0,'12'-8'230'0,"5"1"-227"16,9-3 107-16,1 0 188 0,10-1-207 0,10 0-52 15,5-3-10-15,3 1-6 0,10-5-6 0,1 2-11 16,1-2-136-16,-1 2 127 0,-1-1-28 0,-6-1 31 16</inkml:trace>
  <inkml:trace contextRef="#ctx0" brushRef="#br1" timeOffset="-160054.05">10282 12755 290 0,'12'-4'57'0,"3"3"-5"16,4-3-3-16,-1 2 8 0,3 0-11 0,3-1-3 15,3 2 3-15,1 0-2 0,1-2-1 0,1 1 4 16,4-1-8-16,3 3-10 0,0-1-3 0,4 0 1 16,0-3-13-16,5 2-3 0,1-2-2 0,2 1-1 15,-1-3-3-15,1 3-1 0,0-6 0 16,-1 5 0-16,1-2 1 0,-3 1-1 0,-2 1 1 16,0-1-1-16,-4 3 0 0,1-4 2 0,-3 2 0 15,-3-1 0-15,-4 1 0 0,-3 1 0 0,-3-2-12 16,-6 1-6-16,-1 4-10 0,-7-2-76 0,-4 0 87 15,-7 2-29-15,0 0 40 0</inkml:trace>
  <inkml:trace contextRef="#ctx0" brushRef="#br1" timeOffset="-159784.8">10414 12786 291 0,'0'0'43'0,"11"-3"-42"15,-3 3 37-15,4 0 31 0,3 0-18 0,3 2 7 16,6-2 12-16,2 0 0 0,3-2 3 16,3 1 11-16,3-4-14 0,2 2-3 0,1 0-1 15,4-3-17-15,-1 1-12 0,1-2-3 0,1 0 0 16,-1 0-14-16,0 1-4 0,0 0-2 0,-1 0-1 15,-2 1-4-15,-2 0 0 0,-1 1 0 0,-3 2 1 16,-3 2-1-16,-4 0 1 0,-3 0-33 0,-2 0-19 16,-4 0-22-16,-2 6 4 0,1 0-42 0</inkml:trace>
  <inkml:trace contextRef="#ctx0" brushRef="#br1" timeOffset="-159149.86">10461 12897 451 0,'14'-5'63'0,"2"3"-61"0,2-1 39 15,2-2 16-15,5 1 3 0,2 2-9 0,4-3 5 16,-2 1-5-16,7-1-1 0,-2-1 2 0,6 1-11 15,-1-2-3-15,3 3 0 0,-1-3-16 0,1 2-4 16,6 0-2-16,-3 0 1 0,3 1-7 0,-3 2-2 16,0-2-1-16,-2 3-16 0,0 0-5 15,-3 1 1-15,-2 0-15 0</inkml:trace>
  <inkml:trace contextRef="#ctx0" brushRef="#br1" timeOffset="-157870.49">10737 12148 114 0,'8'0'26'0,"-7"0"-2"16,-1 0 1-16,0 0 5 0,0 0-6 0,0 0-2 15,-11 4 5-15,0-2-8 0,0 2 2 0,-5 0-3 16,-3-1-7-16,-1 1-1 0,-3 0-2 0,1-1 1 15,-2 2-2-15,1-1 15 0,-1-1 2 0,3 0-2 16,1-1 15-16,1 0-5 0,2-1 1 0,2-1 5 16,1 0-9-16,2 1-8 0,1 1-4 0,2-1 0 15,1 1-10-15,0-2-5 0,2 2 2 0,1-1-1 16,0 0-3-16,2 0 0 0,0 2 0 0,2 1-2 16,0-2 2-16,1 2 0 0,-2 1-1 15,1 0-2-15,1 2 0 0,0-1 1 0,1 4 0 16,-2-1 0-16,0 2 0 0,0 1 1 0,-1 2 1 15,0-1 0-15,-1 3 2 0,0 0 1 16,-1 3 0-16,2-3 1 0,-2 2 2 0,-1-2 1 16,1 2 0-16,3-5-1 0,-1 2 2 0,2-3-1 15,0-1 1-15,0 1 0 0,2-4-2 0,4 1 0 16,2-3 1-16,0-1-1 0,3 1 0 0,2-1 1 16,1-1 0-16,3-3 1 0,1 0 1 0,2 2 2 15,2-1-1-15,1-1 0 0,2 1 1 0,2-2-3 16,2 0 0-16,3 3 1 0,-3-1-4 0,1-1-1 15,-3 2 0-15,1-3-1 0,1 2 0 0,-3-2-1 16,0 0 1-16,-4-2-1 0,0 1 0 16,-1-4 0-16,1 3 0 0,-3-1-1 15,-3-3 1-15,0 0 3 0,-4 1 9 0,-1 0 0 16,-2 0 8-16,-2 0 7 0,-2-1 0 0,-2-1 3 16,-2-1 9-16,0-2-3 0,-3 1-5 0,-3-3-2 15,-1-1-5-15,-3-3-5 0,0 0-1 0,-2-1 0 16,-1-1-8-16,0 0 2 0,-1-1 3 0,2 3-1 15,0-2 4-15,0 2 1 0,1 0-1 0,3 1-1 16,-1 1 2-16,5 2-6 0,-1 1-2 0,1 1-2 16,2 0-6-16,1 1-3 0,0 3 0 0,-1-1 0 15,1 3-2-15,0-1 1 0,0 5 0 16,0 0-1-16,0 0 1 0,0 0-180 16,-3 5 170-16,3 8-37 0,2-1 47 0</inkml:trace>
  <inkml:trace contextRef="#ctx0" brushRef="#br1" timeOffset="-156698.05">11483 11861 24 0,'0'0'22'15,"-2"0"-6"-15,1 0 0 0,-24-5 0 16,12 6 3-16,-2 4-4 0,-3-4 3 0,-2 3 3 16,-1 2-1-16,0-2 1 0,-4 2 1 0,4-2-3 15,-3-1-3-15,-1 3 1 0,3-4-5 0,-1 0 4 16,-1-1 6-16,0 2 1 0,2-3 8 0,0 0 4 16,2 2-1-16,0-2-2 0,3 2 5 0,0-2-7 15,2 2-3-15,0-1-1 0,2 2-9 0,2 2-1 16,0-4-1-16,1 3 0 0,1-2-1 15,2 3-3-15,0-1-1 0,1 3 0 0,0-2-3 16,1 2-3-16,1 2-2 0,0 2 1 16,0-2-3-16,1 1 0 0,1 1 0 0,1 0-1 0,-1-1 1 15,1 1 0-15,0-1 1 0,0 1-1 16,1 1 1-16,0 0 0 0,0 0 0 0,0 1-1 16,0 0 0-16,0 3 1 0,0-4-1 0,-2 0 1 15,2 2 0-15,0 1 1 0,2 1-1 0,-1-5 2 16,1 4-1-16,1-2 0 0,-1-1 0 0,3 3 0 15,-1-2-1-15,2-1 1 0,-1 0 0 0,4 1 0 16,-1 0 0-16,2 2 0 0,3 0 1 0,1 0 0 16,0-1 0-16,2 2-1 0,0 0 1 15,0 2-1-15,0-5 1 0,1 2 0 0,-1-1 0 16,3 0-1-16,-1-1 1 0,1-2 0 0,-1-1 0 16,0-3 0-16,0 2 0 0,2-1 1 0,-3-1 0 15,-1-2 0-15,4-2 0 0,-3 1-1 16,3 0 1-16,1-3 0 0,-1 0-2 0,-2-1 3 15,3 0 4-15,-1 0 1 0,-2-1 4 0,2 0 3 16,-1-1 2-16,-2 0 0 0,1-2 5 0,-1 2 3 16,-1-1 1-16,-2-2-2 0,0 2 5 0,0-2 4 15,-2-1 4-15,-1 1 0 0,0 0 5 0,-2 0 2 16,-2-4-1-16,1 3 0 0,-2-1 1 0,-1-3-9 16,-3-1-2-16,-1-2 0 0,1 2-10 0,0-4-6 15,0 1-2-15,0-2-2 0,-1-1-5 0,-1-1-2 16,1 2-1-16,-1-1 0 0,0-2-2 15,-2 3-1-15,-1-2 1 0,1 2-2 0,-1 0 1 16,2 1-3-16,-1 1 0 0,2 3 0 0,0-1-1 16,0 2 0-16,0 1 0 0,0 1 0 15,1 0 0-15,0 2 0 0,0 1 0 0,-1-4 0 16,3 3-1-16,-2 0 1 0,0 0 0 0,2 1-1 16,0 1 0-16,0-3 1 0,-1 1-1 0,2 1 0 15,0 2 0-15,-2-2-1 0,2 2 1 0,-2 0 0 16,1 0-1-16,-1 0 2 0,2 2-1 0,-4 1 1 15,0 0 0-15,0 0 0 0,0-1 0 0,0-1 1 16,0 1 0-16,0 0 0 0,0 1-1 16,-1-1 1-16,-19-29 0 0,10 24 0 0,0 0 1 15,-1-2-2-15,-1 1 1 0,0-2-1 0,-1-1 0 16,-2 1 1-16,3 0-1 0,0 1 0 16,1-3-1-16,-2 2 0 0,2 0-1 0,0 4 1 15,0-4 0-15,1 4 1 0,-1 2-1 0,1 0 1 16,1 2 1-16,1 2-27 0,0 3 0 0,2 2 2 15,1-1-21-15</inkml:trace>
  <inkml:trace contextRef="#ctx0" brushRef="#br1" timeOffset="-147928.76">10724 11081 370 0,'0'-5'170'0,"1"-1"-12"16,0 3-5-16,2 0 8 0,-1 0-57 0,2 2-6 16,-2 0-5-16,1 2-8 0,-1 0-7 0,1 3-1 15,-1-2-12-15,2 6-7 0,-2-2-5 0,3 4 3 16,-2 1-13-16,1 1-11 0,2 3-3 0,-1 1-1 15,0 0-13-15,-2 3-5 0,1-2 0 0,-2 1-2 16,1-2-3-16,-1 2 1 0,-2-5-2 16,0 2 1-16,2-4 0 0,-2-1 1 0,0-1-1 15,0-2 1-15,-2-3 0 0,2-4 0 0,0 0 0 16,0 0 0-16,0 0 0 0,0 0-2 0,-2-15 1 16,2 4-1-16,1-1-2 0,3-4 1 15,-3-1-2-15,2-2 1 0,-2-1-1 0,1-2 0 16,-1 0-1-16,6 3 0 0,-2-2 1 0,0 3-1 15,-2-1 1-15,2 1 1 0,0 3 0 0,0 2 3 16,1 2 1-16,2 0 1 0,-3 1 4 0,1 4-1 16,1 1 0-16,1 3 1 0,-1 2-1 0,0 0-1 15,1 1-1-15,-1 5-1 0,-1 2-2 0,0 0-1 16,1 3-1-16,-2 2 0 0,0-3 0 0,-1 2-1 16,1-1-1-16,-1 1 1 0,-1-1-1 0,0 2-3 15,1-1-20-15,0-2-1 0,-1 1-10 16,2-1-63-16,-1-4 51 0,1 0-170 0,0-2 0 15,1 0 3-15,-1-1-41 0</inkml:trace>
  <inkml:trace contextRef="#ctx0" brushRef="#br1" timeOffset="-147699.96">11074 10962 971 0,'0'-6'151'0,"0"3"-16"15,0 1 0-15,0 2-4 0,0 0-39 0,0 0-14 16,0 0-3-16,1 0-22 0,12 14-4 16,-8-4-1-16,1 3-23 0,-1 2 3 0,1 1-5 15,0 1-2-15,2 3 3 0,-1 0-10 0,2 3 0 16,-1 0 1-16,-2-4-10 0,1 2 0 0,0 0-2 16,-1 0 0-16,-1-1-1 0,2 0-18 15,-2-3-13-15,-1-2-2 0,2 2-25 0,-1-6-73 16,-1 0-30-16,-4-1-15 0,2-4-86 0,-2 1 4 15,-1-5-57-15</inkml:trace>
  <inkml:trace contextRef="#ctx0" brushRef="#br1" timeOffset="-147411.4">11059 10948 1003 0,'7'-9'106'0,"1"-2"-103"15,2 1 54-15,1 0 40 0,0 0-25 16,2 2-16-16,1 0-14 0,2 0 10 0,1 0 12 16,-4 2-18-16,1-1 15 0,-1 3-6 0,-2-1-4 15,3 3 16-15,-4 0-15 0,-3 2 0 0,-2 2 2 16,1 1-20-16,-2 2-1 0,-2 1-4 0,-2 3 0 16,-1 1-5-16,0 1-6 0,-4 1-2 0,0 2 3 15,-2 1-8-15,-2-2-3 0,-2 0-1 16,1 1-2-16,-2 0-3 0,-1-3-2 0,2 1-5 15,-1-3-6-15,2 0-5 0,3-2-62 0,-1-1-28 16,2-3-10-16,2 2-79 0,1-3 5 0,3-2-57 16</inkml:trace>
  <inkml:trace contextRef="#ctx0" brushRef="#br1" timeOffset="-147232.91">11367 10969 1590 0,'0'0'79'0,"0"0"2"0,0 1-1 0,0 1-2 15,0 0-30-15,0-2 5 0,0 1-7 0,0 0-16 16,0 0-8-16,0 1-13 0,0-1-15 16,0 0-91-16,0-1-71 0,0 0 81 15,0 0 88-15,1 0-88 0</inkml:trace>
  <inkml:trace contextRef="#ctx0" brushRef="#br1" timeOffset="-146016.25">11452 10769 14 0,'0'0'18'0,"0"0"-18"0,0-1 44 15,0-2 5-15,0 2-3 0,0 0 35 0,0-2 5 16,0-34 5-16,-1 28 5 0,-1 1 2 0,2-1 1 16,0 3 0-16,0-1 0 0,0 0-3 15,-1 0-8-15,1 2-3 0,-1 0 2 0,0 3-13 16,-1-1-7-16,2 3-6 0,0 0 1 16,0 0-11-16,0 0-5 0,0 0-1 0,-11 18-3 0,9-10-6 15,-1 5-8-15,1 0-2 0,1 3 0 16,-1 0-10-16,1 3-4 0,1-5-4 0,0 5 2 15,1-4-6-15,3 0 0 0,1-2-1 0,1-2 0 16,0-1-1-16,3-2 4 0,1-1 2 0,1-5-1 16,0 0 5-16,1-2 1 0,-1-2 1 0,2 1 1 15,-1-4 0-15,-1-1-2 0,0-3 1 16,-1 0-2-16,0-3-1 0,-2 1-1 0,-1-1-1 0,-2-2 2 16,-3 1-1-16,1-3-3 0,-3 2 1 15,-1 1 1-15,-3-1-2 0,-1 2-2 0,-1-2 1 16,-2 3-1-16,0 2 0 0,-1 1-1 15,-2 0-1-15,0 3-1 0,-1 4 0 0,-2 0-2 16,2 1 0-16,-1 1 0 0,1 3-3 0,1 2-2 0,0-1-9 16,1 1-5-16,1-1-8 0,3 3-69 15,0-5-36-15,2 6-8 0,2-5-90 0,2 2 4 16,1-1-63-16</inkml:trace>
  <inkml:trace contextRef="#ctx0" brushRef="#br1" timeOffset="-145776.65">11476 10427 1031 0,'0'0'71'0,"0"0"14"0,0 1-53 0,4 17 157 15,1-10-122-15,0 2-20 0,2 2 1 0,0 2 15 16,0 2-30-16,2 0-3 0,-3-1-8 0,1 2-3 15,1 4-5-15,-2 1-3 0,-1-3-1 0,1 3 0 16,1 0-5-16,-2 0-5 0,3 1-20 0,-2-2-8 16,-1-2-17-16,1-4-118 0,0 4-57 0,-1-7 80 15,1 0 142-15,-1-4-145 0</inkml:trace>
  <inkml:trace contextRef="#ctx0" brushRef="#br1" timeOffset="-145459.82">11716 10615 971 0,'-1'6'118'0,"-1"5"-115"0,1-5 60 15,1 4 30-15,0 0-26 0,0 1-8 0,1 0-24 16,1 0 4-16,1-1-1 0,1 0-26 0,1-3 16 16,-1 1-4-16,3-3-2 0,-1-1 13 0,-1-2-3 15,2-1 3-15,2-1 6 0,1-3-7 0,0 1 0 16,0-4-2-16,0-3 1 0,-2 2-2 0,2-4-5 15,-2 0 1-15,-6-2 0 0,2 0-5 0,-3-2 2 16,-1 3-1-16,-3-2-2 0,-3 2 2 16,0 1-6-16,-3 1-1 0,0 1 2 0,-3 4-8 15,-1 0-3-15,1 3-3 0,-3 3-1 16,1 1-3-16,-2 3 0 0,0 1-2 0,1 3-2 16,1 1 0-16,2-1-29 0,0 2-30 0,5-4-9 15,-1 2-47-15,6-2 5 0,3-1-50 0</inkml:trace>
  <inkml:trace contextRef="#ctx0" brushRef="#br1" timeOffset="-145196.98">11775 10101 1476 0,'-2'4'104'0,"-1"0"-51"16,3 2-28-16,0 1 68 0,-1 4-42 0,1 4-19 16,2 1 7-16,0 3 10 0,1 3-22 0,-2 0 21 15,1 3-8-15,3 2-4 0,1 1 19 0,1 3-20 16,-1-2 4-16,4 0 5 0,-1 2-23 0,2-3-6 16,0-2-4-16,0 0-2 0,-2-2-5 0,-3-3-5 15,3-3-19-15,-4-1-7 0,-1-2-16 0,0-1-102 16,-1-3-46-16,-2-2-31 0,1-1-131 0,1 3 6 15,-1-7-94-15</inkml:trace>
  <inkml:trace contextRef="#ctx0" brushRef="#br1" timeOffset="-145028.52">11673 10409 1738 0,'5'-5'153'15,"4"-3"-149"-15,2 1 31 0,2-1 22 0,3 0-26 16,-1-2-4-16,4 0-34 0,1-2-63 0,2 1-46 16,3-1-74-16,1 1 8 0,-1 3-98 15</inkml:trace>
  <inkml:trace contextRef="#ctx0" brushRef="#br1" timeOffset="-136470.75">11618 12796 132 0,'5'-6'21'15,"1"-1"-21"-15,2 6 17 0,-2-4-22 0,3 3 46 16,-3-1-14-16,0 3 7 0,0 2-5 0,-1-2-1 16,0 2 5-16,-3 2-3 0,0-1-1 0,-2 4 2 15,0-1-7-15,0 1-2 0,-3 2-1 0,0 1 1 16,-2 1-5-16,0 1-1 0,-2 2 1 0,0 1 0 15,0-2-2-15,1 2 1 0,-1 0-1 0,0 0 0 16,2 1 1-16,1-3-2 0,1 2-2 16,1-1 1-16,0-2-3 0,2 0-1 0,0-1-1 15,0-1 2-15,2 0-3 0,2-3 0 0,0 1 0 16,-1-1 0-16,4-2 0 0,-1-1 0 0,0 0-2 16,3-2 0-16,2 1-1 0,0-2 1 15,1-1-2-15,3 0 1 0,0 0-2 0,1 0 0 16,2 0 0-16,2-3 0 0,0 1-2 0,4 1 2 15,2-4-1-15,3 1 0 0,3 0 1 0,4-3-1 16,2 3 0-16,4-3 0 0,0 1 0 0,3-2-1 16,2 1 1-16,1-2-1 0,2 2 0 0,-1-2 1 15,0-1-1-15,1 2 0 0,-1 0 0 0,-3 0 0 16,-1 0 0-16,1 3 0 0,-3-1 0 0,0 0 0 16,-1 1 0-16,2 0 1 0,0 1-1 15,0-2 0-15,1 2 1 0,-4-2 0 0,2 3-1 16,-3 1 0-16,0-3 1 0,-3 4 0 0,-5-1-1 15,-1 0 1-15,-3 2-1 0,-1 0 2 0,-3 0-1 16,0 3 1-16,-4-1-1 0,-4 3 0 16,2-2 0-16,-2 2 1 0,-2 0-2 0,-3 1 2 15,-1 0-1-15,-1 3-1 0,-3-3 0 0,0 0 1 16,-1 4-1-16,-5-3 3 0,2 1-1 0,-2 0 1 16,0 1 3-16,-5 0 6 0,1-1 0 0,-1 1-1 15,-4 1 6-15,2-4-6 0,-3 1 3 0,-1 1 3 16,-1-2-6-16,2 2-4 0,-1-3 0 0,-2 2 0 15,1-5-3-15,2 3 0 0,-1-1 1 16,4 1-5-16,0-3 3 0,1 3 1 0,0-5-1 16,6 0 1-16,0 0 0 0,0 0 1 0,0 0-1 15,0 0-1-15,0 0 1 0,9-4-1 0,-2 2-1 16,4-1 1-16,0 0-2 0,2-1 0 16,3-1 0-16,0 1 1 0,-1-2-1 0,1 1-1 15,2-1 1-15,1-1 0 0,3 1 0 0,0 1-1 16,-1-2 0-16,2 1 0 0,1 0 0 0,-1 1-1 15,2-1 0-15,1 4 0 0,0-5 0 0,1 4 0 16,1-2 0-16,2 1 0 0,1 2 1 0,-2-1 0 16,2-2-1-16,-1 1 1 0,-1 2-1 0,2-4 1 15,0 2 0-15,-1-1 0 0,-2 1 0 0,3 2 0 16,-1-2 0-16,-1 2 0 0,1 1 0 0,-3-1 0 16,0 1 0-16,-1 0 0 0,0 1 0 15,2 0 0-15,-2-1 0 0,1-2 0 0,0 2 0 16,1-2-1-16,-2 1 1 0,2 0 0 15,0-2-1-15,-1 1 1 0,2 1 1 0,-2-1-1 16,-2 2 2-16,1-2-1 0,-1 1 0 0,-1 1 1 16,-2 1 0-16,0 0-1 0,-3-1 0 0,1 1 0 15,-1 0 0-15,0 0 1 0,-1 0-1 0,2 0 0 16,1 0 1-16,-1 0-2 0,-1-1 2 0,1-1-1 16,-1 1 0-16,2-1-1 0,-2-1 1 0,0 2 0 15,1-2 0-15,-2 2 7 0,2-2 1 16,0 1-1-16,1 1 7 0,-3-1-1 0,-1 0 2 15,1 0 1-15,-1 2-1 0,0-4-1 0,-2 3-3 16,1-2 1-16,-2 1-3 0,0 1-2 0,-1-3 0 16,-1 2-1-16,-1 0-2 0,-1 1 1 15,0 1 0-15,-3-1-1 0,1 1 0 0,-2 0 1 16,-1-1-1-16,-1 1 1 0,-2 0-1 0,-2 0 0 16,0 0 0-16,0 0-6 0,0 0-3 0,0 0-75 15,0 0-63-15,0 0 71 0,-17 5 72 0,7 0-72 16</inkml:trace>
  <inkml:trace contextRef="#ctx0" brushRef="#br1" timeOffset="-134815.62">11951 11515 290 0,'3'-11'85'0,"4"0"-14"0,1 0 1 0,2-1-8 16,2-1-10-16,4 2-4 0,1-1-10 0,4-2-5 15,1 2 3-15,6 0 2 0,1-1-6 0,1 2 2 16,3 0-4-16,-1 0-1 0,3 1 0 0,3 1-7 16,0 3-3-16,-1-1 2 0,0 4-11 0,3 0 2 15,-2 1-1-15,0 2-1 0,-1 4 2 16,1-1-2-16,-2 1 0 0,-2 1 0 0,-2 2-2 16,-3 0-1-16,-3-1 0 0,-2 2 1 0,-3-1-1 15,-2 0 3-15,-4 2 3 0,-3 1 1 0,-3-1 4 16,-3 2-114-16,-2 0 96 0,-2 1-14 15,-2-1 12-15</inkml:trace>
  <inkml:trace contextRef="#ctx0" brushRef="#br1" timeOffset="-128551.96">28381 7345 400 0,'-2'-9'185'0,"-1"5"-31"0,3-3-8 0,2 1 23 16,0 1-88-16,4 0-6 0,3 0-1 0,1 3-21 15,2-3 1-15,3 1 4 0,0-1-25 0,2 3-1 16,2 1-6-16,-1-3-1 0,1 3-3 0,0 1-5 16,1 0 0-16,-3 2 0 0,2 2-6 0,-4 0-3 15,-1 2 0-15,-1-1-1 0,-3 2-3 16,-3-1 0-16,-3 0-1 0,-2 4-1 0,-2-2-1 16,-2 0 2-16,-2 3-1 0,-3 1 0 0,-2-3 2 15,-3 3-1-15,2 0 0 0,-3-1 1 16,0-1-1-16,1 1-1 0,-2 0 0 0,4 0 1 15,0 0-1-15,4 0 0 0,0 0 0 0,3 1 0 16,2 0 2-16,1-1-2 0,1-2 1 0,4 2-1 16,2 0 0-16,0-1 0 0,3 0-1 0,2 2 1 15,2 0-1-15,-1 3 0 0,3-1 0 0,0 0 0 16,0 5 1-16,-1-1 0 0,0 1 1 0,-3 1 0 16,1-1 2-16,-2 1-2 0,-6 1 1 0,3-1 0 15,-4-3 0-15,-3 0 3 0,-1-1-1 16,-2 2 0-16,-3-3 3 0,-3-1 0 0,1-1 1 15,-6-2 1-15,-1-1 1 0,-3-3 9 0,1 3 2 16,-2-5-2-16,-1-3 11 0,0 2 2 0,1-3 2 16,-1-1 3-16,3-1 1 0,2 0-4 0,2-4-1 15,2 0 0-15,2 0-5 0,0-2-7 16,3-3-3-16,3 0 1 0,1-1-9 0,1-2-4 16,2 1-2-16,3-5 0 0,2 1-4 0,3-2-7 15,0 1-19-15,4-3-5 0,1 2-19 0,1-2-136 16,2 0-110-16,-2 0 125 0,3 0 172 0,-1 3-172 15</inkml:trace>
  <inkml:trace contextRef="#ctx0" brushRef="#br1" timeOffset="-128281.04">28917 6774 1135 0,'4'-6'110'15,"-4"2"-108"-15,0 4 52 0,0 0 41 0,-2 0-45 16,-16 0 17-16,7 6-9 0,-4 2 3 0,-4 1 8 16,2 5-14-16,-4 0-3 0,1 2-4 0,2 1-8 15,1-1-4-15,1 2-15 0,3 1 2 16,5 1 2-16,-1-3-17 0,6 0 0 0,2 2-16 15,0-2-8-15,2-1-9 0,4 0-120 0,1-1-68 16,3-2 89-16,2 1 126 0,5-2-131 0</inkml:trace>
  <inkml:trace contextRef="#ctx0" brushRef="#br1" timeOffset="-127631.4">29091 6762 1234 0,'12'1'53'0,"0"2"13"16,0 1 1-16,0 1 2 0,0 0 0 0,2 4 7 15,-3-1 1-15,-1 2-3 0,0 1 0 0,-2 3-5 16,1 1-2-16,-4 2-6 0,1-2-4 0,-2 3 2 15,-1 1-9-15,0 0-11 0,-3 1-6 0,-1 2 1 16,-3-2-16-16,0 1-1 0,-2 1-2 0,-3-1-1 16,0 0-3-16,-3 0-2 0,1 1-1 0,0-3 1 15,0-1-3-15,-2 0-42 0,2-2-52 0,2-3-33 16,-1 2-71-16,-1-7 6 0,1-1-92 0</inkml:trace>
  <inkml:trace contextRef="#ctx0" brushRef="#br1" timeOffset="-125854.34">28811 6968 296 0,'0'0'60'0,"0"0"-59"0,0 0 60 16,0 0 1-16,-2 0 20 0,1 0-2 0,0 0-6 15,0-2-2-15,0 2 4 0,-1 0-10 0,1 0-3 16,0 0-6-16,0-1 1 0,-1-1-7 0,1 0-8 16,0 1-1-16,1 0 1 0,1-19-11 15,8 16 0-15,6 3 0 0,2 0 0 0,0 1 0 16,0 0-3-16,1 0-3 0,-2 0 0 0,-3 0-6 15,0 0-7-15,-3 1-1 0,-3 2 0 16,0-1-8-16,-3 3 1 0,-2-2-3 0,-2 0 1 16,0 2-1-16,-3-1 0 0,-2 2 0 0,-1 0 1 15,-2 2-1-15,0-5 0 0,-1 1-1 0,0 2 2 16,2-1-3-16,0 0 1 0,2-1 1 0,0 1-1 16,1-3 0-16,3 2 0 0,1 2 0 0,0-3 0 15,2 0 0-15,1 0-1 0,0 0 2 0,2 2 1 16,1 0 0-16,2 0 9 0,-2 1 1 15,0-1 1-15,2 3 8 0,-2-2 8 0,0 1 1 16,-1 2 1-16,1-3 6 0,-3 0-3 0,0-1-1 16,-2 1 2-16,-1-1-6 0,-1 1-5 0,-1-3-4 15,-3-1 1-15,-1 1-8 0,-3 1-6 16,-1-3-23-16,0 0-13 0,-2 0-21 0,-2 1-264 16,3 1 283-16,3 1-83 0,3-4 115 0</inkml:trace>
  <inkml:trace contextRef="#ctx0" brushRef="#br2" timeOffset="-114625.85">23323 4416 779 0,'6'-10'112'0,"2"0"-110"15,3 2 72-15,0-3 81 0,2-3-101 0,3-1 9 16,4 0-26-16,4 1 7 0,1-4 7 16,3-3-27-16,2 2 23 0,5-2-4 0,4-1-4 15,3 1 25-15,5-2-12 0,0 4 2 0,1-1 4 16,2 5-17-16,0 3-8 0,2 2-5 0,-5 2-1 16,0 4-11-16,2-1 0 0,2 2-2 0,-2 4 0 15,2 2-1-15,-3 3-1 0,-3 3 1 0,1 2 0 16,-4 1 0-16,-6 2 1 0,-3 2 0 0,-3 1 1 15,-3 1 1-15,-2-3 1 0,-4 1-1 0,-2 3 0 16,1-3 0-16,1 1-2 0,-5-5 0 16,0 2 1-16,-2-3-4 0,2 0 0 0,-2 0-1 15,-1-1 1-15,-3-4 0 0,-3-1-33 0,2 0-41 16,-2 1-20-16,1-3-55 0,-1 2 5 16,2 0-68-16</inkml:trace>
  <inkml:trace contextRef="#ctx0" brushRef="#br2" timeOffset="-112972.31">1590 13478 1498 0,'-7'5'13'0,"1"5"-2"0,0 2 4 0,-1 6 5 15,1-2 3-15,3 6 0 0,-4 4 7 0,2 2-1 16,2 5 0-16,-2 3 0 0,0 4-2 0,0 7-5 15,0 2-1-15,-1 8 1 0,0-1-6 0,2 5-4 16,3-1 1-16,-3 3-2 0,-1 0-1 16,5-1-1-16,-1-1-1 0,1-1 0 0,-1-1-1 0,1-6 1 15,-3 1-2-15,3-6 1 0,3-3-2 16,-3-4 2-16,1-6-2 0,-1-3 1 0,0-3 0 16,0-6-53-16,0-2-40 0,0-2-14 15,0-5-74-15,1-2 6 0,-1-3-76 0</inkml:trace>
  <inkml:trace contextRef="#ctx0" brushRef="#br2" timeOffset="-112214.15">1450 13340 981 0,'11'-9'34'0,"0"2"-5"0,6 2 14 16,-5-4-4-16,5 2 3 0,3 1 11 0,1-2-6 15,4 2 0-15,1-1-1 0,1 3-9 0,3-5-10 16,4 2-1-16,2 2 3 0,0-2-13 0,5 2-4 15,1-3-4-15,-2 3-1 0,3-2-7 0,2 1 2 16,1 2-1-16,-1-1-1 0,2 0 0 16,0-1 1-16,-1 1 0 0,3 1 0 0,-1 2-1 0,-1-3 0 15,0 3 0-15,1-1 0 0,-1 2 0 0,1-3 0 16,0 2 0-16,-1-2 0 0,1 2 1 16,0-3 0-16,-1 1 0 0,0 1 0 0,0-1 0 15,-5 0 1-15,0 0-1 0,-3-1 0 16,1 4 1-16,-2-3-1 0,-1-2 1 0,-3 1-1 15,1 0 1-15,1 0-1 0,-2 0 1 0,-2 2 1 16,-1-4-1-16,-1 0 7 0,-3 5 7 0,-1-3-2 16,1 0 10-16,-5 0 2 0,-2 1 0 0,-3 0 3 15,-2-1 2-15,1 3-1 0,-6-2-2 0,1 3-4 16,-1-3 1-16,-3 3-5 0,2 1 3 0,-3 0 1 16,2 1-3-16,-7 4 7 0,4-3-5 0,-4 6 2 15,0-4 5-15,0 3-5 0,-1-2 0 0,0 5 2 16,0 0-7-16,0 1 1 0,3 0-3 15,-4-1 0-15,-2 2 1 0,3 6 0 0,-1 0 3 16,-3 3-4-16,2 1 3 0,-1 2-2 0,-3 4 1 16,2 4 0-16,0 3-3 0,-4 2-1 0,3 2-2 15,-1 2 0-15,0 0-2 0,-2 1-3 16,2-2-1-16,0 1 1 0,0-3-3 0,-3 3 0 16,2-4 0-16,1 1-1 0,-2 2 0 0,3 2 0 15,-1 0 1-15,3 1-1 0,0 0-1 0,3-2 0 16,-1-1 0-16,0-1 0 0,1-1-1 0,1-4 0 15,-1 1 0-15,1-2 0 0,0-1 0 0,2 0-1 16,-1 1 1-16,-1-1-1 0,-1 1 1 0,2 0 0 16,-1-3 1-16,-1-1-1 0,0 0 1 0,-1-2 0 15,-2-1-1-15,3-1 1 0,-1-3-1 0,-3-2 0 16,2-1-1-16,-1-4 1 0,1 0-1 16,-2-2-1-16,1-1-9 0,-2-4-6 0,1 2-7 0,-1-3-84 15,0 0-33-15,-2-1-19 0,0-1-104 16,-1 1 6-16,-3-2-79 0</inkml:trace>
  <inkml:trace contextRef="#ctx0" brushRef="#br2" timeOffset="-111733.43">1478 14813 1354 0,'9'-2'47'0,"4"-2"-10"0,1 1 24 0,1-3-1 15,1 0 1-15,5 1 4 0,6-2-5 0,2 3-6 16,3-3-5-16,4 2 0 0,4-1-11 16,3 2-2-16,4-1-2 0,1 0 1 0,0 2-5 15,4-5-2-15,1 2-1 0,4 1 0 16,1-3-3-16,0 3-1 0,3-1 0 0,-1 1-1 0,-1-1 0 15,2 1 1-15,1-1-1 0,0 1 0 16,-2 3-1-16,1-5-5 0,-3 5-1 0,2-2 2 16,-2 1-7-16,-5 3-2 0,-3 0-2 0,-4 0-1 15,-1 0-2-15,-2 3 1 0,-3-1-1 0,-3 1-6 16,1 3-1-16,-1-1-133 0,0 3-164 0,-5-1 163 16,-4 2 141-16,-6-3-139 0</inkml:trace>
  <inkml:trace contextRef="#ctx0" brushRef="#br2" timeOffset="-110931.35">23229 11076 970 0,'21'-7'151'0,"5"4"-149"0,0 2 95 0,2-3 111 15,7 2-134-15,1 0 8 0,2 1-19 16,5 1 0-16,5 0 3 0,5-1-23 0,7 1 10 15,-1 0-3-15,2 2-2 0,5 0 9 0,-2 0-9 16,6 2-2-16,2 1 3 0,-1 1-14 16,-2-5-8-16,2 3-4 0,-3 2-1 0,-2-2-9 15,0-1-2-15,-2 1 0 0,-5-1 0 0,-1-2 0 0,-1 0-1 16,-3 3-1-16,-1-4 1 0,-2 0-1 16,-2-1-1-16,-6 1-1 0,-6 0 1 0,-2 0-2 15,-8 1 0-15,-1 1 0 0,-5-2-4 0,-4 2-1 16,-7-2-49-16,1 0-19 0,-7 0 3 0,-4 0-58 15,-4 0-86-15,-6-2-71 0,-6 2 69 0,-4 2 212 16,-4 0-172-16</inkml:trace>
  <inkml:trace contextRef="#ctx0" brushRef="#br2" timeOffset="-110546.46">23598 11215 1164 0,'0'0'97'0,"0"0"-17"0,0 0 1 0,0 0 17 15,7-6-15-15,5 6-23 0,1 0 24 0,7 0-11 16,5 0 4-16,3 0 8 0,5 0-17 0,3 0 3 15,1 0-5-15,4 0-3 0,2 0 1 0,-1 0-12 16,2-2-1-16,4 2 0 0,3-1-14 0,3 1-4 16,3 0-6-16,-1 0 2 0,0 0-7 15,2 0-3-15,-2 1-3 0,-3-1 2 0,-4 2-6 0,2 1-1 16,-2-2 1-16,1 0-3 0,-2 2 0 0,-1-1-2 16,-3 2 0-16,-1-2 1 0,-1 2-2 15,-7-3-2-15,-3 4 0 0,-6-2 1 0,-3-1-2 16,-1 2 1-16,-3-1-1 0,-4 0-1 15,-2-1 0-15,-4 1-25 0,-1 1-24 0,-3-3-4 0,-2 1-38 16,-4 2-118-16,-4 0-120 0,-8-1 116 16,-3 4 214-16,-5-5-195 0</inkml:trace>
  <inkml:trace contextRef="#ctx0" brushRef="#br2" timeOffset="-104272.99">25355 4887 460 0,'-4'2'200'0,"-1"0"-43"15,-1 4-7-15,0 3 36 0,1 0-135 0,-2 5-12 16,-1 1 9-16,1 6-18 0,-1 1 4 0,1 2 0 15,2 2-19-15,0 2 6 0,1-1-4 16,2 3 0-16,2-3 6 0,1-2-6 0,5-1 0 16,2 2-4-16,-1-4-5 0,4-3 1 0,0-2 2 15,2-2 0-15,2-1 3 0,-1-2 3 0,1-3 1 16,0-3 1-16,1-1 5 0,1-5 0 0,1 0 1 16,-2-4-2-16,1-1 2 0,0-2-5 15,0-4-1-15,-1-4 1 0,0-1-5 0,1 1-3 16,-5-7-1-16,-1-1 0 0,-1-1-4 0,-3-6 1 15,-1 1-2-15,-2-2 1 0,0-1-1 0,-4-2-2 16,0 2 1-16,0 0-1 0,-5 3-1 0,0-3-1 16,-1 7 0-16,0-1 0 0,-3 2-1 0,-1 2 2 15,-1 4-3-15,-1 2 1 0,1 1 0 16,-2 5 2-16,0 0 0 0,-2 3-1 0,-1 1 0 16,2 4-2-16,1 2 0 0,2 3 1 0,-1 3-3 0,1 3 1 15,1-2 0-15,3 4 0 0,0 2 1 16,2 3 2-16,0 0 1 0,1 2 0 0,2-1 1 15,0 1-1-15,2 0 0 0,3 2 1 0,1 0-1 16,2-3 0-16,2 3 0 0,3-2-1 16,2-2 0-16,2 3-27 0,-1-5-46 0,2 0-24 15,1-2-54-15,1-3 6 0,1-2-73 0</inkml:trace>
  <inkml:trace contextRef="#ctx0" brushRef="#br2" timeOffset="-103022.38">25649 4427 247 0,'1'-10'98'0,"1"2"5"0,0 0-1 0,-1 1-4 15,1 0-1-15,-2 2 2 0,0-2-9 0,0 4-13 16,0 1-2-16,0 2 1 0,0 0-16 0,-1 0-5 16,0 0-2-16,-18 13-2 0,16-3-6 0,-6-2-13 15,3 7-3-15,0 0 0 0,-3 3-15 0,3 2-3 16,-2 2-3-16,2 2 0 0,1-1-5 0,3 3 1 15,-2-2-1-15,2-2-1 0,2-2 1 0,1-1-66 16,3 0-37-16,2-4-15 0,-1-1-83 0,3 1 6 16,1-4-80-16</inkml:trace>
  <inkml:trace contextRef="#ctx0" brushRef="#br2" timeOffset="-102692.04">25730 4506 752 0,'10'-7'52'0,"-3"3"28"0,4-1-41 0,-2 0 72 16,2 0-23-16,-1 3-27 0,1-1 6 0,0 2 9 16,0 1-33-16,-1 0 18 0,-1 0-12 0,1 4-4 15,-2 0 14-15,-1 0-21 0,-1 3 3 16,-3 0 4-16,0 2-26 0,-3 2-3 0,0 0-3 15,-4 0-3-15,-1 0-3 0,-3 0-1 0,-1 2 0 16,-1-1 1-16,0 0-1 0,-2-2-2 0,2 1 3 16,0 0-1-16,1-3 1 0,2 0 7 15,1 0 0-15,1-2-1 0,1-1 8 0,4 0-6 16,0 0 0-16,0-4 4 0,3 1-8 0,2 1 0 16,0-3-2-16,1 1-2 0,1 0 0 0,2-1-1 15,-1 0-1-15,5 0 0 0,-2-1-2 0,1-3-3 16,2 2-18-16,-1-2-7 0,2 1-15 0,0-1-149 15,-1-2 166-15,0-1-51 0,-3 1 74 16</inkml:trace>
  <inkml:trace contextRef="#ctx0" brushRef="#br2" timeOffset="-102360.6">26024 4280 1004 0,'8'2'112'0,"0"0"4"15,-1 2 1-15,1 1-24 0,-2 0 1 0,1 3 11 16,0 0-32-16,1 3 0 0,-2 0-8 0,-1 1-4 16,0 2-3-16,-1 1-4 0,-2 2-1 15,1 0 5-15,-1 2-10 0,-1 2-7 0,-1 1-4 16,1 0 2-16,-1 2-10 0,-1-5-3 0,0 3-1 15,-4-2-4-15,0 0-2 0,0-2-4 0,0-1-1 16,-1-3 1-16,1 0-6 0,1 1-1 0,0-7 0 16,0 3 0-16,1-2-2 0,0-2-12 15,-1 1-23-15,0-3-6 0,3 1-26 0,-1-2-180 16,2 1 208-16,-3-3-72 0,1 2 106 0</inkml:trace>
  <inkml:trace contextRef="#ctx0" brushRef="#br2" timeOffset="-99452.96">25478 7102 380 0,'-11'-7'151'16,"-1"3"-15"-16,1 0-4 0,1 1 31 0,-1 0-52 0,1-2-26 15,1 3 26-15,3-2-33 0,0 3 0 0,4-4 4 16,0 2-43-16,2 0-9 0,2-2-4 16,2 2-1-16,4 1-11 0,2 1 1 0,0-3-2 15,2 1-1-15,2 1 0 0,0 2 1 0,2 0 3 16,0 1 0-16,0 0 3 0,-1 4-2 0,1-1-1 15,-1 3 1-15,-1 0-3 0,-2 2-3 0,-2 3-3 16,-2 1 1-16,-3 4-6 0,-1-1 2 0,-4 4 0 16,-6 1-1-16,0-1 1 0,-4 2-1 0,-4 0 1 15,-2 0 0-15,-2-1-1 0,-1-1-1 0,1 0 0 16,1-4 0-16,-2 2 0 0,3-3-1 0,0 0 1 16,1-4-1-16,2 2 0 0,3-1-1 15,0-2 0-15,4 1 1 0,1-3-1 0,1 1-1 16,4-1 0-16,0-1 0 0,4 2 0 0,1-4 0 15,2 2 0-15,2 2 0 0,1-2 0 0,3 0 0 16,-1 0 1-16,3 1 0 0,0 0 1 0,0 1 8 16,2 3-1-16,-1-3-1 0,0 0 8 0,0 3-4 15,-1 3 2-15,-1-2 2 0,-2 1-5 0,-3 5-1 16,-1-4-1-16,-2 4-1 0,-4-1 0 0,-2 0-1 16,-5 2 0-16,-1-3 0 0,-3 0-1 0,-2-1 1 15,-3 2 0-15,-2-6 0 0,1 3 0 0,-2-4 2 16,2 0 12-16,-1-1-2 0,0 0 9 0,1-5 5 15,1 1-1-15,0-4 2 0,2 0 6 0,-1-1-4 16,1-1-6-16,2-4-2 0,2 0-6 0,-1-3-4 16,1-3-1-16,2 0 0 0,1-1-5 15,2-4-3-15,-1 3-1 0,3-4 0 0,0-1-4 0,2 1-3 16,2-2-1-16,2 0-1 0,2 1-4 16,0-1-48-16,3 1-20 0,0-1-5 0,1 2-54 15,0-3-190-15,1 4 255 0,2 3-111 0,-2-3 178 16</inkml:trace>
  <inkml:trace contextRef="#ctx0" brushRef="#br2" timeOffset="-99185.34">25766 6480 1216 0,'-8'3'124'16,"-1"3"-122"-16,0-2 67 0,-2 3 64 0,1 3-81 15,-4 0 25-15,2 5-22 0,0-1 8 0,-2 5 11 16,7 3-29-16,-3-2 5 0,0 3-12 16,3 2-4-16,-2 0 0 0,4-3-13 0,0 1 0 15,5 1 4-15,-1-2-17 0,1-4-2 0,5 2-14 16,1-1-6-16,4-2-11 0,2-1-75 0,0 1-30 15,0-4-5-15,0-1-96 0,1 1 4 0,4 0-53 16</inkml:trace>
  <inkml:trace contextRef="#ctx0" brushRef="#br2" timeOffset="-98748.72">25847 6728 958 0,'0'-6'78'0,"1"2"0"0,1 2 0 0,0-3 17 16,2 0-32-16,0 3-6 0,1-2 18 0,1 1-18 15,1 0 3-15,-1 1 0 0,3-1-16 0,0 1 4 16,0 1-4-16,1 0 0 0,1 1 5 0,-1 0-11 15,1 1-3-15,2 2-2 0,-2 2-12 0,-1 0-5 16,0 1-1-16,-3 1-1 0,-1 1-5 0,-1 1 1 16,-3 3-1-16,-2-3 0 0,-1 3 0 15,-1-1-3-15,-4 0 1 0,-2 0 1 0,0 1-2 0,-4-1-1 16,0 0 0-16,0-2 0 0,-1 1 1 16,1-3-2-16,-1 2 0 0,1 0 0 15,1-3-2-15,3-3 1 0,-1 2 1 0,2-1 1 16,2 0 1-16,1 1 4 0,0-3-1 0,3 1 1 15,1 2 3-15,0-3 0 0,0-1-1 0,0-1 0 16,0 0-2-16,0 0-1 0,1 0 0 0,1 0 0 16,-1 0-2-16,26-11-3 0,-18 9 0 0,0 0-5 15,3 1-5-15,-3-2-77 0,4-1-35 0,-2 1-13 16,1 2-97-16,-1-5 7 0,-1 5-78 0</inkml:trace>
  <inkml:trace contextRef="#ctx0" brushRef="#br2" timeOffset="-98417.41">26095 6555 1093 0,'6'0'133'0,"-2"0"-130"0,0 0 85 15,-3 0 71-15,5 0-88 0,-1 2 26 0,-1 0-29 0,0 2 8 16,-1 1 8-16,1 1-35 0,-2 1 7 16,3 3-8-16,-2-2-5 0,-2 2 5 0,2 1-2 15,-1 1 0-15,3 3 2 0,-1-3-7 0,-1 3-7 16,3 0-1-16,-2 2 2 0,1-1-10 0,-1 1-4 16,-3 2-2-16,-1-3 1 0,0 1-7 0,-2-1-1 15,-3-1-1-15,1 0-1 0,0 0-3 0,-3-3 1 16,1 1-3-16,-3 0-6 0,2-2-3 0,-3 3-96 15,-1-2-61-15,-2-1-38 0,1 6-130 0,-2-2 9 16,-3 1-124-16</inkml:trace>
  <inkml:trace contextRef="#ctx0" brushRef="#br2" timeOffset="-93440.43">27203 3212 407 0,'1'-6'175'0,"2"2"-30"0,-2 4-5 0,3 0 26 16,-3 0-91-16,1 8-11 0,1 0 7 0,-3 2-26 16,0 2-2-16,0 7 2 0,0 2-32 0,-4 2-2 15,2 2-4-15,1 5-2 0,-3-3-3 0,3 4-1 16,-1 2-1-16,-1-4-9 0,-2 1-2 0,5 1-98 15,-3-3-47-15,-2 1 70 0,3-5 87 0,-3-1-88 16</inkml:trace>
  <inkml:trace contextRef="#ctx0" brushRef="#br2" timeOffset="-92999.08">27143 3233 940 0,'13'-12'11'0,"5"-4"4"15,-2 2 1-15,1 2 6 0,5-2-5 0,0 2 0 16,0 1 7-16,3-2 3 0,-3 2 12 0,2 1-3 16,0 0 9-16,-1 2 4 0,-2-1-2 0,-2 2 4 15,1-1 2-15,-1 3-12 0,-1-2-6 0,1 3-2 16,-2 3-14-16,3-3 3 0,-4 3-2 0,0 0-1 15,0 1 2-15,4 0-6 0,-4 2-1 0,-3 0 2 16,-1 1-8-16,2 0-3 0,-2 3 0 0,-1 0 0 16,-2 2-3-16,1-3 1 0,-4 2 0 15,3 4 0-15,-3-4 2 0,-5 3-1 0,5 1 1 0,-1-1-1 16,0 1 1-16,-2 0 2 16,-2 2 3-16,0 0-2 0,2 0 4 0,3 2 2 0,-6-2 1 15,0 4 1-15,0 1 2 0,0 3 1 0,1-4-1 16,1 5 0-16,-2 0 0 0,0 1-2 15,3 1-3-15,-3 3 2 0,2-1-4 0,1 0-2 0,-2 3 0 16,-1-5 0-16,3 3-3 0,-2-3 0 0,-1 2 1 16,4-3-1-16,-3-1 0 0,-1-4-2 15,0 0-12-15,0-3-12 0,0-1-10 0,-3-1-173 16,1-2 184-16,-4-2-53 0,-1-1 73 0</inkml:trace>
  <inkml:trace contextRef="#ctx0" brushRef="#br2" timeOffset="-92767.43">27234 3662 1272 0,'30'-3'40'0,"2"-1"10"0,0-1-1 0,1 0 3 15,0 1-10-15,3-2 0 0,-1 2 2 16,-2-2-15-16,0 1-5 0,-1 0-2 0,-2 2-18 0,-2-1-1 16,0-1-28-16,-4 1-28 0,2 2-19 0,-1-2 4 15,-1 2-44-15</inkml:trace>
  <inkml:trace contextRef="#ctx0" brushRef="#br2" timeOffset="-90015.85">27576 10131 291 0,'-5'5'28'0,"0"1"-28"0,-1-1 5 16,-2 2 8-16,3 0-4 0,0 1-8 0,-2 0-1 0,2-1 1 15,-1 2 0-15,0-2 1 0,2 3 27 16,-1-4 12-16,-1 0-1 0,1-1 34 0,1 1 19 16,-1-2 1-16,2 0 4 0,-2 1 16 0,2-3-44 15,0 2-41-15,-1-3-50 0,-1 3-74 0,0-3 7 16,-2 0-85-16</inkml:trace>
  <inkml:trace contextRef="#ctx0" brushRef="#br2" timeOffset="-80090.34">21205 9352 294 0,'21'-7'97'0,"-7"-2"4"0,-1 3-1 16,-3-1-3-16,-5-1-8 0,-5 5-7 0,-4-1-6 16,-9 3-19-16,-1 1-6 0,-7 3 0 0,-4 2-25 15,-2 4-4-15,-4 2-4 0,1 3 2 16,0 1-7-16,-2 1-5 0,2 1-1 0,3 0 0 15,2-1-5-15,5 3 0 0,4-5 1 0,3 5-1 16,4-4 1-16,9 3 2 0,3-3 0 0,8 5 0 16,2-4 2-16,3 2-1 0,5-2-1 0,4 3 1 15,2-3-2-15,4 2 0 0,2 0 0 16,-1-1-1-16,3 4 0 0,-1-4 0 0,1 4-1 0,-3 1 1 16,-2 1 0-16,-6-1 1 0,-1 1-2 0,-5-1 2 15,-3 1-1-15,-7-2 4 0,-1-3-1 0,-7-1 1 16,-4-1 3-16,-6-2 0 0,-5-2 2 0,-3 0 0 15,-6-3 1-15,-2 0-3 0,-3-2 0 0,0-2 2 16,0 0-3-16,-2-3 33 0,5 0-8 0,0-3-4 16,4 0 27-16,3-3-9 0,5 0 4 15,-1-3 9-15,4 1-19 0,5-3-13 0,-2-2-1 16,6 1 1-16,0-2-14 0,4-2-5 0,3 0-3 16,0-2 1-16,6 0-6 0,2 2 1 0,4-6-26 15,3 1-12-15,2 1-16 0,3-2-181 0,0-1 206 16,3 5-67-16,-1-2 94 0</inkml:trace>
  <inkml:trace contextRef="#ctx0" brushRef="#br2" timeOffset="-79830.98">21456 9375 997 0,'-18'18'29'0,"1"4"5"0,-4 1-1 0,1-1 7 16,-2 1-7-16,-2 6 1 0,2-1 5 0,-2 5-11 15,1 2-1-15,0 6-1 0,-1 0-12 0,3 3-1 16,3 1-1-16,2 0 0 0,0-1 0 0,3-6 4 16,1-1-1-16,0-3-11 0,4-5 2 15,1-2-114-15,-1-3-70 0,1-3 91 0,2 0 89 0,-1-4-98 16</inkml:trace>
  <inkml:trace contextRef="#ctx0" brushRef="#br2" timeOffset="-79606.95">20809 9493 955 0,'3'3'105'15,"5"1"-103"-15,-1 5 63 0,2-1 6 0,3 4-1 16,4 1 9-16,3 3-26 0,3 2 0 0,2 1 4 16,2 0-32-16,6 2-5 0,4 2-5 0,4 3-2 15,-1 3-5-15,6 2 7 0,0-3 0 0,3 4-1 16,3 0 7-16,0-2-219 0,0 2 196 0,2-4-36 16,2-2 39-16</inkml:trace>
  <inkml:trace contextRef="#ctx0" brushRef="#br2" timeOffset="-45795.23">17718 12681 710 0,'-14'-9'108'0,"3"6"-106"0,1 3 45 0,-1 1 67 15,1 0-61-15,1 3-36 0,1 6-1 0,0 1-6 16,1 2-3-16,0 1 2 0,2 5 8 0,1-1 1 16,3 1-1-16,1 2 9 0,1 2-3 0,3 0-1 15,2 1 4-15,3 1-7 0,2-1 2 16,3-3 0-16,0 0 0 0,5-1 2 0,1-2 12 16,3-3-2-16,2-4-1 0,4 0 9 0,1-4-10 15,-2-4 0-15,3-3 5 0,0 0-14 0,1-8-3 16,0-1-2-16,1-3-1 0,-4-4-2 0,-1-5 1 15,-1 0-1-15,-3-2 1 0,-3 0 0 0,-3-3 5 16,-5 3-2-16,-6-4 0 0,-1 2 4 0,-3 0-5 16,-3 3 2-16,-7 0-1 0,0 1-5 0,-5 4-4 15,-3-1-1-15,-4 3 0 0,-4 3-5 16,0 5-3-16,-6 1 0 0,2 3-2 0,-4 3-3 16,2 4 0-16,-1-2 1 0,2 7-1 0,2 1 1 15,2 1 2-15,2 1-2 0,1 2 4 16,5 2 0-16,1 0 1 0,4 1-1 0,2 3-11 15,5 1 0-15,1-3-89 0,3 2-29 0,1 1-11 16,4 0-109-16,1 0 5 0,2-5-73 0</inkml:trace>
  <inkml:trace contextRef="#ctx0" brushRef="#br2" timeOffset="-45475.21">18158 12743 796 0,'0'-6'66'16,"3"-1"-13"-16,-3 5 0 0,0 2-15 0,0 0-5 16,0 0 1-16,0 0-20 0,6 10 9 15,-3-2 0-15,-1 6 0 0,0 0 8 0,2 7-3 16,0 1 0-16,2 4 2 0,0 2-5 0,2 4-7 16,-1 1-2-16,0 1 2 0,2-1-9 0,0 0 1 15,-2-1 0-15,-1-4-2 0,-1 0 2 0,-2-3 3 16,-1-3 1-16,-2 0 0 0,-4-2 3 0,-2-2 0 15,-1 2-1-15,-4-4 1 0,-2 1-1 16,-1-4-1-16,-1 0-1 0,-2-4 0 0,1 1-2 16,-1-6 1-16,1-1 0 0,0-2-1 0,2-1 0 15,-1-3 9-15,1-1 0 0,4-5-1 0,-1 1 6 16,3-3-6-16,-1-2 2 0,3 0 4 16,1-1-10-16,5-3-19 0,0 0-39 0,2-4-11 15,2 0-40-15,5-2 4 0,4-1-51 0</inkml:trace>
  <inkml:trace contextRef="#ctx0" brushRef="#br2" timeOffset="-45244.41">18437 12579 1428 0,'5'-15'94'0,"3"1"-6"0,-2 0-1 0,2-5-9 16,1-2-17-16,0-2-1 0,2-2-15 0,1 0-14 15,2-1-5-15,-3-1-2 0,5 4-16 0,-3 3-1 16,3 3-22-16,1 3-18 0,-4 6-14 0,-1 3 1 16,1 5-27-16</inkml:trace>
  <inkml:trace contextRef="#ctx0" brushRef="#br2" timeOffset="-44862.54">19001 12328 943 0,'0'0'47'0,"0"0"-2"16,0 0 1-16,-12 14 20 0,8-1-12 15,-3 7-10-15,-4 4 22 0,-3 6-17 0,3 2 2 16,-5 3 3-16,-3 2-23 0,0-2-4 0,-1-1-5 16,4-1 0-16,1 2-7 0,3-2-2 0,-1 1 1 15,6 1-1-15,2 4-1 0,6 3 4 16,2-4 2-16,4 3-1 0,4-6 5 0,4-1-84 16,0-6-64-16,3-5 76 0,2-3 50 0,5-9-56 15</inkml:trace>
  <inkml:trace contextRef="#ctx0" brushRef="#br2" timeOffset="-44362.64">19178 12631 966 0,'8'-4'68'16,"1"0"-37"-16,3-1-6 0,0 1 36 15,3 3-13-15,1 0 10 0,2-1-1 0,0 0 5 16,2 2 6-16,0 2-16 0,-1 1-6 0,1 0 2 16,0 4-22-16,-2-2-8 0,-2 2-2 0,-2 2-2 15,-3 1-7-15,-1 1-1 0,-6 0 1 0,-4 3-1 16,-5-1 0-16,-3 0 1 0,-2-1 0 0,-2 0 0 16,-2 2 1-16,0-2-2 0,-2 1-1 0,1-2 1 15,1 1-3-15,3-1 1 0,-1 1-2 0,4 2 0 16,3-4-1-16,4 1 0 15,1 0 0-15,1 3 0 0,6-4-1 0,1 1 0 0,2 2 0 16,3 0 0-16,-1-1 0 0,3-1-1 0,-1 3 0 16,2-1-1-16,1 2 0 0,-4 0 1 15,-1 0-1-15,0-2 0 0,-3 4 1 0,-2-3 1 16,-2 0 0-16,-3 0 0 0,-1 1 1 0,-3-4 1 16,-4 2 1-16,-2-1 1 0,-4-2 0 0,-2-3 0 15,-3 1-1-15,-2-1 1 0,0-3 1 0,-1-1 10 16,2-1 4-16,-1 0-5 0,2-1 15 0,2-1 2 15,3-1 4-15,0-3 2 0,1-1 1 16,4-3-3-16,1 2-4 0,1-4 1 0,0-1-7 16,4-2-6-16,1 1-2 0,0-3-1 0,3 0-7 15,4 2-4-15,0-1-2 0,4-4-11 16,1 2-5-16,2-3-92 0,2 1-48 0,3 0-30 16,0 1-121-16,2 0 8 0,0 0-104 0</inkml:trace>
  <inkml:trace contextRef="#ctx0" brushRef="#br2" timeOffset="-44112.82">19904 12260 1108 0,'-5'-5'78'0,"2"3"-32"0,-2 3-22 15,-2 2 75-15,1 2-46 0,-2 3 4 0,-1 3-5 16,-1 5 1-16,-1 4 4 0,-3 2-16 16,3 3-4-16,0 3 0 0,0 2-18 0,3-2-3 15,0 3-3-15,4-5-2 0,2 1-2 0,2-5 6 16,1 1-2-16,3-6-7 0,2 3 5 0,1-4-102 16,2-1-56-16,0-2 76 0,-1 1 72 0,0-2-79 15</inkml:trace>
  <inkml:trace contextRef="#ctx0" brushRef="#br2" timeOffset="-43728.11">19967 12389 836 0,'10'-8'59'15,"2"2"-19"-15,-1 5-13 0,2-4 55 16,-1 2-27-16,-1 3 1 0,3 0-3 0,-2 4 4 15,0 0-3-15,-2 3-17 0,0 2-8 0,-2 2 0 16,-2 3-22-16,-3 0 0 0,-1 0-2 0,-2 2 0 16,-3 1 1-16,-2-3-1 0,-1 1 2 15,-2-2-2-15,0 2 2 0,-1-4-1 0,3-2-1 0,0-1 0 16,0 1 0-16,2-2-1 0,1-3 0 16,3 1 0-16,0-1-1 0,2-1 0 0,3 1-1 15,0-3 0-15,0 3-1 0,3-3-1 0,0 2 0 16,1-1 1-16,-1 3-1 0,0-4 0 0,-1 3 6 15,-1 1 2-15,-1-2 5 0,-1 2 6 16,-3-1 2-16,-1-1-1 0,-2 1 12 0,-2 2-4 16,-2-1-3-16,-2 1-2 0,-2-1-3 0,-2-3-3 15,1 4-1-15,-3-2-1 0,2 1-3 16,0-1-1-16,-2-2-19 0,3 1-12 0,2 0-14 16,1-1-213-16,4 0 225 0,4-2-64 0,0 0 87 0</inkml:trace>
  <inkml:trace contextRef="#ctx0" brushRef="#br2" timeOffset="-43470.12">20236 12285 1012 0,'8'6'86'0,"0"2"9"15,3-1 0-15,0 0-9 0,0 3 5 0,3 1 8 16,-2 2-16-16,2 3-21 0,0-1-7 0,-2 4 1 16,0-1-25-16,1 3-6 0,-2-2-5 15,-3 2-1-15,1-1-7 0,-3 0-3 0,-2-3 1 16,-3 0-1-16,-1 1-1 0,-4-5 3 0,-2 1 1 16,-3-1-9-16,-3 2 5 0,0-3-121 15,-3 1-98-15,0 0 114 0,2 2 99 0,-1 1-105 16</inkml:trace>
  <inkml:trace contextRef="#ctx0" brushRef="#br2" timeOffset="-43161.78">20530 12241 964 0,'8'1'107'0,"5"3"-105"16,0 1 49-16,2 1 64 0,0 5-49 15,2 2-18-15,2 3 7 0,-2 5 1 0,-1 4 4 16,-1 2 2-16,1 5-17 0,-3 0-2 0,0 3 0 16,-2-2-21-16,-3 1-3 0,-1-2-4 0,-2 1 0 15,-3-5-5-15,-2 4 0 0,-2-1-1 0,-5 3 0 16,-1 0-1-16,-3 2 2 0,-2 0 1 0,-1 3 0 15,-4-1 2-15,2 1-18 0,-1-4-46 16,0-1-27-16,1-3-45 0,3-1 5 16,3-5-70-16</inkml:trace>
  <inkml:trace contextRef="#ctx0" brushRef="#br2" timeOffset="-42871.03">21196 12938 1408 0,'11'-8'147'16,"4"1"-144"-16,5 3 44 0,-2-3 43 0,7 4-13 16,1 0-52-16,2 0-8 0,4 2 1 0,0 0 1 15,0-1-9-15,-2 2 2 0,1 2-3 0,-2 0-9 16,-1 1 2-16,-5 2-145 0,-1 0 137 0,-5 1-30 16,-1 0 37-16</inkml:trace>
  <inkml:trace contextRef="#ctx0" brushRef="#br2" timeOffset="-42719.43">21205 13096 1251 0,'16'0'111'0,"1"0"-18"0,5 0-1 0,0 0-20 16,4 1-22-16,4 0-2 0,1-1-26 0,2 4-2 15,0-3-34-15,4 3-63 0,2 2-23 0,1-1 4 16,0-1-66-16</inkml:trace>
  <inkml:trace contextRef="#ctx0" brushRef="#br2" timeOffset="-38195.06">26831 17487 1578 0,'-9'-7'80'0,"-2"2"-12"0,0 4 14 0,0 1-13 15,-1 3 0-15,-2 4 3 0,0 2-19 0,2 6-16 16,-3-1-6-16,5 7 0 0,-1 3-19 0,5 0-3 16,-2 1-4-16,8 2-1 0,0-2-4 15,8-3 0-15,-1 0 0 0,6-2 0 0,3-3 1 16,3-2 1-16,2-1 2 0,3-4 0 0,0-2 2 16,1 0-1-16,2-6 2 0,-1-2 1 15,-1-1 0-15,-2-2 6 0,-2-6 0 0,-1-3-1 16,-1 1 7-16,-5-7 6 0,-1 2 3 0,-5-6-1 15,0-3 8-15,-6-1-6 0,-2 0 1 0,-2 0 1 16,-6-2-7-16,-2 1-3 0,-3 2-4 0,-4 4 0 16,-2 1-6-16,-2 4-4 0,-1 4-1 0,-4 2 1 15,1 4-5-15,-2 3-3 0,1 5-1 16,2 4-1-16,0 0-3 0,2 6-2 0,3 4-1 16,5 0-1-16,0 4-1 0,7 1-41 0,4 3-22 15,3-2-3-15,1 1-51 0,8 1-151 0,1-2 217 16,5 0-101-16,4-3 162 0</inkml:trace>
  <inkml:trace contextRef="#ctx0" brushRef="#br2" timeOffset="-37833.54">27030 17582 1806 0,'3'-5'62'0,"-1"3"-4"0,1 2 15 0,1 3-18 16,-1 3-4-16,2 8 3 0,-1-1-25 16,0 6-9-16,2 3-5 0,-3 4 0 0,2 1-11 15,0 3-1-15,0-2 0 0,-1 3-2 16,-2 2 0-16,2 0 0 0,-3 1 0 0,3-2 1 16,-3 1 0-16,1 2-1 0,-2 2 0 0,0-3 0 15,0-4-1-15,-3-1 0 0,-1-1-5 0,-3-6 0 16,0-1-3-16,-2-3 0 0,-2-5 1 0,-2-4 1 15,1-5-1-15,-1-1 6 0,-1-3 4 0,2-5 1 16,-2-4 8-16,0-3 2 0,2-2 4 16,0-4 2-16,1-3 3 0,1-3 17 0,0 1-2 15,3-3 0-15,0 1 15 0,4-2-11 0,1 4 0 16,2-1 3-16,2 3-15 0,1 1-10 0,4 2-3 16,1 3-1-16,1 0-12 0,2 4-4 15,1-1-3-15,4 2-13 0,-1 3-6 0,4 3-164 16,-2 0 169-16,1 4-45 0,0-1 63 0</inkml:trace>
  <inkml:trace contextRef="#ctx0" brushRef="#br2" timeOffset="-33091.99">25639 17382 1469 0,'16'1'40'0,"1"0"-9"0,5 3 18 0,3 1-11 16,2-1 1-16,0-1 3 0,3 2-13 0,-1 0-9 15,1 1-3-15,1-2-2 0,-2 3-9 16,0-3-1-16,0 1-5 0,-1 0-8 0,-4-1-5 16,-1 1-77-16,-3-3-20 0,-2-1 4 0,-1 1-89 15,-3-2 3-15,-3 0-46 0</inkml:trace>
  <inkml:trace contextRef="#ctx0" brushRef="#br2" timeOffset="-32936.82">26140 17404 863 0,'1'0'121'0,"-1"0"2"0,0 0-5 0,0 0-2 15,0 0-6-15,0 1-17 0,9 18-1 16,-12-12 4-16,3 3-26 0,-1 0-18 0,0 2-9 16,-3 0 1-16,0 2-23 0,-2 0-5 0,-1 2-6 15,-5-3-9-15,-2 3-6 0,-6 2-167 0,0-4 162 16,-6 5-39-16,-2-6 50 0</inkml:trace>
  <inkml:trace contextRef="#ctx0" brushRef="#br2" timeOffset="-32363.11">23469 17247 1391 0,'-8'-1'42'0,"-3"1"13"0,0 0-3 16,-5 0 1-16,0 4 11 0,-3-1-21 16,0 2 0-16,-1 5 2 0,0-4-24 0,2 4-6 15,0 3-2-15,5-2-2 0,0 0-5 0,6-1-2 16,1 2 0-16,6-2 0 0,1 1-2 0,5-1 2 16,4-3-2-16,2 2 0 0,5 1 1 0,2-3 0 15,1-1-1-15,2 2 1 0,0-2-1 0,2 1 0 16,-2 1 1-16,-2-2 1 0,0 1 0 0,-4 2 8 15,-4-3-1-15,-1 1 1 0,-4 3 7 16,-5-5 0-16,-2 3 1 0,-4-2 0 0,-5 1 0 16,1 1-7-16,-5-2-1 0,-3 0 0 0,0 0-7 15,0 0-3-15,-1-1-10 0,1 0-7 16,2-1-9-16,2-2-65 0,2 1-26 0,3-3-7 16,1 0-80-16,3-3 1 0,2 1-48 0</inkml:trace>
  <inkml:trace contextRef="#ctx0" brushRef="#br2" timeOffset="-32178.94">23603 17416 1606 0,'6'4'115'16,"-1"3"-11"-16,-5-2 1 0,1 4-27 0,-1 1-9 16,0-3 3-16,2 3-35 0,-2 1-12 0,0-1-6 15,0 0-3-15,1 0-11 0,0 0-43 0,0-5-26 16,1 2-4-16,0-3-54 0,3-2-170 15,-1-2 231-15,4-1-105 0,0-3 167 0</inkml:trace>
  <inkml:trace contextRef="#ctx0" brushRef="#br2" timeOffset="-32029.79">23639 17218 1618 0,'-5'-9'99'0,"2"0"-55"0,1 6-20 15,2 3-9-15,0 0-2 0,0 0-20 0,0 0-5 16,0 7-48-16,2 3-16 0,1 1-29 0,2 3 2 15,2 2-49-15</inkml:trace>
  <inkml:trace contextRef="#ctx0" brushRef="#br2" timeOffset="-31707.2">23757 17554 1434 0,'3'7'89'0,"2"-2"1"15,2-3 7-15,0-1-23 0,2-1-3 16,2 0 6-16,2-2-32 0,-1-3-10 0,1-1-7 0,-1-2-1 16,0 1-14-16,-2-4 2 0,-2 0-2 15,0 0 1-15,-3-4-1 0,-3 4 10 0,-1-2-1 16,-1 1-2-16,-2 2 8 0,-1 3-9 0,-1-3 0 16,-1 4 5-16,-3 1-13 0,1 3-1 15,-1 2-4-15,1 2-2 0,0 1-2 0,-1 4-2 0,1 0-1 16,2 3 1-16,0 2-3 0,2 3-1 15,2 0 2-15,0 1-1 0,1 2 1 0,2 2 1 16,1 2 2-16,2-2-1 0,-1 2 3 0,1 0 2 16,-1 1 1-16,1-2-1 0,0 0 2 0,-2 0 1 15,-1-3 0-15,-2-2-1 0,0-1-1 0,-2 0 1 16,-2-2 0-16,-2-4 0 0,-1 0 0 0,-2-2-2 16,-1-2 0-16,0 1 0 0,0-3-2 0,-1-2-37 15,0-1-20-15,2 0-4 0,0-3-47 0,2-2-128 16,2-1 181-16,5-4-85 0,0-2 137 15</inkml:trace>
  <inkml:trace contextRef="#ctx0" brushRef="#br2" timeOffset="-30818.29">24027 17456 1617 0,'0'15'54'0,"2"-1"-2"0,-4 1-3 0,4 0-4 0,-2 0 0 16,1-3-3-16,3-1-10 0,-2 0-7 0,2-5-1 16,1 2-13-16,1-4 0 0,0-2-1 15,1-2 1-15,0-1-1 0,-1-4-2 0,0-1 1 16,0 0-1-16,-1-4-1 0,1-1-1 16,0-1-1-16,3 1-1 0,-4 0 0 0,1 0-2 15,0 1 0-15,-2 2 0 0,1 0-2 0,0 2 0 16,-1 2 0-16,-3 3-2 0,3 0 1 0,-1 1-1 15,-3 1 0-15,4 4-1 0,-2 1 0 0,-2 2 1 16,0-1 2-16,0 2 0 0,0 1 0 0,2-2 3 16,0 1-1-16,1-2 2 0,-2 2 0 0,4-5 1 15,0 1 0-15,1-2 1 0,-1 0 0 0,-2-3 1 16,2 0 0-16,2-3-1 0,0 0 1 16,-1-4 0-16,2 1-1 0,-2 0 0 15,2-3-1-15,0 1-1 0,-1 0 0 0,-1-2-1 16,0 3-1-16,1 0-1 0,-1-1 0 0,0 3 0 15,-1 0-1-15,0 4-1 0,0-3-2 0,-1 3 3 16,-1 1-3-16,2 1 6 0,-2 3-1 0,0-1 0 16,0 4 6-16,0-1-3 0,2 0 0 0,-1 2 4 15,2 0-5-15,0 0 2 0,2-2 1 0,0 0 1 16,2-1 4-16,3 0 9 0,-1-4 0 0,3 0-1 16,0-1 9-16,1-2-8 0,0-2 2 0,1-1 2 15,-2-1-10-15,-3-1-1 0,2-2 0 16,-4 1-3-16,-1 0 1 0,-1-2-2 0,-3 2 0 15,-5 1 0-15,5 0-1 0,-4 1 4 0,-1 1-3 16,-3 2 0-16,0 0 2 0,-2 3-6 0,1 0 0 16,-1 1 2-16,-2 3-7 0,1 1-1 15,-2 1 0-15,2 1-1 0,1 2 0 0,3-2 0 16,-1 3 2-16,3-4-1 0,1 3 1 0,3-2 2 16,2-2-1-16,3 0 1 0,-2 0 0 0,3-2 1 15,1-2-1-15,0-1 2 0,-1-3-1 16,1 0 2-16,-1-5 0 0,1 1 0 0,0-1 2 0,-4-3-1 15,0 0 0-15,-1 0 0 0,-1-1-1 0,-4 1-1 16,1 0-1-16,-6-1 0 0,0 0-1 16,-1 2-2-16,-3-1 0 0,-3 3-1 15,-2-1 0-15,1 3-3 0,-2 0 1 0,-1 2 0 16,1 1 0-16,0 2-2 0,3-1 2 0,1 2-1 16,2 2 0-16,4-1-1 0,-1-1 1 0,5 3-1 15,1-2 0-15,5 0 3 0,0 2-1 0,6-3-1 16,-3 1 3-16,4 3 0 0,2-4 0 0,-3 0 1 15,3 1-1-15,0 1 0 0,-3 0 0 16,-4 0 0-16,2 1-1 0,-2-1-1 0,-2 2 0 16,0 2-1-16,-2-1 0 0,-2 2 1 0,2 3-1 15,0-2 0-15,-1 1 1 0,-1 1 2 16,1 1 5-16,2 1 0 0,3-1 5 0,-3-2 1 16,1 1 1-16,0-3 1 0,3 0 3 0,2 2 0 15,-3-6-6-15,1 1 1 0,-2 0-2 0,3-3 1 16,0 0-6-16,-1-1-6 0,-1 0-6 0,-1-2-122 15,-1-3-108-15,1 1 120 0,-1 2 120 0,-1-5-122 16</inkml:trace>
  <inkml:trace contextRef="#ctx0" brushRef="#br2" timeOffset="-30648.29">24585 17109 1883 0,'4'-11'156'0,"-4"4"-151"15,-1 3 24-15,1-6 18 0,0 8-13 16,0-3-5-16,0 5-18 0,0 0 2 0,0 0 2 16,0 0-18-16,0 0-77 0,3 13-95 0,2-2 91 15,1 0 85-15,4-1-79 0</inkml:trace>
  <inkml:trace contextRef="#ctx0" brushRef="#br2" timeOffset="-30344.44">24828 17421 1997 0,'-8'11'60'0,"1"0"-1"0,4-1 17 0,3 0-27 15,0-2 2-15,5-1 5 0,1 0-33 0,2 0-2 16,3-3-6-16,2-1 0 0,0-2-3 0,1-1 0 15,0-2 0-15,2-1 0 0,-3-4 0 0,-1-2 1 16,1-1-1-16,-3-2 1 0,-3 0 0 0,-2-3-4 16,-2 1 1-16,-3-2 0 0,-3 3-4 0,-3-1-4 15,-2 3 1-15,-1 0-3 0,-3 1-2 16,0 3-3-16,0 0-1 0,-1 2-10 0,0-1-2 16,2 4-89-16,0-3-41 0,3 4-14 15,1-2-112-15,7 3 7 0,0 0-88 0</inkml:trace>
  <inkml:trace contextRef="#ctx0" brushRef="#br2" timeOffset="-30176.11">25014 17063 1813 0,'-3'24'75'0,"-1"1"11"15,0 0 0-15,-1 1 8 0,-1 3-7 16,1 3 5-16,-1-5-1 0,1 4-28 0,0-2-9 15,2 1 3-15,0 1-37 0,3 2-21 0,1 2-76 16,2-1-67-16,-1 6-65 0,1-7 7 0,-2-2-113 16</inkml:trace>
  <inkml:trace contextRef="#ctx0" brushRef="#br2" timeOffset="-29643.3">26913 17110 1600 0,'4'-31'215'16,"3"4"-212"-16,1 1 85 0,0-1 218 15,3 3-253-15,2 0-41 0,0 1-3 0,0 0-1 16,2 3 1-16,-3 1-5 0,0 2-4 0,-2 1-7 16,-1 5-19-16,-2 3-10 0,-2 2-209 0,-5 6 223 15,0 0-64-15,4 7 88 0</inkml:trace>
  <inkml:trace contextRef="#ctx0" brushRef="#br2" timeOffset="-29374.83">27449 17052 1609 0,'0'-12'111'0,"0"3"-9"16,0 4-84-16,0 5 344 0,0 0-326 15,0 0 19-15,-15 4-8 0,9 7 0 0,-3 4 14 16,0 5-23-16,1 2 0 0,-1 1 3 0,0 3-28 16,5 4-3-16,-1-2-4 0,3 2 0 15,2-4-4-15,0 0-28 0,4 1-40 0,1-4-13 16,0 3-51-16,2 1-234 0,1 0 300 0,0 1-123 16,1-2 189-16</inkml:trace>
  <inkml:trace contextRef="#ctx0" brushRef="#br2" timeOffset="-28980.42">27562 17315 2124 0,'14'-4'50'0,"-1"2"0"16,0 2-2-16,-2 1 7 0,-3-1-7 0,-1 5-16 15,-4-1-6-15,-2 3-2 0,-1-2-21 0,-2 4 1 16,-2 1-1-16,-1 1 0 0,-1 0 0 0,0 0-1 16,-1-4 0-16,0 4 0 0,3-1 0 0,-1 0 0 15,2-1 0-15,3 1-2 0,3 1 2 0,3-5-2 16,-1 3 0-16,1-1 1 0,4-2-1 16,2 2 1-16,-1 0 1 0,-1-3-2 0,1 2 3 15,-1-1-2-15,1 1 2 0,1-1-1 16,-4 0-2-16,-3 3 1 0,1-3 0 0,-2 3 0 15,1 0 1-15,-5 0 17 0,-2-1-5 0,-1 2-1 16,0 0 12-16,-3-1-10 0,-1 1 2 0,-2 0 6 16,-6-2-15-16,2-1-3 0,0 2 0 0,0-4-3 15,-5-2-1-15,6 1-38 0,-4 0-27 0,2-4-3 16,3 1-51-16,3-2-204 0,0-2 262 16,5-3-109-16,0-1 170 0</inkml:trace>
  <inkml:trace contextRef="#ctx0" brushRef="#br2" timeOffset="-28775.17">27781 17172 1969 0,'11'10'98'0,"1"3"-2"15,0 3 0-15,-1 0 9 0,1 3-10 0,-1 0-23 16,-2 1-9-16,-1 3-2 0,-1-1-28 0,-1 1-8 15,-2 1-5-15,-1-1-3 0,-1 4-9 0,-1-3 0 16,-1 2-3-16,0 0 1 0,0 1-3 16,-1-4-46-16,1 1-38 0,-1-1-6 0,0-1-68 15,-2-4 4-15,3-2-62 0</inkml:trace>
  <inkml:trace contextRef="#ctx0" brushRef="#br2" timeOffset="-28568.81">28073 17427 2178 0,'16'-7'74'0,"1"3"-12"16,1-1 5-16,0 4-23 0,-1-3-5 16,-2 4 2-16,0 0-29 0,-2 0-31 0,1 3-53 15,-3 4-20-15,-1-3-57 0,-3 5 4 0,0 2-69 16</inkml:trace>
  <inkml:trace contextRef="#ctx0" brushRef="#br2" timeOffset="-28424.11">28131 17583 2014 0,'13'-3'70'0,"0"0"-33"0,2 1-16 15,1-3 0-15,1 3-13 0,3 1-16 0,2 0 0 16,4 1-13-16</inkml:trace>
  <inkml:trace contextRef="#ctx0" brushRef="#br2" timeOffset="-25736.74">28774 17389 1060 0,'-14'10'87'0,"2"4"-10"16,1 2 6-16,2 1-14 0,0 0-3 0,2-2 0 16,2 2-19-16,3-3 3 0,2-1-6 0,6-2 1 15,0 1-3-15,5-4-6 0,3-3 2 16,0-1 3-16,6-2-8 0,2-2 3 0,-1-5 1 16,3-1-2-16,-1-2 4 0,-2-4-5 0,0 1 0 15,-2-3 3-15,-4-1-6 0,-3-1 3 0,-2-3-5 16,-4 1 0-16,-1-1 2 0,-5 2-3 15,0-2 0-15,-5 2-1 0,-1 1-4 0,-5 4-9 16,-2 2-2-16,-3 5 1 0,-2 0-10 0,-3 4 0 16,-4 1-5-16,0 3-2 0,-1 6-2 0,3 1 0 15,-5 2 2-15,5 3-1 0,2 1 0 0,4 1-33 16,2 1-15-16,7 3-5 0,0-4-41 0,7 1-129 16,4 0 180-16,4-1-82 0,4-2 130 0</inkml:trace>
  <inkml:trace contextRef="#ctx0" brushRef="#br2" timeOffset="-25444.49">28951 17419 1346 0,'0'0'83'0,"5"6"-17"16,-2 1 9-16,0 4-18 0,2 4 1 0,2 4 9 15,0 0-24-15,2 5-10 0,-1 1-7 0,3 5-3 16,0 0-11-16,2 2-2 0,-2 1-3 0,0-1 1 15,-1 2-3-15,0-5 0 0,-4 1 1 0,0-3-2 16,-2 0 2-16,-4-4 1 0,0-4 0 0,-5 1 1 16,-3-5 0-16,-3 0 0 0,-2-3 1 15,-4-5 0-15,-3 0 1 0,-2-5 0 0,-1-2-1 16,0-2-1-16,-1-1 1 0,2-7-3 16,1 2 1-16,3-2 0 0,-1-4-3 0,2-1-2 15,5 3-7-15,-1-7-5 0,6 3-7 0,3-5-72 16,3 0-37-16,1-1-14 0,5 0-93 0,8-1 6 15,4-3-72-15</inkml:trace>
  <inkml:trace contextRef="#ctx0" brushRef="#br2" timeOffset="-25265.31">29344 17219 1761 0,'-11'8'69'0,"-2"6"1"16,-2 2-6-16,-3 3 8 0,-2 3-6 15,0 1-21-15,2 4-6 0,3 3 0 0,-1 0-27 16,5 2 0-16,6 1-3 0,5 0-2 16,3-1 0-16,4 0-57 0,4-1-58 0,1-4-35 15,8 1-86-15,4-11 6 0,-1 0-108 0</inkml:trace>
  <inkml:trace contextRef="#ctx0" brushRef="#br2" timeOffset="-24860.74">29498 17362 1757 0,'9'-7'87'0,"0"3"-14"0,4 1-1 16,-1 3 9-16,2 0-27 0,-1 4-18 16,0 0-6-16,-1 2-1 0,-1 4-22 0,-1 0-2 15,-1 1-2-15,-5 1 0 0,-1 0-2 0,-4 2 2 16,-3 1 0-16,-3 2-1 0,-5-3 2 0,-1 2 0 15,-3-1 1-15,-1-1-1 0,1 0 1 0,-2-2-2 16,2-1 0-16,1-1 1 0,3 0-2 0,5-1 0 16,-1-3 0-16,6 1-1 0,2-1 1 0,2-1 0 15,3 0 0-15,5 0-2 0,0 0 2 0,4 1-1 16,0-2 0-16,2 4 0 0,2-4-1 16,0 5 0-16,1 0 0 0,-2-2 0 15,0 3 0-15,1 1 0 0,-2-1 1 0,0 4 1 0,-4-2 0 16,-3 3 5-16,-3-3 0 0,-3 0 0 15,-3 1 4-15,-2-1 3 0,-4-1 3 0,-8-2-4 16,-1-1 3-16,-3 0 2 0,-1-1-2 0,-2-2 2 16,2 0-3-16,-4-2-4 0,3-2-4 0,1 1 7 15,3-2-10-15,2 1-2 0,2-1-24 0,3-2-9 16,2 0-16-16,2-1-175 0,3-1 195 0,3-2-62 16,3-2 90-16</inkml:trace>
  <inkml:trace contextRef="#ctx0" brushRef="#br2" timeOffset="-24625.47">29777 17281 1962 0,'17'11'105'0,"2"0"-13"0,2 5 26 0,2 2-23 16,2 5-5-16,-2 0 0 0,-3-1-28 0,0 8-18 15,-4 1-6-15,-2 4-4 0,-3 2-21 0,-3 2-1 16,-4 0-3-16,-4 1 0 0,-3-5-3 16,-3 0 3-16,-4-2-1 0,-3-3-3 0,-2-3 2 15,-5-4-69-15,3 0-43 0,-2-1-16 16,2-4-93-16,3 1 7 0,1-1-87 0</inkml:trace>
  <inkml:trace contextRef="#ctx0" brushRef="#br2" timeOffset="-24178.06">30336 17241 1749 0,'-13'14'87'0,"-1"8"-21"0,0-1 21 16,-2 6-14-16,2 4 4 0,1 2 5 15,-3 5-20-15,5 1-18 0,2 3-5 0,5 0 0 16,-1 2-21-16,7-1-2 0,3-1-3 0,2-5 0 15,8 1-3-15,2-3-18 0,5-6-39 0,-1-3-12 16,5 2-41-16,4-5 4 0,1 0-53 0</inkml:trace>
  <inkml:trace contextRef="#ctx0" brushRef="#br2" timeOffset="-23830.05">30484 17654 2043 0,'8'-11'99'0,"2"-4"-11"0,1 2 26 0,2-3-32 16,-1-3-3-16,-1 0 7 0,1 0-42 0,0 1-6 15,0-2-1-15,-1 1-5 0,-1 1-4 0,0 2-5 16,-2 0-1-16,1 3 3 0,-2 4-5 15,0 1-2-15,-1 1-6 0,-1 3-1 0,-2 4-3 16,0 1-5-16,1 5 0 0,-2 2 0 0,0 0-4 16,1 4 0-16,-1 2 0 0,1 6-1 15,-1-1 1-15,2 5 0 0,-1 1 1 0,-1 1 0 16,0 4 1-16,0-3 1 0,0 2-1 0,1-4 1 16,-1 0 0-16,1-3-41 0,-1-1-27 0,2-3-8 15,-1-2-53-15,2 0-302 0,-1-2 360 0,-1-3-135 16,0-4 206-16</inkml:trace>
  <inkml:trace contextRef="#ctx0" brushRef="#br2" timeOffset="-23631.06">30883 17723 2048 0,'13'-6'65'0,"2"3"-14"0,-1-1-18 15,4 3-6-15,0-2-1 0,-1 2-21 0,1 0-33 16,-2 1-48-16,-1 0-16 0,-1 0-59 0,-1 0 5 16,-2-2-67-16</inkml:trace>
  <inkml:trace contextRef="#ctx0" brushRef="#br2" timeOffset="-23343.57">31257 17487 1718 0,'-2'9'76'0,"-3"-1"2"15,4 3-2-15,1 0-15 0,2 0 2 0,3 0 1 16,4 2-18-16,-2-2 4 0,4 0-3 0,2-3 0 16,3 1 4-16,0-3-5 0,2-1-1 0,2-4 1 15,2-1-7-15,-1-1 0 0,0-4-1 0,2-2-1 16,-5-3-2-16,-1-1-2 0,-3-1-3 15,-3-2 3-15,-3-3-5 0,-3 1-6 0,-2-3-3 16,-3 4-1-16,-2-3-7 0,-2 2-4 0,-5-1-2 16,-3 3-1-16,-4 4-5 0,-2 0-1 15,-2 4-4-15,1 1 3 0,-6 3-4 0,4 3 0 16,0 4-2-16,0 1 2 0,3 1 0 0,2 4-1 16,2 2 1-16,0 2-11 0,7 2 0 0,0-1-81 15,2 2-37-15,2 0-14 0,5 1-103 0,0 1 5 16,4-4-81-16</inkml:trace>
  <inkml:trace contextRef="#ctx0" brushRef="#br2" timeOffset="-22997.93">31492 17480 1694 0,'0'0'73'0,"5"10"-21"15,-2-1 9-15,3 2-19 0,2 5 1 0,1 3 7 16,-1 2-27-16,2 3-7 0,1 2-4 0,-1 3-1 16,1-1-7-16,0 3 0 0,-1-3 0 0,-3 2 0 15,0-3 2-15,-4 0 0 0,1-2-1 0,-4-1 0 16,0 1 0-16,-2-2 1 0,-2 0 3 0,-2-4-3 16,-2 1 3-16,0-5 4 0,-5 0 1 0,-1-5 0 15,-1-3 4-15,-1-4 4 0,-2-3 18 16,2-2-3-16,0 0 14 0,2-7 8 0,0 1-4 15,3-4 4-15,1-1 8 0,3-2-17 16,2 3-12-16,2-6 3 0,2 2-22 0,3-1-7 16,3 1-4-16,3 0 1 0,2 1-8 0,1 2-7 15,1-1-26-15,0-1-6 0,3 2-21 0,0-1-128 16,4-1-115-16,-1-1 118 0,2-2 187 0,0-2-184 16</inkml:trace>
  <inkml:trace contextRef="#ctx0" brushRef="#br2" timeOffset="-22821.22">31895 17303 2141 0,'-13'8'87'0,"-5"3"-1"0,5 6-5 16,-1 1-28-16,-2 2-8 0,6 2 1 15,2 3-34-15,1 3 0 0,7 2-5 0,2 2-2 16,1 0 0-16,4-1-23 0,4-1-40 0,2 1-11 15,2-1-46-15,1-7 4 0,3 0-56 0</inkml:trace>
  <inkml:trace contextRef="#ctx0" brushRef="#br2" timeOffset="-22353.92">32107 17435 1917 0,'14'-6'123'0,"-1"2"-19"0,1 0-5 16,0 3 4-16,-2 2-28 0,-2 2-26 16,1 2-9-16,-2-2-1 0,-2 3-31 0,-5 1-1 15,1 3-4-15,-3-1-1 0,-4 1-1 0,-2 1 1 16,-5 2 1-16,-1-1-1 0,-2 2 3 0,0-2-3 16,0-1 1-16,1 3 1 0,1-3-3 0,5 0 0 15,0 0 0-15,5 0-1 0,1-1 1 0,1 1 0 16,3-1 0-16,4 0 0 0,0 0 0 0,3-2 2 15,2 1-2-15,1 0 1 0,1 0-1 0,2 1 0 16,-2-1 0-16,1-2 1 16,1 2-2-16,0 2 0 0,-1-1 0 0,-6 1 0 0,3-2 0 15,-5 1 0-15,-1-1-1 0,-2 2 1 16,-3 2-1-16,-3-3 2 0,-5 0 0 0,-2 2 0 16,-3-2 2-16,-2 0-1 0,-2 1 2 0,0-4 0 15,-3-1 1-15,1 3 0 0,-1-4 2 0,4-4 0 16,0 4 2-16,2-5 28 0,1 0-7 0,0-1-4 15,1 1 22-15,1-5-17 0,1 0 5 0,1 0 9 16,1 0-26-16,1 0-6 0,1-1-1 0,1 1-1 16,3-1-6-16,1 1-3 0,0-1-2 0,2-2-1 15,3 3-5-15,3 1-41 0,0-3-30 16,3 2-5-16,0-1-55 0,4-1-294 0,1 2 357 16,2-4-135-16,1-1 211 0</inkml:trace>
  <inkml:trace contextRef="#ctx0" brushRef="#br2" timeOffset="-22131.29">32433 17394 1829 0,'7'7'139'0,"2"3"-3"0,1 3-34 16,-3 3 1-16,3 1 6 0,1 3-43 0,0 1-11 15,-2 2-6-15,-3 2-7 0,0 1-12 16,-2 1-8-16,-1-2-2 0,-3 2 1 0,0 0-10 16,-2-4 0-16,-3 1-4 0,0-3 3 15,-1-4-2-15,-1 0-16 0,-1-2-41 0,-1-3-18 16,0-1-41-16,4 1 5 0,1-4-58 0</inkml:trace>
  <inkml:trace contextRef="#ctx0" brushRef="#br2" timeOffset="-21828.1">32761 17120 2449 0,'24'17'88'0,"2"7"5"0,-1 1-7 0,-1 3-22 15,-1 0-7-15,-2 3-1 0,3 2-26 0,-4 3-5 16,-4 1-4-16,-7 1-2 0,-1 2-6 0,-4 3-1 16,-6 2 0-16,-5 0-1 0,-1 0-1 0,-3-1-5 15,-5-2-45-15,0-1-18 16,-1 1-33-16,-3-3 5 0,-1 1-54 0</inkml:trace>
  <inkml:trace contextRef="#ctx0" brushRef="#br2" timeOffset="-8894.16">22453 12866 232 0,'6'-8'43'0,"1"-1"20"16,-4 1 2-16,3 1-8 0,-2 1 58 0,1-4-13 15,-1 3 9-15,-3 2-11 0,1-3-2 0,1 2 2 16,-3 1-16-16,0 3-8 0,-1-1-6 0,-2-2 1 15,3 5-13-15,0 0-10 0,-1 0-3 0,0 0-1 16,-20-1-12-16,11 5-8 0,2-1-3 0,-1 5 0 16,0 2-9-16,0 0-4 0,2 3-1 0,1 3-1 15,0-1-4-15,2 5 1 0,3-3-1 0,1 3 0 16,0 0 0-16,5 2 1 0,1-4 0 16,2 1 2-16,3-2 0 0,1-1 1 0,2-1 1 15,2-3 0-15,4 2 0 0,-1-4 1 0,0-2 1 16,1 0-1-16,1-6 0 0,3 1 5 15,-2-3-4-15,1 0 1 0,-2-5 0 0,4-3 2 16,-3 3 2-16,2-5 3 0,-5-1-1 0,1 0 7 16,-3-5 3-16,-2 1 0 0,-1-1 7 0,-4-2-2 15,-2-1 2-15,-3 1 0 0,-2-1-3 0,-2 2-3 16,-2-3-1-16,-6 6 0 0,1-4-5 0,-5 3-8 16,-1 3-2-16,-4 4 1 0,-3-1-9 0,1 4-2 15,-8 0-1-15,1 4-2 0,-2 1-1 0,0 5-2 16,2-2 1-16,-2 5 0 0,2-1-1 0,1 3 2 15,4 1 1-15,-1 3-1 0,2 1 3 0,5-2 2 16,-2 2 1-16,6 2-3 0,1-2 0 16,4 1-74-16,3 0-34 0,2-1-6 0,0 0-91 15,2-3 4-15,1-1-73 0</inkml:trace>
  <inkml:trace contextRef="#ctx0" brushRef="#br2" timeOffset="-8669.75">22727 12899 1082 0,'0'0'76'15,"0"0"-13"-15,0 0-23 0,-2 12 65 0,0-4-24 16,2 5 1-16,0 0 0 0,0 2 9 0,0 3-7 16,0 0-15-16,2 1-8 0,0 0 2 0,2 1-20 15,1-3-11-15,1 1-2 0,3-4-1 16,0 0-12-16,5-1 0 0,0 0 0 0,2-5-1 15,1 2 0-15,4 0 5 0,0-4-14 0,1 3-10 16,0-4-4-16,3-2-151 0,-2 0 150 0,1 2-39 16,-2-2 47-16</inkml:trace>
  <inkml:trace contextRef="#ctx0" brushRef="#br2" timeOffset="-7070.08">14678 11212 302 0,'0'0'21'0,"0"0"32"0,0 0-21 16,0 0 15-16,-17 7 25 0,6-2-10 0,-5-1 2 15,-5-1 4-15,-3 2-15 0,-3 2 0 0,-3-3-8 16,-3 3 5-16,-3-2-5 0,1 0-3 0,-5 1-4 15,1-3 0-15,-1 1-5 0,-2 0-8 0,1-2 3 16,0 1-4-16,2-1-5 0,1 2 0 0,2-3 1 16,2-1-3-16,3 3 2 0,2-2-4 0,2 1-1 0,0 2 1 15,3-3-4-15,0 3-4 0,4 0-1 16,2-1 0-16,-1 2-3 0,1 0 2 0,2 0 0 16,2 0 0-16,-1 1 2 0,3 3 1 0,-3-2-1 0,3 2-1 15,0 1 1-15,0 2-4 0,1-1 0 0,3 4-1 16,-1 0-3-16,0 1-1 0,2 2-1 0,2 3-1 15,-1-1 0-15,0 4 1 0,1 1 0 0,1 0 0 16,-2 1 1-16,2 4 1 0,1-2-1 0,0 2 2 16,-1 3 1-16,3 1 1 0,0 1 0 0,1-2 0 15,0 2 1-15,2-1 0 0,1 0 0 0,-1-5 1 16,2 0-1-16,1-6 0 0,1-1 0 0,2 1 0 16,-1-6-1-16,3 0 2 0,0-1 0 0,2 0-1 0,0-3 2 15,4-1-1-15,-1-1 0 0,1-4 0 0,4 3 0 16,3-4 0-16,2-1-1 0,2 0 0 0,4-3 0 15,1-2 0-15,1 0-2 0,7 0 1 0,-3-5-1 16,2 2 1-16,1 1-1 0,3-1 0 0,-2-2-1 16,3 4 1-16,-2 0-1 0,-1-2 2 0,0 2-2 15,-1 1 0-15,1-1 1 0,-4-2-1 0,0 3 0 0,-2 0 1 16,0 0-1-16,-1-1 0 0,-1 1 0 0,-2-1 2 16,0 1-2-16,-2-1 1 0,1-1 1 15,-7 1-2-15,2 0 1 0,-3 1 1 0,0-4-2 0,-3 3 1 16,-4-5 1-16,-3 0 3 0,-1 0 1 0,4-2 21 15,-4 0-3-15,0 0-3 0,0-2 20 0,-1-2-6 16,1 0 4-16,0-4 3 0,-2-1-9 0,-3-3 1 16,-1-4-1-16,-5-2 0 0,1-5 0 0,-1 0-6 15,-2-1 0-15,-3 2 1 0,0-5-8 0,-2 2-2 16,0 2-1-16,0 1-1 0,-2 3-3 0,1 1-5 16,0 3 0-16,1 1 1 0,1 2-6 0,1 1 0 15,-2 1-1-15,3 2 0 0,0 2-1 0,2 4-9 16,-1 3-47-16,4-1-28 0,-1 6-35 0,5 2 3 15,0 1-62-15</inkml:trace>
  <inkml:trace contextRef="#ctx0" brushRef="#br2" timeOffset="-5208.78">22998 12257 297 0,'9'-9'77'0,"2"-2"-76"0,-2 5 76 0,1 0-7 16,-2-4 55-16,-3 2-30 0,1 5 9 15,1-1-9-15,-2 1 0 0,-5 3 4 0,0 0-26 0,0 0-2 16,0 0 5-16,0 0-31 0,0 0-1 0,-10 17-8 16,6-11-5-16,-1 5-2 0,0 0-10 0,-2 1 1 15,3 4-1-15,-2-1-10 0,2 5-2 0,-1-3-1 16,2 4-1-16,0 1-2 0,1-1 2 0,2 1 1 16,1 1 0-16,5-4 2 0,0 1 4 0,-2-3 0 15,3-1 0-15,1-2 2 0,2-2-58 0,-1 1-29 0,3-5-4 16,0 0-74-16,0-2 5 0,4-1-62 0</inkml:trace>
  <inkml:trace contextRef="#ctx0" brushRef="#br2" timeOffset="-4481.8">23222 12227 277 0,'5'-1'54'0,"1"1"-53"0,-1-4 56 0,2 3 24 15,-1 0-4-15,2-2-3 0,2 2-2 0,-2 0 0 16,1 1 2-16,1 0-7 0,0 0-17 0,-2 0-6 16,2 2 1-16,-2 2-22 0,-2 1-7 0,0 0-4 0,-1 1 2 15,-1-1-9-15,-2 2 1 0,-1 1-1 0,-1-1-2 16,-1 0 2-16,-1 1 1 0,-2-1-1 0,-1 2 1 15,0-3 0-15,-1 0 0 0,-2 0-1 0,2 1 2 16,-1-2-1-16,1-1-1 0,0 0 0 0,2 1 1 16,0-4-1-16,4-1 0 0,0 0 1 0,0 0-1 15,0 0 1-15,0 0-2 0,0 0 1 0,1 0-1 16,19 9 1-16,-11-9-3 0,-1 2-1 0,1-2 1 16,1 2-2-16,1 0 0 0,0 1 0 0,1 2 0 15,0-3 0-15,-1 4 12 0,1-1 1 0,-1 4-1 16,-1-4 12-16,-3 3 0 0,3 2 4 0,-5-1 2 15,0-1 0-15,-1 1-2 0,-3 1-1 0,-1-3 0 0,0 1-2 16,-4-1 1-16,-2-2-3 0,0 1 2 0,-1-1-1 16,-2 0-9-16,-2-2 2 0,0-1 1 0,-2 2-5 15,2-1 0-15,-1-1-1 0,1-2-3 0,0 0 0 16,2 0 0-16,0 0 0 0,1 0-2 0,2 0 0 0,2-4-67 16,0 3-30-16,4 1-9 0,0 0-80 0,0 0 4 15,0-1-68-15</inkml:trace>
  <inkml:trace contextRef="#ctx0" brushRef="#br2" timeOffset="-4164.03">23530 12175 693 0,'0'0'42'15,"6"0"8"-15,1 5 0 0,-1-1 36 0,4 5-16 16,-4-2-2-16,2 2 34 0,1 0-15 0,0 3 1 16,-1-1 2-16,2 0-21 0,-1 2-17 0,-2 3 2 15,-1-1-1-15,3 2-17 0,-3 2-6 0,0 2-3 16,-1 0 2-16,-1 1-6 0,-2-2-2 0,-2 1-4 16,2 0-1-16,-2-3 0 0,-3 0-2 0,-2-1 1 15,-1-4-4-15,-1 0 1 0,-1-1 1 0,2-2 0 0,-6 0-1 16,2 0 1-16,1-3-1 0,1 0-1 0,0 1 2 15,1-2-2-15,2 0 0 0,-1-1-10 16,6 0-11-16,-1-1-7 0,-1 0-134 0,2 0-76 0,0-1 104 16,0 1 125-16,-1 1-133 0</inkml:trace>
  <inkml:trace contextRef="#ctx0" brushRef="#br2" timeOffset="-2588.66">23724 13025 252 0,'0'0'59'15,"0"0"-58"-15,0 0 66 0,0 0 34 16,0 0-18-16,0 0 1 0,0 2-7 0,0-1 4 0,-1 0 6 16,-1 0-10-16,1 2-7 0,0-2-6 0,0-1 0 15,0 2-10-15,-1 1 0 0,2-1-3 0,-3 32-1 16,10-31-2-16,0-1-7 0,2-2 2 0,2 1-1 15,-1-2-5-15,0 1-5 0,2-4-2 0,-1 0 1 16,-1 0-5-16,-1 1-2 0,-1-2-3 0,-1-1 1 16,-2 2-3-16,-3-1 3 0,-1-1-1 0,-2 1-2 15,-3 1 2-15,-1 1-6 0,-2 0 0 0,-2 2 0 16,-1-3-8-16,1 4-1 0,-2 0-2 0,1 3 0 16,1-2-2-16,4 3 0 0,0-2 1 0,3 3-1 0,2 0 1 15,3 2-9-15,4-2-37 0,4 1-20 0,0-2-30 16,4 2 3-16,1-3-49 0</inkml:trace>
  <inkml:trace contextRef="#ctx0" brushRef="#br2" timeOffset="-2228.36">24459 12711 1042 0,'1'-4'98'0,"-1"4"-96"0,0 0 37 15,0 0 26-15,0 0 1 0,-8 10-16 0,0 0 7 0,-1 1 0 16,-4 4 3-16,0 3 3 0,-3 1-16 0,-2 4-5 16,-1 4 1-16,0 2-21 0,-1 0-4 0,3 1-3 15,0-1 1-15,2 2-5 0,1-4 3 0,2 1 0 16,2-4 0-16,0 0 3 0,4-6-64 0,0 1-39 0,1-3-18 16,0-1-83-16,1-3 6 0,3 1-83 0</inkml:trace>
  <inkml:trace contextRef="#ctx0" brushRef="#br2" timeOffset="-2024.1">24159 12837 930 0,'4'3'102'0,"2"1"-100"16,0 3 74-16,1-2 15 0,1 4-7 15,1 2 13-15,-2 1-18 0,4 2 5 0,2 3 7 16,0-2-27-16,2 1-9 0,0 1-8 0,2 1-1 0,-1-2-15 15,2 0-7-15,0 1-1 0,-1-5 2 0,-1 2-9 16,-1-3 0-16,0 1-7 0,-1-1-9 0,-3-2-4 0,0 1-103 16,-4-4-32-16,-1 0-18 0,-2-2-123 15,-4-4 7-15,0 0-84 0</inkml:trace>
  <inkml:trace contextRef="#ctx0" brushRef="#br2" timeOffset="-1870.32">24138 13041 805 0,'-7'-1'131'0,"2"-1"-10"0,3 0-1 0,2 2-5 16,0 0-5-16,0 0-10 0,0 0-4 0,0 0-14 16,14-13-7-16,-4 13 1 0,8-5-19 0,0 1-19 15,4 2-3-15,3 2-3 0,2-4-19 0,2 4-2 16,-2-1-23-16,1 1-25 0,-2 0-15 0,0 4 3 16,-3-3-34-16</inkml:trace>
  <inkml:trace contextRef="#ctx0" brushRef="#br2" timeOffset="-1514.65">25047 12469 1261 0,'0'0'72'0,"0"0"-15"16,0 0-1-16,-10 10 19 0,2-2-6 0,-3 7-21 15,-1 0 24-15,-2 4-13 0,-2 1 6 0,-4 3 8 0,1 0-18 16,0 2-8-16,-1 2-4 0,3 3-2 0,1 2-9 15,3 5-7-15,1 2-2 0,4 4 1 0,2-1-9 16,6 1 0-16,0-1-1 0,3-3-2 0,5-2 1 16,3-3 1-16,1-3-1 0,4-6-1 0,2-1 1 15,1-1-49-15,2-1-72 0,3-1-62 0,-1 1-89 16,3-1 9-16,-4-6-130 0</inkml:trace>
  <inkml:trace contextRef="#ctx0" brushRef="#br2" timeOffset="-1058.16">25266 13094 1426 0,'5'-3'131'16,"1"-2"-128"-16,2 1 31 0,0-3 34 0,1 0 4 15,2-4-36-15,0 0 13 0,1-1-5 0,0-4 0 16,0-1 11-16,0-2-17 0,1-1-4 0,-1 2 0 15,0-4-21-15,-1 1 1 0,0 0-1 0,2 1-2 16,-5 1 1-16,0 2-2 0,-2 2-2 0,0 2 2 16,-1 0-3-16,-1 5 1 0,-2-1-1 0,-2 4-2 15,3 4 1-15,-3 1-3 0,0 0 0 0,0 0 2 16,0 0-5-16,5 11 1 0,-5-2-1 0,0 3 0 16,1 3 0-16,-1 2 1 0,1 2 1 0,-1 2-2 15,1 1 1-15,2 1 1 0,-2 1 0 0,3-1 0 16,1 1 1-16,1-2 2 0,0-1 0 0,3-1-1 15,-1-2 3-15,3 1-76 0,1-3-42 0,1-3-19 16,-3 3-96-16,0-3 5 0,-2 0-91 0</inkml:trace>
  <inkml:trace contextRef="#ctx0" brushRef="#br2" timeOffset="-885.41">25850 13064 1388 0,'12'0'84'0,"3"-2"-2"0,0 1-1 0,-1 0-17 16,2 0-9-16,1-1 3 0,0 1-23 0,0-1-10 16,2 2-6-16,0 0-3 0,0 0-12 0,1 2 1 15,-2-1-13-15,4 3-23 0,-2 0-9 0,-1 1 2 16,-1-3-27-16</inkml:trace>
  <inkml:trace contextRef="#ctx0" brushRef="#br2" timeOffset="-489.05">26523 12795 1448 0,'-16'13'-58'16,"6"-7"87"-16,3 4 4 0,-2 1 21 0,1-1-1 0,0 3-7 15,0 0 24-15,2 2-22 0,-1-2 3 0,4 5 2 16,-1-2-24-16,3 1-5 0,1-1-6 0,1 1-3 15,1 1-5-15,5-4 0 0,0 0 0 0,2-2-2 16,1 1 2-16,2-3-1 0,1-3 2 0,5 2-1 16,-1-6 1-16,1 0 1 0,2 0-1 0,-1-3 1 15,-2-2 1-15,-1-3 0 0,1 1 0 0,-2-4 0 16,0 0 1-16,-2-3 2 0,-1-1 0 0,-4-3 0 16,0 3 2-16,0-6 0 0,-3 1-1 0,-1-3 2 15,-3 1-3-15,-1 1-2 0,-4-3-1 0,2 4 0 16,-4 0-3-16,-2 1-1 0,-1 1 0 0,-5 4-2 15,2 1-1-15,-3 3-1 0,1-1-1 0,-3 5-1 16,1-1-1-16,-4 1-2 0,2 3 1 0,0 0-1 16,1 2 0-16,1 4 0 0,0-2-2 0,4 3 2 15,-1 0 0-15,5 4 0 0,-1 1 0 0,3 0 0 16,1 3 0-16,3-2-39 0,-1 3-21 0,2 0-4 0,1-1-50 16,0 0-185-16,4 1 244 0,-1-4-106 0,1-2 162 15</inkml:trace>
  <inkml:trace contextRef="#ctx0" brushRef="#br2" timeOffset="-272.91">26680 12849 1092 0,'0'-4'127'0,"2"-1"-10"0,-2 5-1 0,0 0-3 16,0 0-19-16,0 0-2 0,0 0-8 0,0 0-21 15,12 14-4-15,-10-4 1 0,2 1-23 0,-1 1-8 16,2 2-3-16,3 2-6 0,0 1-5 0,2-1-3 15,0 0 0-15,0 1-2 0,2 1-1 0,2-5 0 16,-2 1-1-16,2-2 1 0,-2 0 0 0,2 0 2 16,1-4-10-16,-3 0-11 0,0-2-5 0,-1-1-169 15,-1 0 174-15,-1-3-47 0,-2-4 58 0</inkml:trace>
  <inkml:trace contextRef="#ctx0" brushRef="#br2" timeOffset="-24.28">27046 12263 1698 0,'0'-12'-294'0,"-1"7"400"16,0 1-9-16,-3 3-16 0,1-2 13 0,-4 3-16 15,0 1-12-15,-3 4-16 0,-1 0-3 0,0 5 5 16,-1 1-21-16,0 3-7 0,1 3-7 0,2 3 0 15,0 2-10-15,3 1 0 0,1 3 1 0,1 2-2 16,4-1 0-16,0-1 3 0,4 1 0 0,2-4 0 16,-1 1 3-16,2-3-56 0,1-3-41 0,-1-1-20 15,2 3-77-15,-3-5 5 0,1 2-83 0</inkml:trace>
  <inkml:trace contextRef="#ctx0" brushRef="#br2" timeOffset="389.2">27164 12376 1214 0,'2'-12'131'0,"1"2"-128"0,0 4 56 16,2-3 39-16,1 3 0 0,1 1-33 0,0 2 2 16,4 0-6-16,-1 2 4 0,2 1-3 0,-1 1-19 15,2 2-5-15,-1 1-4 0,2 3-22 0,-2 0-3 16,-2 2-3-16,0 2 1 0,-3 0-4 0,-2 0 1 15,-1 1-1-15,-5 1 1 0,-4 0 1 0,1 0 0 16,-4-1-1-16,0 0 1 0,-3-1 0 0,-2-1-2 16,4 0 2-16,0-1-1 0,0-3-1 0,1 1 0 15,0-2 0-15,2-1-1 0,4 0 1 0,2-1 1 16,0-3-1-16,0 0 0 0,0 0 1 0,0 0 0 16,14 8 0-16,-7-7-1 0,0-1 0 0,0 0-1 0,3 0 0 15,0 1-1-15,0-1-1 0,-1 1-1 16,-1 1 1-16,2 0-1 0,-4-1-1 0,-1 2 2 0,-1 1 0 15,-3 0 0-15,-1-1 2 0,-1 2 3 0,-4 0 1 16,0 3-1-16,-4-4 5 0,0 4-2 16,-1-4 1-16,-4 0-1 0,3 2 0 0,-1-1-2 0,2 0-1 15,-4-2 1-15,4 0-1 0,3 2 0 0,0-2 0 16,2 2-1-16,0-2 2 0,2 0-56 0,0-2-28 16,3-1-16-16,0 0-68 0,0 0 4 0,12 3-67 15</inkml:trace>
  <inkml:trace contextRef="#ctx0" brushRef="#br2" timeOffset="674.44">27394 12218 928 0,'7'7'86'0,"1"-4"0"16,0 2-1-16,1 1 27 0,0 3-13 0,1-2-14 15,-1 2 30-15,2 3-31 0,0 0-1 0,0 2 7 0,-1 1-38 16,1 4-7-16,-1-1-8 0,0 2-6 0,-3 2-7 16,2-2-3-16,-3 1-1 0,-2 0-1 0,-2-3-4 15,-1 0-2-15,-1-1-2 0,0-2 1 0,-2-2-4 0,-2-2 2 16,0 2 1-16,-1-3-1 0,-1-2 2 0,0 1-1 16,0-1-25-16,-1-1-13 0,2 0-16 0,0-2-233 15,-2 1 251-15,3-1-76 0,0-1 102 0</inkml:trace>
  <inkml:trace contextRef="#ctx0" brushRef="#br2" timeOffset="1025.06">27698 12173 1261 0,'13'6'130'0,"-3"-2"-127"0,1 1 65 16,2 1 27-16,-2 2-17 0,2 1 0 0,-1 2-20 0,0 3 4 15,3-1 4-15,-1 5-23 0,1 3-8 0,-1 3-8 16,-1 3 0-16,1 3-9 0,0 2-2 0,-3 0-3 16,0 1-1-16,-4 1-4 0,1-2 0 0,-5-4-1 15,0 1 1-15,-2-4-2 0,0 0 1 0,-3 0 0 16,-3-1 0-16,-3 0 1 0,0 2 1 0,-3-3 0 0,-4 3 0 15,1 0 1-15,-4 1 1 0,-1 0-1 16,0 1 0-16,-1-3 0 0,3 0 1 0,-2 0-2 0,2-3 0 16,-2-2 0-16,3-3-1 0,-1 0-1 15,3-3 3-15,1-2-4 0,-3 1 0 0,3-4 2 0,5 1 0 16,-1 0-1-16,2-2 1 0,2-1-2 0,0-1-6 16,2-1-2-16,2 0-170 0,-1 0 164 0,-3 1-37 15,0 0 45-15</inkml:trace>
  <inkml:trace contextRef="#ctx0" brushRef="#br2" timeOffset="2055.53">11935 14927 477 0,'9'3'193'0,"0"3"-56"0,2 1-9 16,2-1 45-16,5 4-143 0,1-3-6 0,2 0 15 15,6 3 9-15,4 0 0 0,5-2 5 0,0-1 6 0,6 0-6 16,0-3-1-16,6 2 1 0,5-3-8 0,5 2-4 15,1-2-2-15,4-1-3 0,7-2-4 0,6 1-7 16,3-1-1-16,4 0 0 0,1 0-8 0,6-1-2 16,2-4-1-16,4 1 0 0,-1 0-3 0,2-1-1 15,1 2 0-15,1-4-1 0,1 2-2 0,-1 1-1 16,0 0 1-16,-3 0-1 0,-4-1 0 0,-2 0 0 16,-3 2 0-16,-4-2 2 0,-5 1-1 0,-7-2 3 15,-4 2-1-15,-5 2 1 0,-4 0 1 0,-8-1-3 16,-5 1-24-16,-10 2-10 0,-6 0-19 0,-8-1-187 15,-4 4 209-15,-13 2-68 0,-9-2 93 0</inkml:trace>
  <inkml:trace contextRef="#ctx0" brushRef="#br2" timeOffset="2312.14">12862 15311 1318 0,'21'0'94'0,"4"0"-61"0,3 2-5 0,4-2 41 16,6 0-15-16,5-2 11 0,8 2 2 0,2-1 5 15,5-4 10-15,5 0-15 0,6 3-5 0,3-6-1 16,0 6-16-16,4-4-8 0,-1 1-4 0,5 0 0 16,2 3-8-16,-3-2-6 0,0-1-2 0,1 4-1 15,-3-1-7-15,4 2 0 0,-2 0-1 0,-4-1-1 16,0 1 0-16,-1 1-2 0,1 3 0 0,-3-1-15 15,2-1-4-15,-2 2-254 0,-3 3 253 0,-3 3-63 16,-3-4 79-16</inkml:trace>
  <inkml:trace contextRef="#ctx0" brushRef="#br2" timeOffset="2873.67">17872 14459 1023 0,'-11'15'54'0,"-1"2"-3"16,3 2-1-16,-1-1 4 0,2 2-11 0,1-3-1 15,0 2 2-15,5-3 0 0,0 1-2 0,2-6 2 16,5 1-2-16,3-1 2 0,3-1-2 0,4-4 2 16,3 2-2-16,3-2-7 0,1-2-1 0,7-4 0 15,2-4-9-15,1 0-4 0,1-1-1 0,0-4 0 16,1-3-6-16,-2-4 2 0,-2 2-2 0,-4-1 1 16,-3-5-1-16,-6 0 2 0,-4-1-2 0,-3 0 2 15,-5-1-1-15,-4 0-3 0,-2 0-1 0,-4 1 2 16,-3 2-4-16,-3 3 0 0,-3 1 0 0,-3 4-2 15,-3 1 1-15,-1 2-3 0,-2 2-2 0,-5 3 2 0,1 3-5 16,-1 1-1-16,0 4-1 0,2 3 1 16,0 0-2-16,3 6 1 0,3 1 1 0,2-2 0 0,3 7 1 15,6-3-13-15,0 4-17 0,3 0-8 0,6 1-24 16,0-3-109-16,5 2-50 0,2-3 72 0,4 0 151 16,4-3-146-16</inkml:trace>
  <inkml:trace contextRef="#ctx0" brushRef="#br2" timeOffset="3348.53">18531 14233 1906 0,'9'-13'70'0,"-1"0"-5"16,1 1-1-16,-2-4 9 0,4 2-21 0,-3 0 0 15,1-4 4-15,-2 1-18 0,-2-3 0 0,0 2 0 16,-2-1-20-16,1-2-5 0,-3 1-2 0,2 4-2 16,-2-2-4-16,0 4-7 0,-1 5-40 0,2 4-19 0,-2 5-29 15,0 0 2-15,0 5-48 0</inkml:trace>
  <inkml:trace contextRef="#ctx0" brushRef="#br2" timeOffset="3621.44">19074 14143 1082 0,'0'-11'253'0,"0"1"-80"0,0 4 1 0,-1 1-8 16,1 5-117-16,0 0-8 0,0 0-18 0,-10 4 5 15,4 2-2-15,-3 5 0 0,-1 1 4 0,-1 4-7 16,0 0-3-16,0 4 0 0,1 1-11 0,1 3-1 16,1-1-1-16,3 2 2 0,1 2-3 0,3 2 2 15,0 4 0-15,3 1 0 0,-1-1 3 0,3 2-63 16,2-2-57-16,-2-2-33 0,4 0-91 0,4-4 6 0,1-6-107 16</inkml:trace>
  <inkml:trace contextRef="#ctx0" brushRef="#br2" timeOffset="4999.52">18120 14437 560 0,'0'0'72'0,"0"0"-70"0,8 13 31 16,-3-4 47-16,2 6-47 0,3 2-16 0,2 6 11 15,2 0 3-15,-1 4-5 0,2 1 12 0,2 2 0 16,-1-1 1-16,-1 1 3 0,1 2-4 0,-1 1-10 0,-1-1-3 16,-3 1 3-16,1 1-14 0,-2 1 0 0,-1 3-3 15,-4 1 0-15,-3-3 0 0,-1 1 2 0,-4 0 0 16,-4-2 0-16,-1-2 2 0,-6-5-1 0,-2-3 1 16,0-3 0-16,-2-2-1 0,-1-8-2 0,1 1 1 15,-2-2-1-15,1-6-1 0,2-3 1 0,-1-2-1 16,-1-3 0-16,3-2 1 0,0-4 8 0,1-2 12 15,3-4-3-15,-1-5 14 0,6-1 3 0,-2-2-1 16,4-2 4-16,4 1 3 0,1-7-13 0,5 1-9 0,3 2 0 16,1 1-17-16,4 1-3 0,3 0-3 0,4 2-2 15,1 3-5-15,1 3-20 0,1 1-48 0,3 3-28 16,0 3-47-16,0 2 4 0,1 2-70 0</inkml:trace>
  <inkml:trace contextRef="#ctx0" brushRef="#br2" timeOffset="5832.04">19391 14236 1012 0,'20'-3'82'0,"-1"-1"-4"16,-4-2 1-16,3 3-3 0,0 0-12 0,1-1 2 15,-3 1-7-15,0 0-14 0,2 3-2 0,1 0-4 16,0 1-15-16,-1 1-9 0,-1 1-4 0,-4 2 0 0,2 5-10 15,-4-2 0-15,-1 2 0 0,-2 1 0 0,-5 1 0 16,0 2 0-16,-3 2 2 0,-3-2 0 0,-2 1 2 16,-2 1-1-16,-3-1 1 0,-2 4-1 0,1-5 0 15,-3 1 1-15,3 1-1 0,-3-2-1 0,3-1 0 16,5 0 0-16,-1-1-1 0,3 0 1 0,2-1-2 16,2 1 0-16,-2-3 0 0,6 2 1 0,0-1-1 0,0 0 0 15,2 0 1-15,0 0-1 0,1-1 1 0,2 0-1 16,1 1 0-16,-2 1 0 0,1 1-1 0,-2 0 0 15,1-1 0-15,-3 1 0 0,-2 2 0 0,0 1 1 16,-3-3 0-16,-3 0 0 0,-1 1 0 0,-3-2 0 16,-3 0 0-16,1 0 1 0,-2-1-1 0,-3-3 1 15,0 1 0-15,2-1 0 0,0-4 1 0,3-1 2 16,0 1-1-16,2-3 1 0,-2 0 1 0,3-3 2 16,0-2 2-16,1 0 5 0,3 0 3 0,-3-3 9 15,2 0-4-15,2 1 0 0,1-6 9 0,2 5 1 16,3-2-21-16,0-1 3 0,4 0-8 0,1 0-3 15,1 0 0-15,3-2 0 0,-1 3-3 0,3-1-6 16,0 1-30-16,1 2-12 0,-2-2-23 0,1 0-265 16,0 1 297-16,-1 1-95 0,-1-1 135 0</inkml:trace>
  <inkml:trace contextRef="#ctx0" brushRef="#br2" timeOffset="6112.15">19941 13935 1102 0,'0'-8'130'16,"-3"6"-128"-16,0 2 54 0,-1 0 68 0,-2 3-40 15,1 6-43-15,-1 2 6 0,-4 3-1 0,-1 2-2 16,1 0 6-16,0 4-15 0,2-2-1 0,-2 2-3 0,2-2-17 16,2 3 0-16,4-5-3 0,2 4 5 0,1-5-4 15,4 1 3-15,1 0-35 0,3-1-17 0,1-2-20 16,1 2 3-16,2 0-41 0</inkml:trace>
  <inkml:trace contextRef="#ctx0" brushRef="#br2" timeOffset="6416.87">20029 14041 1034 0,'8'-10'123'0,"1"4"-12"0,0-3 0 0,-2 2 0 16,3 0-23-16,-3 3-3 0,3 1-6 0,1 2-24 15,-2 0-2-15,2 2 2 0,-2 3-29 0,1 2-6 16,-2 2-5-16,0 0-1 0,-1 2-8 0,-4-1 0 15,-2 4 0-15,-1-1 0 0,-1 0 1 0,-4 0-2 16,0-3 1-16,-3 1 0 0,0 0 0 0,0 0 1 16,0-3 1-16,-2 1-2 0,4-1 2 0,1-1 1 0,-2 1 1 15,3-5 0-15,1 2 0 0,2 1 2 0,1-5 1 16,0 0-2-16,0 0 2 0,1 0-1 0,15 2 0 16,-7-2 1-16,1 0-3 0,-1-2 1 0,4 0-25 15,-3-2-15-15,1 1-14 0,0 1-248 0,-1 0 265 16,0-3-78-16,-2-1 106 0</inkml:trace>
  <inkml:trace contextRef="#ctx0" brushRef="#br2" timeOffset="6598.14">20284 13858 943 0,'9'3'132'0,"2"2"-16"16,0-2 0-16,0 5-5 0,0-2-11 0,-1 4-17 15,0 2-3-15,0 4-23 0,-1-1-3 0,-1 5 3 16,-2-2-29-16,0 4-5 0,2 0-4 0,-4 2-1 16,1-2-7-16,-4 0 4 0,1 1-43 0,-3-4-28 15,0 2-21-15,-5-2 3 0,-4 2-53 0</inkml:trace>
  <inkml:trace contextRef="#ctx0" brushRef="#br2" timeOffset="6856.65">20622 14035 1408 0,'19'16'39'0,"-2"3"6"0,-3-1-1 0,0 0 15 16,2 3-15-16,-3 1-1 0,-2 2 11 0,-2-1-17 15,-2 3-1-15,-2 4-1 0,-1-1-21 0,-4 7 0 16,-3 4-3-16,-4 3 0 0,-2 1-2 0,-4 2 5 16,-4-3 0-16,-4 1 0 0,-1-3 4 0,-2-4-72 15,-1-2-36-15,0-5-20 0,2 0-92 0,-2-2 7 16,2-2-90-16</inkml:trace>
  <inkml:trace contextRef="#ctx0" brushRef="#br2" timeOffset="7093.82">21136 14497 1803 0,'18'-7'66'0,"4"-3"-27"0,-1 4-11 0,0 0 35 15,1-1-58-15,-1 4-1 0,2-2-1 0,-4 4 0 16,0-1-1-16,-3 2-68 0,-1 4-56 0,-4 0-26 16,-1 3-97-16,-7-1 7 0,-3 2-105 0</inkml:trace>
  <inkml:trace contextRef="#ctx0" brushRef="#br2" timeOffset="7235.63">21108 14644 1374 0,'0'0'123'0,"0"0"-8"15,2 0 0-15,12 0-21 0,-4-1-20 0,3-2 6 16,0 2-32-16,6 0-15 0,3-2-6 0,1 1-7 16,4 1-17-16,1 1-157 0,1 0 147 0,0-2-32 15,-1 1 39-15</inkml:trace>
  <inkml:trace contextRef="#ctx0" brushRef="#br2" timeOffset="7656.2">22498 14348 1330 0,'-21'-4'132'15,"2"4"-129"-15,1 3 45 0,-2-2 31 0,3 6-6 16,-1-2-19-16,2 4 2 0,1 1-3 0,3 2 1 16,1 0 0-16,4 2-16 0,2 0 0 0,3 0-1 15,2 2-17-15,7 2 1 0,1-2-2 0,6 0-1 16,2-1 2-16,5-2-1 0,1-1-1 0,6 0 1 16,1-4-2-16,-1-4-1 0,3-2-2 0,0-2 1 15,0-2-2-15,-3-3 1 0,0-4-2 0,-3-2 1 16,-1-1 0-16,-2 0 1 0,-6-6 1 0,-3 1-2 15,-4 0 2-15,-4-1-4 0,-5-1 0 0,-4-1 1 16,-4 3-5-16,-6-2-2 0,-2 4-2 0,-4 1 1 16,-1 0-4-16,-1 3 0 0,-1 5 0 0,-4-2-1 15,-2 5 0-15,2 1 0 0,-1 0-1 0,-1 4 0 16,2 0 1-16,1 1-1 0,0 5 1 0,7-2-1 16,0 4 0-16,5 2-2 0,3 4-21 0,3-2-9 15,4 4-16-15,2 1-129 0,2 0-83 0,3 2 106 16,2-2 159-16,1-2-165 0</inkml:trace>
  <inkml:trace contextRef="#ctx0" brushRef="#br2" timeOffset="7880.89">22675 14344 1636 0,'9'-2'127'0,"-2"-2"-17"0,-2 3 1 16,1-2-15-16,1 3-25 0,-1 2 1 0,-1 1-22 15,-2 2-9-15,4 3-4 0,0 1-3 0,0 3-11 16,3 4-5-16,0-2-1 0,2 5 0 0,1-2-7 0,0 4-2 16,3-1 0-16,0 2 0 0,2-2-1 0,-1-2-1 15,1 2 0-15,1-6-4 0,-1-1 0 16,1-2-76-16,-2-2-45 0,2-4-26 0,-2-1-102 16,-6-8 6-16,4-2-97 0</inkml:trace>
  <inkml:trace contextRef="#ctx0" brushRef="#br2" timeOffset="8103.26">22981 13741 1429 0,'0'0'125'0,"0"0"-21"0,0 0-2 0,0 0 9 15,0 0-50-15,-1 0-1 0,-18 2-7 0,12 7-13 16,0 2-1-16,-2 0 2 0,0 4-18 0,2 1-7 15,0 3 0-15,2 3-1 0,1 0-7 0,1 3 1 16,2-1 0-16,2 3-1 0,3-1 2 0,2 0-22 16,1-1-26-16,2-2-5 0,3-2-38 0,1-3-141 15,1-2 184-15,-1-5-78 0,2-3 116 0</inkml:trace>
  <inkml:trace contextRef="#ctx0" brushRef="#br2" timeOffset="8407.29">23122 13964 686 0,'-3'-16'162'0,"3"1"-160"0,-1 4 137 16,0-4 95-16,1 3-57 0,-1 0-39 0,2 2-12 16,3 3-8-16,-1-2 4 0,1 1-18 0,3 1-20 15,2 2-9-15,2 3-2 0,0-2-26 0,0 4-10 16,0-1-5-16,3 1-1 0,0 1-13 0,-2 4-5 16,-2 0-1-16,0 0-1 0,-3 3-5 0,-2 2 1 15,-1-1-2-15,-4 2 0 0,-1 1 1 0,-3 2-1 16,-2-2 1-16,-3 2-1 0,-2 1 1 0,1 1-3 15,-2-4 2-15,-1 2-1 0,1-2 0 0,2 0-2 16,0-2 1-16,3 0-1 0,1-3 0 0,3 0 2 16,2 0-1-16,1-5 0 0,1 2 2 0,2 1 3 15,4-4-2-15,2-1 0 0,-1 2 2 0,2-2-3 16,1 0 0-16,3-3 0 0,0 1-3 0,2-3-65 16,-2 2-27-16,0-4-8 0,-1 2-76 0,0-4 4 15,-2 1-67-15</inkml:trace>
  <inkml:trace contextRef="#ctx0" brushRef="#br2" timeOffset="8612.51">23388 13662 1118 0,'7'-1'79'0,"1"1"21"16,2 2-52-16,0-1 138 0,0 6-76 0,1-4-10 15,1 6-5-15,2-3 6 0,-2 3-15 0,2 1-18 16,-2 2-3-16,-1-1-5 0,-1 1-17 0,0 3-7 15,-1 1-4-15,-3 0-1 0,0 3-8 0,-5-3-3 16,0 2-4-16,-1 3-1 0,-1-1-5 0,-4 1 2 16,-1 0-1-16,-3 1-1 0,2 2 2 0,-2-2-37 15,2 0-61-15,-1 0-44 0,0-1-70 0,-2-5 6 16,3-3-103-16</inkml:trace>
  <inkml:trace contextRef="#ctx0" brushRef="#br2" timeOffset="9032.78">23599 14538 1234 0,'-1'-8'199'0,"1"4"-197"0,3 2 105 16,-3 2 200-16,0 0-206 0,0 0-39 0,0 0-1 16,0 0-11-16,0 0 2 0,0 0-3 0,0 0-17 15,0 0-5-15,0 0-4 0,0 0-18 0,0 2 2 16,0-2-1-16,0 1 0 0,0 0 1 0,0 0 0 16,0 0 0-16,0 1 1 0,0-2-1 0,0 0-1 15,0 0-1-15,-2 0 1 0,2 0-1 0,0 0-2 16,0 0-1-16,0-2 0 0,0 1-1 0,0 0 0 15,0 1-1-15,0 0 0 0,0 0 0 0,0 0 1 16,0 0 0-16,8 14-1 0,-10-8 2 0,1 0 2 16,-2 1 0-16,0 0 0 0,-1-3 3 0,2 3 4 15,-1-4 2-15,2 0-2 0,1-3 5 0,0 0-3 16,0 0 0-16,0 0 2 0,0 0-5 0,0 0-1 16,-1 0-1-16,0 0-2 0,0 0-2 0,1-1-97 15,0-1-77-15,0-24-64 0,11 19-135 0,5-3 11 16,3 0-164-16</inkml:trace>
  <inkml:trace contextRef="#ctx0" brushRef="#br2" timeOffset="9280.45">24084 14220 1680 0,'-5'8'77'0,"0"1"-8"0,0 2 0 0,0 4 15 15,1-2-27-15,-4 3-1 0,-1 2 8 0,5 4-14 16,0 1-3-16,-2 1 4 0,1 3-20 0,1 2-10 0,-2 1-2 16,1 2 0-16,1-1-10 0,-1-3 1 15,0 0 0-15,2-3-2 0,-4-2 3 0,3-2-17 0,-1-2-35 16,0-6-11-16,1 0-37 0,2 0-263 0,-3-4 306 16,-2 0-108-16,1-6 156 0</inkml:trace>
  <inkml:trace contextRef="#ctx0" brushRef="#br2" timeOffset="9489.68">23846 14338 1364 0,'6'-6'145'0,"0"0"-8"0,3 2-1 0,-2 2-11 0,3-2-20 16,0 4-2-16,0 0-19 0,1 5-21 0,0 0-7 16,2 3-1-16,0 3-27 0,1 2-8 0,-1 0-2 15,2 5-2-15,-1 0-9 0,-1 2-1 0,2 2 0 16,-1 2-1-16,-2-1-1 0,-2-1 0 0,0 0 0 15,-3-1 1-15,2 0-1 0,-3-5-43 0,-1 2-32 16,-4-6-10-16,0-1-60 0,2 1 4 16,-4-4-58-16</inkml:trace>
  <inkml:trace contextRef="#ctx0" brushRef="#br2" timeOffset="9633.64">23826 14564 1245 0,'2'-5'206'0,"0"-1"-203"0,3 2 138 0,1-2 84 15,3 1-35-15,1 0-61 0,3-1-31 0,1 0-9 16,3-1 3-16,3 3-37 0,0 0-17 0,1 0-10 16,3-1-4-16,2 3-19 0,-1 0-11 0,2 0-46 15,1 2-31-15,-1 0-36 0,4 0 3 0,3 0-63 16</inkml:trace>
  <inkml:trace contextRef="#ctx0" brushRef="#br2" timeOffset="10039.1">24707 14070 1348 0,'-3'0'142'15,"-1"4"-139"-15,-4 2 67 0,1-1 30 0,3 5-10 16,-3 4-22-16,-2 3-15 0,1-1 5 0,-3 4 7 16,3 2-21-16,0 1-5 0,-1 2-6 0,-1 2 0 15,5 0-6-15,-2 4-7 0,1 1-2 0,4 3-1 16,0 0-6-16,4 4 2 0,2-4 0 0,0 1-2 16,1-2 3-16,4-2-71 0,5 0-57 0,0-8-36 15,3 1-99-15,3-4 6 0,2 0-113 0</inkml:trace>
  <inkml:trace contextRef="#ctx0" brushRef="#br2" timeOffset="10304">24940 14456 1653 0,'13'-25'148'0,"-2"0"-15"16,0 1 0-16,1 1-7 0,1 0-20 0,-2 0-5 15,-1 2-12-15,-1 4-17 0,1-3-2 0,0 6-1 16,1-1-21-16,-1 6-13 0,-2-1-5 0,0 4-2 16,-2 2-14-16,1 2-6 0,-1 2-3 0,0 2 0 15,-2 3-6-15,-2 3 0 0,3 2 0 0,-3 2 0 16,3 2-1-16,0 4 1 0,-2-2 1 0,-2 5 0 16,5 0 0-16,0 2 2 0,-2 0-2 0,1 3 3 15,2-1-1-15,-2 3 2 0,4-1-2 0,0-1-3 16,-2 1-2-16,0-4-69 0,2 1-31 0,3-3-11 15,-2-3-87-15,1-1 4 0,1-4-72 0</inkml:trace>
  <inkml:trace contextRef="#ctx0" brushRef="#br2" timeOffset="10516.29">25575 14538 1682 0,'19'-9'115'0,"-1"1"-25"15,0 1 0-15,3-2-23 0,0 1-21 16,2 2-8-16,2 1-26 0,1 0-3 0,2 4-3 16,1 0-6-16,-2 1-6 0,0 1-128 0,0 1-92 15,-3 2 114-15,-2 1 115 0,0-5-116 0</inkml:trace>
  <inkml:trace contextRef="#ctx0" brushRef="#br2" timeOffset="10835.79">26214 14283 1415 0,'-8'3'99'0,"1"1"-14"15,-1 3-47-15,1-2 113 0,-3 4-65 0,0 2-13 16,3 1-4-16,0 1 5 0,2 0-19 0,3 3-9 16,0-1-7-16,2 2 1 0,1-1-11 0,5 4 1 15,-1-4-2-15,3 4-1 0,3-5 1 0,-3 0-4 16,5-3 0-16,1-1 1 0,4-4-4 0,-1-2-4 15,4-2 0-15,1-3-1 0,-1-5-3 0,1-1-1 16,-1-4 0-16,-2-3 0 0,-2 1-1 16,-2-6 0-16,-4 2-1 0,-2-4 1 0,-3 1 0 0,-2 1-1 15,-3-4-2-15,-4 2 1 0,0-1-3 16,-6 4-1-16,0-3-1 0,-3 6-1 0,0 0-2 16,-3 2-1-16,-1 4 0 0,-3 0-1 0,2 6-2 15,-1 2 0-15,-1 0 0 0,1 2 0 16,0 2 0-16,2 3 0 0,1 2 1 0,3 2-1 15,2 0 1-15,3 2-2 0,1 0-11 0,1 2-8 16,0 1-7-16,5 0-85 0,1 3-27 0,0-2-11 16,3 0-103-16,1-2 4 0,6 0-63 0</inkml:trace>
  <inkml:trace contextRef="#ctx0" brushRef="#br2" timeOffset="11047.94">26480 14332 1381 0,'4'-6'194'16,"0"3"-190"-16,-2 3 106 0,2-2 47 0,-2 2-1 16,1 0-58-16,-1 3-13 0,1 4-9 15,-1-2-3-15,1 2-19 0,0 5-15 0,3-1-3 16,1 3 1-16,1 0-18 0,2 0-3 0,0 2-2 16,4 0-1-16,-2 2-4 0,4-2 0 0,0 1-2 15,0-2-5-15,1 0-2 0,2-3-107 0,-2-2-62 16,2-3-53-16,0-2-140 0,2-6 11 15,0-4-148-15</inkml:trace>
  <inkml:trace contextRef="#ctx0" brushRef="#br2" timeOffset="11278.38">26755 13743 1529 0,'-8'-7'162'0,"3"6"-158"0,1 4 62 16,-1-3 38-16,-2 4 9 0,-1 2-57 0,0 3-6 16,3 2-3-16,-5 1 7 0,1 6-11 0,3-2-14 15,-1 3-2-15,4 5 0 0,1 1-15 0,3 4 1 16,-1 0-2-16,4 1-1 0,2 1 1 0,0-2-12 16,1 0-42-16,3-4-18 0,4 0-36 15,2-6 3-15,2 2-52 0</inkml:trace>
  <inkml:trace contextRef="#ctx0" brushRef="#br2" timeOffset="11576.09">26848 13880 1416 0,'6'-11'211'15,"3"0"-205"-15,-2 2 43 0,2-2 144 0,2 4-73 16,0 0 0-16,2-1-25 0,0 3-6 0,2 3 3 15,-1 1-30-15,1-3-18 0,0 4-9 0,0 5-3 16,-2-2-19-16,0 5-2 0,-2-1-3 0,-4 3 0 16,1 1-2-16,-6 2-1 0,-1 1 0 0,-2-1 0 15,-4 3 0-15,-3-1 2 0,-2-1-1 0,-3 0-1 16,-1 0 1-16,-1-1-1 0,0-2 0 16,0-1 0-16,3 0-2 0,1-1 0 0,2-5-1 15,3 4 0-15,2-2 0 0,3-1 0 0,1 0 1 16,1 0-1-16,4-1 1 0,2-1 1 0,1 1-1 15,3-3 0-15,1-1 0 0,2 0-28 0,2 1-43 16,-1-1-13-16,1-1-53 0,-3-4 4 0,0 0-61 16</inkml:trace>
  <inkml:trace contextRef="#ctx0" brushRef="#br2" timeOffset="11800.89">27112 13710 1423 0,'20'11'133'0,"-1"-1"-6"0,-4 0 0 0,-4 1-11 15,5 1-11-15,-3-1-1 0,-4 2-18 0,3 0-27 16,-3 2-6-16,1 2 3 0,-1 3-33 0,1-3-3 16,-4 4-5-16,-1 2-2 0,-1-1-4 0,-2 0-7 15,-1 0-31-15,-1 0-15 0,0-4-25 0,-2 0-303 16,-2-2 333-16,4-3-104 0,0-5 145 0</inkml:trace>
  <inkml:trace contextRef="#ctx0" brushRef="#br2" timeOffset="12139.02">27535 13711 1780 0,'16'13'92'0,"0"1"-3"16,0-1 1-16,0 0 4 0,0 5-16 0,0 1-3 16,-2 5 1-16,-1 4-20 0,0 1-2 0,-3 6 0 15,1 5-25-15,-3-2-5 0,0 3-2 0,-1-1-2 16,-1 1-7-16,-4-4 1 0,-1-1-3 0,-1-1 2 15,-1-2-2-15,-6 0-1 0,0 2 0 16,-2 0 1-16,1 4-1 0,-1-2 0 0,-2-1-1 16,-4-2 1-16,2 1-1 0,1-6 1 0,1-2 0 15,0-3-1-15,1-2 1 0,2-3-2 0,0-2-4 16,5-1-9-16,0-1-6 0,1 1-221 16,0 0 218-16,-1 0-53 0,-3-4 68 0</inkml:trace>
  <inkml:trace contextRef="#ctx0" brushRef="#br2" timeOffset="18424.09">22668 12936 168 0,'-3'-3'11'16,"0"2"-10"-16,3 1-33 0,0 0 15 0,0 0 21 15,0 0-3-15</inkml:trace>
  <inkml:trace contextRef="#ctx0" brushRef="#br2" timeOffset="19343.46">22781 12897 40 0,'0'0'14'0,"0"0"-14"0,0 0 15 0,0 0 11 16,0 0 6-16,0 0-3 0,0-2 17 15,2 0-2-15,-1 1 0 0,0 0 17 0,0 0-5 16,1-1 1-16,-1 1 1 0,0 0-8 0,1 1 0 16,1-1-2-16,-1-3 3 0,1 1-1 0,35-31 4 15,-38 34 4-15,0 0-2 0,1-1 7 0,1-1-2 16,-1 1 3-16,0 1-1 0,0-3-2 0,1 0-2 16,10-39-5-16,-12 35 1 0,-1-1-5 0,-1 0-4 15,0 0-2-15,-1 0 0 0,1 0-7 0,-2 1-9 16,-1-2-3-16,0 1 2 0,-1-1-12 0,-1 3-5 15,-1-2-1-15,0 3 0 0,-2-2-4 0,0 2-1 16,-2 1 0-16,-1 2 0 0,-1 1 0 0,-1-1-1 16,-1 1 1-16,1 1-2 0,-1 0 2 0,1 4-1 15,-1-3 0-15,0 3 0 0,1 0 0 16,3-1 0-16,0 5-1 0,-2-2 1 0,2 2 0 16,-3 2-1-16,1 0 0 0,2 3 1 15,-2-1-2-15,0 3 1 0,0 1-1 0,0 1 1 0,1 2-1 16,0 0 1-16,2 5 0 0,1-1-1 0,1 2 1 15,-1-1-1-15,1 1 0 0,2 1 1 16,1-2-2-16,1-5 1 0,1 2 0 0,1-4 0 16,3 0 0-16,0-4 2 0,4 2 1 0,0-3-1 15,2-1 2-15,1 0 0 0,3-2 0 0,1 0 1 16,0-1 0-16,4 1 1 0,-2-4-1 0,3 1 1 16,0-2 0-16,0 0 2 0,0-3-1 0,-1-1 1 15,1-1 1-15,-2-2-1 0,5 1 4 0,-2-5-3 16,-1 0 1-16,-1-3-1 0,1 1 1 0,0 0 0 15,-1-4-2-15,-3 1 4 0,-1-3-5 16,-1 0 4-16,-1-1 0 0,-2 0 0 0,-2-3 1 0,1 0 0 16,-1 2-1-16,0-4-1 0,-1 0-1 0,0 1 0 15,-1 2-2-15,0-1-1 0,1 3-1 16,-1-1 0-16,0 2-2 0,-2 3 0 0,1-1-1 16,1 3 2-16,-2 2-2 0,0 0 1 0,1 2-1 15,-2 1 0-15,1 3 1 0,-1 2-1 0,0 0-1 16,0 0 0-16,0 0-1 0,0 0-2 0,0 0 0 15,0 0 0-15,0 0-1 0,-1 16 0 16,-2-8 1-16,2 4-1 0,0 2 1 0,-2 1 1 16,2 4 0-16,0-2 0 0,-1 1 0 0,0 1 0 15,1 1 0-15,0-2 2 0,-1 2-1 0,0-3 0 16,2-1 2-16,-1 0-1 0,1-5 2 0,0 2 1 16,0-2 1-16,2-1 0 0,1-3 3 0,0 2 1 15,2-2 1-15,0 1 1 0,3-4 2 0,0 3 2 16,2-1-2-16,2-1 2 0,1 0 0 0,3-4-3 15,0 1 0-15,1-2-1 0,2 0-3 0,0 2 2 16,1-2-1-16,-1 0-2 0,-3 0 2 0,-4 1-229 16,-2 5 212-16,-9 0-44 0,-3-1 53 0</inkml:trace>
  <inkml:trace contextRef="#ctx0" brushRef="#br2" timeOffset="21173.74">23712 15299 661 0,'14'0'45'0,"6"0"-18"0,4 0-23 16,4 3 116-16,7 0-114 0,9 3 32 15,7-1 4-15,13 2 0 0,6-2 33 0,14 1-3 16,6 1 4-16,14-3 5 0,7-1-6 16,6 2-7-16,10-1-3 0,11-3-2 0,5 2-10 0,9-3-12 15,6 1-2-15,5 0 1 0,1-1-16 16,9-1-3-16,-2 0-2 0,-1-2-1 0,-2 1-3 0,-5-3 0 16,-3-1 0-16,-8 1 0 0,-3-1 0 0,-12-2 0 15,-8 1 0-15,-15 1 0 0,-8-2-1 0,-9 3-59 16,-8 0-65-16,-12 3-55 0,-9-1-96 0,-14 5 8 15,-7 0-128-15</inkml:trace>
  <inkml:trace contextRef="#ctx0" brushRef="#br2" timeOffset="21809.22">26518 15552 1279 0,'18'3'19'0,"1"6"-12"15,4 6 1-15,0 1-1 0,4 4-15 0,4 6-3 16,5-1-1-16,5 0 12 0,4 5 6 0,6-3 0 15,3 2 16-15,8-1 13 0,-1 2 0 0,10 3 2 16,3 1 11-16,5 11-15 0,2-3-1 0,4 5 2 16,4-3-18-16,4 2-1 0,3-1-3 15,0-1 0-15,0-2 0 0,3-8-2 0,1 1-1 16,1-2 1-16,-1 3-2 0,-1 2 1 0,-2 0 0 16,2-1-2-16,-2 3 1 0,1 0-1 0,-6-1 0 15,-1-1 1-15,-3-4-1 0,0-5 2 0,-3-1-1 16,-7-3 0-16,-5-3 2 0,-6 0-2 0,-1-4 2 15,-9-1 1-15,-3-4 0 0,-7 0-1 0,-5-1-7 16,-5-2-1-16,-4-1-2 0,-3-4-25 16,-7-1-8-16,-3-2 2 0,-8-2-30 0,-2-2-1 15,-4-2 6-15,-6-3-3 0,0-3 6 0,-4 1 23 16,-4-5 3-16,0-1 1 0,0 0 27 0,-1-1 8 16,5 4 2-16,-4-4-1 0,0 2 7 0,1 1-4 15,2 2 2-15,-1 1 4 0,3 1-5 0,-3 2 6 16,-1-3 1-16,2 4-1 0,4 2 8 0,1 4-11 15,0 0-1-15,0 0 5 0,0 0-12 0,16 5 2 16,-9 2-4-16,8 3-6 0,-1 0 5 0,7 4-1 16,-3-2 2-16,7 7 0 0,1-2-1 15,-2 1 1-15,3 1 3 0,-1 2 0 0,-2 1 2 16,-2-1 7-16,-2 2 6 0,-3-2-2 0,-2 0 11 16,-3 2-1-16,-3-6 3 0,-6 1 0 0,-1-2-1 15,-7 1-1-15,-5-4-8 0,-7-1 2 0,-4 1-6 16,-8-3-6-16,-3-1-4 0,-6-1-11 0,1-1-9 15,1 2-245-15,-6-2 239 0,1-2-57 16,4-3 73-16</inkml:trace>
  <inkml:trace contextRef="#ctx0" brushRef="#br1" timeOffset="41754.21">6715 15898 826 0,'4'-5'112'16,"2"3"-110"-16,2 2 64 0,-1 0 100 0,4 2-103 16,-1 1 1-16,2 3 7 0,2 2 3 0,2 0 3 15,0 2 6-15,4 3-18 0,1 0-5 0,2 3 3 16,4 2-22-16,3 3-7 0,2 1-3 0,3 1 0 16,0 4-7-16,4 0-3 0,0-1-1 0,0 2 1 15,3-1-2-15,-2-1 0 0,1-1-5 0,-3 3 0 16,0-5-2-16,-2 4-2 0,-3 2 0 0,-1 1-3 15,-5 1-4-15,-3 5 3 0,-6 2 0 0,-5-1 0 16,-5 3 2-16,-8-2 3 0,-2 0-1 16,-9-2 2-16,-6 0 2 0,-7-4 0 0,-3-2 0 15,-6-5 1-15,-3 1-1 0,-5-2-2 0,-1-4 0 16,-2-1 0-16,-3-3-1 0,0-5 0 0,0-1 1 16,3-2-1-16,1-7 1 0,3-2 2 0,2-7 1 15,3-2-1-15,6-3 3 0,6-3-4 16,4-6 2-16,5-1 1 0,5 1-3 0,7-2 7 15,2-4-5-15,7 0-3 0,6 2 5 0,5 0-11 16,3 1 2-16,6 1 1 0,3 0-13 0,5 1-1 16,-1 2 0-16,4 4 0 0,3 1 0 0,-1 3 1 15,3 5 0-15,-1 3-1 0,0 0 2 0,0 5-113 16,2 1-84-16,2 5 103 0,-2 3 98 0,2-2-96 16</inkml:trace>
  <inkml:trace contextRef="#ctx0" brushRef="#br1" timeOffset="42365.01">7947 15928 983 0,'12'3'71'15,"5"2"-3"-15,1-4 1 0,1-1 28 0,3 0-10 16,4 1-15-16,2-1 29 0,2-1-27 0,1-3 1 15,1 2 8-15,3-3-38 0,-1 1-13 16,1-1-5-16,1 2-4 0,-2-2-13 0,-3 0-1 16,1 3-10-16,-2 0-10 0,-4 0-7 0,-3 2-97 0,-3 0-30 15,-3 0-6-15,-1 2-118 0,-5 2 6 16,-3-2-70-16</inkml:trace>
  <inkml:trace contextRef="#ctx0" brushRef="#br1" timeOffset="42775.15">8375 15886 581 0,'0'0'94'0,"0"0"-9"0,0 0 1 0,0 0 21 15,0 0-13-15,0 0-10 0,0 2 22 0,11 15-16 16,-6-7 4-16,0 1 3 0,0 2-20 0,0 3-7 16,0 3-5-16,1 4-2 0,1 2-10 0,-1 2-5 15,3 0-1-15,-2 4-1 0,3-4-8 0,0 4-8 16,0-2-3-16,0-1 0 0,1 0-11 0,-1 1-3 15,-2-1-3-15,1 0 1 0,-2 3-4 0,0 1-1 16,-1 2 0-16,-4 3 0 0,-1 0 0 16,-1 0 1-16,-2 2 0 0,-3-1 0 15,-2-3 1-15,-3 1 1 0,-3-3 4 0,0-1-4 16,-2-6 4-16,-3-1-3 0,-1-2 3 0,-2-2 0 16,0-1-2-16,-2-5 3 0,0-2-4 0,1-3 4 15,0-2 0-15,4-2 2 0,-2-5-1 0,4-1 3 16,1-5 0-16,1-4 1 0,3-2-4 0,1-1 2 15,1-4-2-15,0-3 20 0,4 3-8 0,3-6-3 16,-5 0 13-16,6 0-18 0,2 0 6 16,-1-3 7-16,7 3-25 0,-4-3-2 0,3-2-2 0,1 2 0 15,1 1-3-15,2-1 0 0,0 3-3 0,4 2 3 16,-1 1-1-16,6 5-6 0,-5 0 2 0,5 4-3 16,2 2-3-16,-1 1-96 0,-1 2-25 15,2 3-12-15,-2 1-105 0,2 1 7 0,-1 2-84 0</inkml:trace>
  <inkml:trace contextRef="#ctx0" brushRef="#br1" timeOffset="43148.42">9153 15846 927 0,'-10'0'142'0,"1"1"-41"0,-3 4 0 0,0 1 35 15,-2 4-61-15,1 5-13 0,-2 4 27 0,-3 6-5 16,0 5 4-16,1 7 11 0,0 0-15 0,2 2-16 15,0 4-8-15,2-2 1 0,3 2-21 0,4-3-6 16,2-2-4-16,4-1 0 0,1-4-8 0,7 2-5 16,1-3-1-16,5 5 2 0,4-2-7 15,5-1 1-15,-1-1 0 0,5-2-1 0,0-1 0 16,2-4-86-16,-1 1-66 0,3-9-57 0,1 0-124 0,-1-7 11 16,1-8-148-16</inkml:trace>
  <inkml:trace contextRef="#ctx0" brushRef="#br1" timeOffset="48416.88">9626 15972 380 0,'-3'-4'177'0,"2"1"-36"0,-3 3-6 16,-1 0 8-16,-2 5-84 0,0 1 13 0,-2 6-24 0,0 5 6 16,-3 1-3-16,-2 8 2 0,3 0 2 0,0 6-10 15,-1-1-1-15,2 4 0 0,0-1-12 0,4-1-1 16,1 1 0-16,1-3-1 0,3-1 1 0,1 0 1 15,4-3-2-15,4 0 1 0,2-1-1 0,4 0-5 16,3-4 1-16,5-2-2 0,3-1-5 0,2-3-2 16,0-4 1-16,4-5-1 0,0 0 0 0,5-7 0 15,-2-5 1-15,2-2-1 0,0-5 2 0,1-4-2 16,0 0-2-16,-1-4 1 0,-2 1-2 0,-5-4 1 16,-1 1-2-16,-5-1 0 0,-2-1 0 0,-2 0 5 15,-5 0 4-15,-2-2-1 0,-4-2 6 0,1 0-4 16,-5-2 1-16,-3 0 2 0,-2-3-4 0,-4 0 1 15,-3-2-6-15,-4 2-1 0,0 2 0 0,-8 1-5 16,2 4-1-16,-7 2 0 0,1 5-7 0,-1 3-2 16,-3 1-1-16,-2 4 0 0,0 3-2 0,-3 5-3 0,2 0-1 15,-1 3 0-15,-3 3-2 0,1 0 1 16,0 5-1-16,1 3 1 0,2 1 1 0,3 1 1 0,-1 3 3 16,5 3-2-16,4 2 3 0,5 2-36 0,2 1-52 15,8 1-24-15,0 5-64 0,6-3 5 16,0-1-80-16</inkml:trace>
  <inkml:trace contextRef="#ctx0" brushRef="#br1" timeOffset="48831.05">9705 16074 470 0,'2'-10'99'0,"2"1"-97"0,-2 3 94 16,1-4 29-16,-2 3 3 0,2 3-5 0,-1-2-3 15,-1 4-8-15,-1 2 1 0,0 0-9 0,0 0-28 16,0 0-2-16,0 0-1 0,1 8-31 16,2 0-5-16,-3 5-6 0,2 1 0 0,0 2-6 0,-2 4-6 15,2 1-3-15,-1-3 1 0,2 2-8 0,-2 0 0 16,2 1 0-16,-3-7 0 0,0 5 0 0,0-6 0 15,2 3 1-15,-1 1-1 0,0-3 1 0,-1 0-56 16,0-2-29-16,0 2-7 0,0 1-71 0,2-3 5 16,-5-1-63-16</inkml:trace>
  <inkml:trace contextRef="#ctx0" brushRef="#br1" timeOffset="49057.36">9780 16221 288 0,'10'-5'123'0,"-1"1"-1"16,3 3 0-16,-1-4 5 0,1 0-6 0,1 3-1 16,-2-3-1-16,2 1-30 0,1 1-6 0,-2-1 3 15,-1 0-38-15,0 1-14 0,-1 2-8 0,0-3-4 16,-1 4-17-16,-2-1-5 0,1 1-29 0,-2 0-12 15,-1 1-22-15,0 3 2 0,-2-3-34 0</inkml:trace>
  <inkml:trace contextRef="#ctx0" brushRef="#br1" timeOffset="49313.68">9940 15959 537 0,'0'0'91'0,"0"0"0"0,0 0 0 0,0 0 17 16,0 0-10-16,0 0-2 0,0 0 12 0,0 0-18 15,8 13 1-15,-9-4 4 0,-1 3-24 0,1 1-7 16,-1 3-4-16,0 3-5 0,1 2-8 0,-1-3-12 16,-1 2-2-16,2 2 0 0,0-1-14 0,0 0-4 15,1-4-4-15,0 3 3 0,0-3-5 0,0 1 3 16,1-1-4-16,-1-2-6 0,2-1 1 0,1 4-139 15,0-3-101-15,2 1 124 0,1 2 115 0,2-2-122 16</inkml:trace>
  <inkml:trace contextRef="#ctx0" brushRef="#br1" timeOffset="49698.94">9726 16195 265 0,'0'0'97'0,"0"0"-8"0,0 0 1 0,0 0 17 15,-2 0-14-15,1 0-6 0,0 0 10 0,0 0-24 16,0 0 1-16,1 0 6 0,0 0-34 0,4 2-14 15,8-2-5-15,1 0-1 0,4 0-16 0,2 0-2 16,3-2-78-16,2 2 50 0,4-1 20 0,-3-4-20 16</inkml:trace>
  <inkml:trace contextRef="#ctx0" brushRef="#br1" timeOffset="50470.96">10254 15687 880 0,'10'-2'113'0,"0"4"-111"16,2-1 53-16,3 2 49 0,-1 5-20 0,4 2-32 16,1 2 10-16,2 3 1 0,0 3-2 0,2 0 11 15,0 3-11-15,-1 2-5 0,0 1 4 0,1 5-16 16,-1 1-6-16,0 4-4 0,-1 5-1 16,0 1-7-16,-2 2-3 0,-5 0 0 0,-1 4 1 15,-3-4-2-15,-4-3-2 0,-1-2-2 0,-7-1 1 16,-2-3-2-16,-4-2 0 0,-3 2-2 0,-3 0 1 15,-2-5-2-15,-1 2 2 0,-4-1-1 0,1-2 0 16,-1-1 0-16,4-2-1 0,1-5 1 0,3-5-1 16,1-2-1-16,4-2-90 0,2-2-91 0,3-6 97 15,3-2 72-15,0 0-76 0</inkml:trace>
  <inkml:trace contextRef="#ctx0" brushRef="#br1" timeOffset="51480.35">6654 17255 1278 0,'-7'-2'35'0,"7"2"7"16,0 0-15-16,5-1 12 0,7 1-3 15,5-1 0-15,6 1 8 0,6 0-14 0,3 0 0 16,7 0 5-16,6 0-18 0,5 1-6 0,7-1-2 15,5 3-1-15,1-1-5 0,7-2 3 0,1 0 6 16,7 3-1-16,2-2 6 0,3 0 4 16,5-1-5-16,4-1 8 0,6 0 2 0,4-1-1 15,5 1-6-15,7-1 2 0,3-2-2 0,5-1-6 16,4 4 9-16,5-4-5 0,0 0-1 0,3-1 4 16,2 1 1-16,2-3-3 0,1 3 5 0,3-2-3 15,-1 0-1-15,1-1-2 0,-3 0-4 0,1-1-2 16,-1 0 0-16,-2 1 1 0,-7-3-3 0,-3 1 0 15,-5-1-1-15,-6 0 0 0,-3 1 0 0,-13 1 1 16,-5 2 0-16,-15-3 0 0,-1 4 0 0,-13 2-3 16,-7 3-18-16,-16 1-15 0,-7 0-15 0,-10 5-172 15,-11 2 191-15,-13 5-61 0,-12-1 85 0</inkml:trace>
  <inkml:trace contextRef="#ctx0" brushRef="#br1" timeOffset="52203.83">7176 17504 1671 0,'1'-3'45'15,"7"3"-5"-15,2 2 1 0,5 4-7 0,1 1 0 16,6 4 5-16,2 4-12 0,3 5-7 0,1 2-4 16,6 5 0-16,0 3-11 0,3 1 1 15,3-1-2-15,-1 4 0 0,-1-3-1 0,-2 1 0 16,-3-3 1-16,0 1-1 0,-4 1 1 0,-3 1 1 16,-5 2 1-16,-2 2 0 0,-6 4 1 0,-4-3 4 15,-2 6-1-15,-7-4 1 0,-2 2 3 0,-11-6-2 16,-1-2 0-16,-6-3 3 0,-2-2-3 0,-7-7-4 15,-3-5 0-15,-5-3 1 0,0 0-3 0,1-3 1 16,-3-4 0-16,1-4-2 0,-1-2 2 0,5-2 2 16,-2-3 1-16,8-1 0 0,-1-7 2 0,7-1 0 15,2-4 1-15,7-1 4 0,2-2-1 0,6-3 4 16,5-2-1-16,1 0-1 0,8-2 4 0,4 1-9 16,4 2 1-16,3-2 0 0,1 2-10 0,4 3-2 15,2 0-2-15,4 6 0 0,1 0-1 0,2 4-1 16,1 0-1-16,2 6-13 0,0 0 1 15,2 4-179-15,2 2 180 0,2 3-44 0,-2 5 59 16</inkml:trace>
  <inkml:trace contextRef="#ctx0" brushRef="#br1" timeOffset="52965.66">8547 17690 1301 0,'-11'4'88'0,"2"3"-33"0,-4 4 2 16,2 2-2-16,1 0 0 0,0 6 0 0,2 1-13 15,2 2-7-15,1 5 0 0,0-2-16 0,3 4-6 16,2 3-2-16,7 3-2 0,-1 1-5 0,5 3 1 16,2 2 1-16,6-1-2 0,-1 2 2 0,7-3 2 15,-1-4 0-15,-1-1 0 0,4-5 1 0,-2-5 0 16,3-6 2-16,2-3 2 0,1-3 0 0,-2-5 4 16,3-4 0-16,3-3-1 0,-3 0 5 0,6-6 1 15,-6-4-1-15,0-3-1 0,-3-2 1 16,-3-6-2-16,0-1 0 0,-5-4 3 0,-2-5-3 15,-3-4 9-15,-3 2-1 0,-5-4 0 16,-2-1 7-16,-3 0-7 0,-4-1 2 0,-8-1 2 0,-1 1-9 16,-2-1-1-16,-7 0-1 0,-3-2-1 15,-1 4-2-15,-3 1-3 0,-4 0-1 0,-2 5 0 16,-1 1-5-16,-3 5-4 0,-1 4 2 0,-1 3-2 16,1 6-3-16,-4 2-1 0,2 3-2 0,-1 6 0 15,1 2-1-15,2 2-3 0,0 7-1 0,3 1 1 16,2 2-2-16,6 2 2 0,3 6 2 0,4 0-3 15,6 5 4-15,4-1-1 0,40 138-560 16,-24-148 108-16,4 3 332 16,1-4 127-16,-4 3 3 0</inkml:trace>
  <inkml:trace contextRef="#ctx0" brushRef="#br1" timeOffset="53825.58">8496 17823 1472 0,'11'0'48'0,"4"-2"18"0,3 1 1 0,2-2-23 16,3 2 1-16,3-4 5 0,1 3-26 0,3-1-6 15,2 1-5-15,1 2-3 0,1-5-6 0,1 3-82 16,-1 2-73-16,-2-1 82 0,0 1 70 0,-4 3-70 16</inkml:trace>
  <inkml:trace contextRef="#ctx0" brushRef="#br1" timeOffset="54276.75">9311 18180 1685 0,'0'7'70'15,"0"3"0"-15,1 0-18 0,1 2-1 0,-1 1 3 16,1-1-20-16,0 2-7 0,1-4-5 0,2 3-4 16,0-2-6-16,0-3-14 0,2 0-46 0,-2 0-24 15,3-3-40-15,0-2 4 0,2 1-64 0</inkml:trace>
  <inkml:trace contextRef="#ctx0" brushRef="#br1" timeOffset="54477.81">9300 17913 2081 0,'0'-4'64'0,"-1"0"-16"0,1 0-9 16,0 4 4-16,0 0-22 0,0 0-7 15,0 0-6-15,11 10-6 0,-4-1-8 0,2 3-184 16,1 0 178-16,1 7-38 0,1-3 51 0</inkml:trace>
  <inkml:trace contextRef="#ctx0" brushRef="#br1" timeOffset="54858.74">9584 18120 1966 0,'0'0'22'0,"0"0"-18"0,0 0-4 0,2 14 2 16,-2-3 2-16,2 2-3 0,-1 2 8 0,1 3 1 16,1-1-5-16,0 3 0 0,2 1-3 15,2 1-1-15,0-1 0 0,-2-2 5 0,1 2-4 16,-2-3 0-16,3 4-1 0,-3-4 1 0,-3 0-1 15,0 1 2-15,-1-1-3 0,0 1-4 0,-2-2-1 16,-1 0-26-16,-5-1-1 0,0-1 8 16,-2 0-29-16,1-4 30 0,-4-2-7 0,0-3-5 15,-2-1 33-15,0-3 0 0,1-1 10 0,1-1 4 16,-1-3 1-16,2-2 31 0,0 1 3 0,1-5-4 16,1 2 31-16,2 0-2 0,1-3 5 0,2-1 6 15,1 1-8-15,3 0-6 0,0-1-5 0,3 0-1 16,2 0-10-16,3 0-12 0,1-1-4 0,2 1 0 15,-1-1-15-15,6 2-8 0,-1 0-2 0,1-1-2 16,1 3-9-16,0-2-1 0,2 2-21 0,1 1-19 16,-2-1-14-16,-2 2-370 0,2 0 385 0,-3-5-105 15,-2-1 147-15</inkml:trace>
  <inkml:trace contextRef="#ctx0" brushRef="#br1" timeOffset="55007.07">9567 17905 2851 0,'0'-5'14'16,"-2"1"-3"-16,2 4-11 0,0 0-321 0,-1 4 304 16,1 2-65-16,0-6 84 0</inkml:trace>
  <inkml:trace contextRef="#ctx0" brushRef="#br1" timeOffset="57312.09">8411 17662 1029 0,'0'0'54'0,"0"0"23"0,0 0-13 0,1 0-8 16,14 11 17-16,-12-1-20 0,3 2 19 0,1 0-45 16,-1 6-1-16,0-2-7 0,1 2-6 15,2 3-3-15,-2-1-7 0,2 0 2 0,-2-1-2 16,1 4 0-16,0-7 3 0,1 5-17 0,0 0-26 15,-1 0-10-15,1-4-32 0,1 3 3 0,0-1-38 16</inkml:trace>
  <inkml:trace contextRef="#ctx0" brushRef="#br1" timeOffset="57636.32">8903 17567 1347 0,'1'16'61'0,"-1"0"-10"0,0-1 20 16,0 6-18-16,1 3 2 0,1 2 4 0,-2 3-23 15,2-2-9-15,0 1-4 0,1-1-3 0,2 3-11 16,0-5 4-16,2 0-1 0,1 1-17 0,1 2 1 16,3-3 1-16,0 5-11 0</inkml:trace>
  <inkml:trace contextRef="#ctx0" brushRef="#br1" timeOffset="59828.87">12296 16838 181 0,'-20'1'-17'0,"0"-1"23"0,0 1 3 0,-1-1-12 16,0 1 79-16,2 1 1 0,-2-1 5 0,1 1 18 15,0-1-3-15,1-1 3 0,-1 0 15 0,3 3-13 16,2-3 0-16,2 1 0 0,2 0-16 0,3 1-7 16,0-1-6-16,5-1 1 0,3 0-11 0,0 0-2 15,0 0-1-15,0 0-2 0,7 5-4 0,3-5-9 16,2 0-2-16,4 0 2 0,1 0-12 0,7-4-8 16,1 4-4-16,4-1-1 0,2-2-9 0,0 1-3 15,3-1 1-15,1 3-3 0,2-4-1 0,-2 0 0 16,-1 1 1-16,-3-2-1 0,-1 4-1 0,-2 0-53 15,-3 0-34-15,-6 1-10 0,-1 2-70 0,-5 6 4 16,-3 0-69-16</inkml:trace>
  <inkml:trace contextRef="#ctx0" brushRef="#br1" timeOffset="60028.41">11974 17113 1297 0,'18'-6'82'0,"6"1"-7"0,-1 0 0 0,3-3 1 15,4 5-5-15,2-6-4 0,1 3-2 0,-1 0-21 16,1-3-2-16,2 4 7 0,-1-2-26 0,1 3-12 16,-2-1-49-16,-1 3-41 0,-1 2-38 0,0 2 5 0,-3 3-68 15</inkml:trace>
  <inkml:trace contextRef="#ctx0" brushRef="#br1" timeOffset="70887.33">9396 17298 1209 0,'-7'-3'115'0,"-2"3"-11"0,-1 4 6 0,1 2-14 16,-5-1-7-16,0 5 3 0,1 1-22 0,-2 3-17 15,1 3-5-15,1 3-2 0,1-3-20 0,3 5-6 16,1-2-4-16,5 2-1 0,-1-1-8 0,5-4-1 16,7 2 0-16,2-2 0 0,1-1 0 0,5-1-65 15,3-3-48-15,5-2-19 0,2-1-89 0,2-5 6 16,-2-2-95-16</inkml:trace>
  <inkml:trace contextRef="#ctx0" brushRef="#br1" timeOffset="71289.95">9502 17501 1255 0,'4'3'70'16,"1"1"-17"-16,2-4 21 0,2 0-8 0,2 0 2 15,0-5 17-15,2 0-26 0,0 2-4 0,1-5 1 16,-1 0-32-16,2 0-5 0,-1 0-4 16,1-4-1-16,-3 2-5 0,-2-1 0 0,0 0 0 15,-4 1-1-15,0-2 1 0,-6 0 7 0,0 0-1 16,-1 1-1-16,-2 0 6 0,0 1-6 0,-5-2 3 16,2 2 4-16,-1 0-8 0,0 3 3 15,0-2-2-15,-2 3 1 0,-1 1 2 0,4 4-2 16,-1 1-2-16,1 1 1 0,0 2-3 0,-2 4 2 15,2 0 0-15,2 2-1 0,1 1 2 0,0-1-3 16,1 4 2-16,2-1 1 0,0 0-4 0,2 2-2 16,3 1 0-16,1-3 0 0,0 0-3 0,3 2 1 15,2-2-1-15,-1 0 0 0,0-3 1 0,5 1-1 16,-1 0 1-16,1-2 0 0,3-2 0 16,-2 0-30-16,0-2-20 0,2-1-13 0,2 0-39 15,-2-3-195-15,0 1 242 0,-1-1-97 16,0 0 147-16</inkml:trace>
  <inkml:trace contextRef="#ctx0" brushRef="#br1" timeOffset="71598.68">9911 17219 1633 0,'6'5'115'0,"1"2"1"0,1 3 4 0,2 0-20 16,-1 4-4-16,3 0-1 0,-1 0-26 0,0 1-12 15,0 2-7-15,-1-2-1 0,-2 2-17 0,-1 2-6 16,-4-2-4-16,1 0 3 0,-3 2-11 0,-2-2 2 15,-1 3-2-15,-3-1-1 0,-2 2 1 0,0-1-89 16,-3 0-60-16,-1 1-37 0,0 2-123 0,0-3 8 16,2-5-131-16</inkml:trace>
  <inkml:trace contextRef="#ctx0" brushRef="#br1" timeOffset="77720.33">13696 16838 40 0,'0'0'62'16,"1"0"0"-16,0 0 15 0,1 0 13 0,-1 0 5 15,0 0 15-15,0 0 5 0,2 0 0 0,35-5 2 16,-29 2 0-16,1 0-7 0,-2-5-3 0,1 3 2 16,1-2-13-16,-2-2-7 0,1 2-3 0,-3-1 2 15,0 0-10-15,-1-3-7 0,-4 3-5 0,-1-2 1 16,0 0-12-16,0-1-13 0,-1 0-3 15,-1 0 1-15,-4-2-16 0,-1 1-6 0,1 0-4 16,-2 0 0-16,-3-1-7 0,-3 0-4 0,0 2 1 16,-2 2-1-16,-2-1-2 0,-1 3-1 15,1 2 0-15,-2 1-1 0,-1 3-1 0,1 1-1 16,-1 1-1-16,2 4 0 0,0 4-2 0,1-1 2 16,-1 4-1-16,2 2 1 0,0-1 1 0,1 4-1 15,0 1 2-15,1 3-1 0,0-2 0 0,3 2 2 16,2 2-2-16,-1 1 1 0,4 0 0 0,3 2 2 15,0-2 1-15,-1-2 0 0,5 3 3 0,4-3 0 16,-1-1 1-16,6-1 1 0,-2-2 1 16,6 1 1-16,-1-6 1 0,5 2 0 0,-1-3 2 15,2-3 1-15,1 0 1 0,-1-6-1 16,0 0 1-16,1-3 0 0,-1-3 0 0,-1-2 1 0,2-4-2 16,-3-3 0-16,0 0 0 0,-2 0 0 15,-1-4 0-15,-2-2-2 0,-1 1-1 0,-3 0 1 16,1-4-1-16,-3 2-1 0,-3-3 0 0,0 4-1 15,-1-5-1-15,-1 5-2 0,0-1 0 0,-3 0 0 16,1 1-2-16,-1 2-1 0,1 4 2 0,1 1-1 16,-2-1 0-16,1 2-1 0,0 4-1 0,2 6 0 15,0 0 0-15,0 0-5 0,0 0 1 0,0 0-1 16,-7 11-1-16,7-1 3 0,-1 1-1 16,0 3 1-16,1 1 4 0,0-1 1 0,0 1 1 15,0 2 0-15,1-3 1 0,1 0 1 0,1 1-1 16,0 0 2-16,1-3-1 0,2 2 2 15,1-1 0-15,-1-1 0 0,1-1 2 0,2 0 0 16,3-4 2-16,-2 1-1 0,2-1 2 0,1-3-7 16,-1-1-33-16,4-3-16 0,1 0-27 0,4 2 3 15,0-2-42-15</inkml:trace>
  <inkml:trace contextRef="#ctx0" brushRef="#br1" timeOffset="78448.28">13897 17364 1134 0,'11'-2'102'0,"-1"-3"5"16,2-1-1-16,2 0 6 0,2 0-2 0,-4-4-20 15,2 0-4-15,-2-1 0 0,1 1-26 0,-1-1-5 16,-1 0-4-16,-2-2-1 0,-2 0-7 0,0-1-2 16,0 2-2-16,-2 1 1 0,-3-2-3 0,0 2-7 15,1 0 0-15,-3 1-1 0,0 3-8 16,0 2-8-16,0 0-4 0,0 5 1 0,0 0-10 0,0 0-5 15,0 0 1-15,0 0-2 0,-5 12-3 16,5-1 4-16,0 1-2 0,1 2 2 0,2-1 2 16,0 5 2-16,2-1-2 0,0 4 1 15,3-2 0-15,-2 2 0 0,1 0 1 0,1 1-1 16,-1 2 1-16,-1 1 1 0,0 3-1 0,-2-1 1 16,-1 2 0-16,-3 1 2 0,0 2 1 0,-3-1 0 15,-2 1 2-15,-3-6-2 0,-1 1 2 0,-2-4-1 16,-2 1-1-16,1-7 2 0,-1-1-2 0,-1-1 1 15,0-3 0-15,1-2 1 0,0-4 2 16,2-1 0-16,-1-3 1 0,1-1 1 0,2-2 0 16,1-6 1-16,0-1 1 0,2-3-1 0,1-3-1 15,0-2 0-15,4-1-1 0,0-2-1 16,1 0 0-16,1-2 1 0,1 0-1 0,5 0 11 16,-2 0-3-16,3 0-4 0,1 1 9 0,2 1-9 15,-1 2 1-15,0 4 4 0,1-5-13 0,-1 6-3 16,-2 0 0-16,2 1-8 0,-1 1-4 0,-2 1-143 15,1 2-195-15,0 2 189 0,-2 2 164 0,1-2-161 16</inkml:trace>
  <inkml:trace contextRef="#ctx0" brushRef="#br1" timeOffset="78664.07">13990 16930 1754 0,'1'-4'226'0,"0"1"-67"16,3 2-2-16,-2 1-4 0,3-2-107 0,0 4-18 15,0-1-11-15,0 4-7 0,0-4-10 0,1 4-31 16,-1 1-14-16,1 4 1 0,2-1-31 0</inkml:trace>
  <inkml:trace contextRef="#ctx0" brushRef="#br1" timeOffset="79106.23">14114 16052 995 0,'3'-6'152'0,"-3"3"-150"0,0 3 90 16,0 0 121-16,0 0-116 0,0 0-18 0,-7 12 1 16,3 0-3-16,-1 5 4 0,-3-1-2 0,1 5-12 15,-2 1-4-15,1 3-1 0,-1-1-16 16,0 0-10-16,2 3-2 0,-1-4-2 0,2 1-11 15,3-2-3-15,-1-2-3 0,3 1-1 0,1-2-4 16,0 1 3-16,3-2-2 0,2-1 0 0,1-1 2 16,1 1-81-16,1-2-46 0,0-3-25 15,0 1-105-15,2-2 7 0,-1-4-108 0</inkml:trace>
  <inkml:trace contextRef="#ctx0" brushRef="#br1" timeOffset="79513.15">14131 16372 1265 0,'5'4'52'16,"0"-3"8"-16,3 3 1 0,-2-4 13 0,1 1 19 15,2-1-22-15,0 0 27 0,0-1-30 16,4-3 1-16,-1-1 3 0,0-1-35 0,1-1-6 15,2 0-6-15,-2-3-3 0,2 0-7 0,-4-1 1 16,0-2-2-16,-1 1 1 0,-3-2-1 0,1 1-1 16,-2 1 2-16,-3-6-2 0,-2 2 0 0,0 0-1 15,-1 0 1-15,-1 0 0 0,-2-1-1 16,2 3-1-16,0 1-2 0,-2 2-1 0,1 1-1 0,-2 4-4 16,2 1-2-16,-2 5 0 0,0 0-4 15,-4 1 2-15,0 6-1 0,1 2 1 0,-3 1 1 16,3 2 5-16,-1 3 0 0,0 0 1 15,1 3 3-15,2-1-2 0,1 2 2 0,-1-2 0 16,1 1-2-16,1-4 1 0,3 4 2 0,0-5-1 16,0 1 2-16,3-1 0 0,2-2 1 0,5 1 0 15,-2-1 0-15,3 0 1 0,-3-3-1 0,4 2-1 16,0-5 1-16,0 1-80 0,0 1-53 0,-2-1-31 16,0-3-105-16,7 1 7 0,0 0-111 15</inkml:trace>
  <inkml:trace contextRef="#ctx0" brushRef="#br1" timeOffset="79758.2">14445 15972 1590 0,'7'-5'154'0,"-1"5"-150"0,1 3 63 15,0-1 40-15,0 2-21 0,1 4 0 0,0 3-12 16,0 1 6-16,-1 4 5 0,2 2-14 0,0 4-11 15,-1-1-9-15,0 0-2 0,-1 5-13 0,-1-4-10 16,-1 0-1-16,-2 2-1 0,-2-6-10 0,-1 1-1 16,-4 2-2-16,-1-4-1 0,-1 0-2 15,-1 2-1-15,-3 0-13 0,0 1-15 0,1 3-10 16,-1 3-294-16,2 4 299 0,3 2-78 0,0-4 106 16</inkml:trace>
  <inkml:trace contextRef="#ctx0" brushRef="#br1" timeOffset="83954.74">14662 16931 758 0,'0'0'52'0,"0"0"22"0,0 0-45 0,0 0 141 16,0 0-103-16,0 0-5 0,0 0-6 0,0 0 4 15,0 0-10-15,0 0-18 0,0 0-4 0,0 0-5 16,0 0-19-16,0 0-68 0,0 0 62 0,0 2-14 16,1-1 16-16</inkml:trace>
  <inkml:trace contextRef="#ctx0" brushRef="#br1" timeOffset="84851.38">15490 16449 668 0,'18'-11'120'16,"1"0"-3"-16,-3 0 0 0,0 0 19 0,-1-1-19 15,-3 1-9-15,-2 1 18 0,-3-1-20 0,0 2-5 16,-5 0 7-16,-1 1-31 0,-1 0-10 0,-2 0-10 15,-3 4-2-15,-1-3-16 0,-3 2-14 16,-1 3-1-16,-2-2 0 0,-2 3-16 0,-1 0 0 16,-1 1-3-16,-2 2-1 0,1 2-1 0,-1 0 0 15,1 4-2-15,2-2 1 0,2 2-2 0,0 2 0 16,1 0 0-16,2 1 1 0,-1 0 0 0,4 1 1 16,-1-1 0-16,1 0 0 0,1 2 1 0,-1 0 2 15,6 2-2-15,-1 1 0 0,2-1 1 0,1 3 1 16,1-2 1-16,2 4 2 0,0-1 0 15,-2-1 2-15,3 2-2 0,1 0 2 16,-3-2 1-16,4 1-2 0,2-1-1 0,2-2-1 16,1 2-1-16,7-2-1 0,-2-3 0 0,4 1 0 15,3-1-1-15,-2 1 0 0,1 1 0 0,1-3 1 16,-1 3-1-16,-1-2 2 0,1 2-2 0,-1-1 1 16,-1 1 2-16,0-1-3 0,0 1 2 0,-3 0 0 15,1 1-2-15,-3 1 1 0,-3 1-1 0,1-2 2 16,-2 0 0-16,-3 1 1 0,-2-1 0 15,-3 1 0-15,-3-3 3 0,0-1-1 0,-1 1 3 16,-7-2-2-16,0-1 2 0,-6-2 0 0,-2-2 0 16,-1 0-1-16,-2-1 1 0,-4-4-2 0,-2-2 1 15,0 0-2-15,-2-1 0 0,0-2-1 16,-3-4 0-16,2 0 2 0,0-2-1 0,1-2 18 16,5 1-6-16,0-2-3 0,0-1 15 0,5-3-12 15,5 3 5-15,1-1 7 0,3 1-18 0,1-3 2 16,0 1-4-16,6 1 3 0,0-2-2 0,1 3-5 15,2-2-2-15,1 1 1 0,5 3-7 0,2-1 0 16,0-2-1-16,3 6-1 0,0-4-1 0,5 4-22 16,-2 0-40-16,2 2-25 0,-1 3-44 15,-1 1 4-15,-1 2-62 0</inkml:trace>
  <inkml:trace contextRef="#ctx0" brushRef="#br1" timeOffset="87502.19">16017 17417 268 0,'-2'3'87'0,"1"1"1"0,-1-1 5 0,2 1 6 0,-2 0-2 16,1 1 8-16,1-2 3 0,-1 0 0 15,1 1 8-15,0-3 3 0,0-1 5 0,0 0 1 16,0 0 3-16,0 0-10 0,0 0-7 0,0 0 4 15,0 0-15-15,0 0-16 0,-1-22-9 0,2 13-1 16,1 0-21-16,1-2-10 0,-1-1-2 0,2 0-2 16,0 0-10-16,1 0-4 0,-2-1-1 0,1 0-1 15,0 1-3-15,0 1-2 0,-2 0-1 0,0 0-1 16,1 2-2-16,-1 2-3 0,0-1-2 16,0 6 0-16,-1-2-5 0,-1 4-2 0,0 0-1 15,0 0 1-15,0 0-2 0,10 14 0 0,-7-3-1 16,-2-2 1-16,1 4 2 0,1 3-1 0,-1-3 1 15,1 3 0-15,-1 2-1 0,1-2 1 16,-1 1 0-16,2-1-1 0,0 3 1 0,1-6-1 16,-1 2 0-16,3-3 2 0,0 1 0 0,-1-3-12 15,2-2-27-15,0 0-8 0,2-5-28 16,-1-2-235-16,-1 1 268 0,1-2-91 0,-3-3 132 0</inkml:trace>
  <inkml:trace contextRef="#ctx0" brushRef="#br1" timeOffset="87903.8">16072 17081 342 0,'3'-4'161'0,"-1"2"-3"16,1-3-1-16,-2 1 13 0,1 1-21 0,0 0-5 15,-1-1 9-15,-1 2-22 0,0-1-5 16,0 3 5-16,0 0-31 0,0 0-9 0,0 0-10 16,0 0-3-16,0 0-13 0,0 0-18 0,0 0-1 15,0 0 1-15,0 0-20 0,0 0-2 0,0 0-4 16,0 1-1-16,0-1-3 0,0 2 0 15,0-1-1-15,0 0 1 0,0 1-1 0,1 1 6 16,0 1 1-16,0-3 1 0,1 0 5 0,-1 0 3 16,0 1 1-16,2-1 1 0,-1 0 2 0,-1-1-6 15,1 0-3-15,-1 0 2 0,0-1-9 0,0 0-6 16,0-1-3-16,1 1 1 0,-2 0-9 0,0 0-1 16,0-1-3-16,0 0-14 0,0 1-4 0,0-1-198 15,-9-11 200-15,12 23-51 0,0 0 69 0</inkml:trace>
  <inkml:trace contextRef="#ctx0" brushRef="#br1" timeOffset="92800.72">15946 15846 574 0,'0'0'306'0,"0"0"-72"15,0 0-13-15,-7 13 68 0,1-3-201 0,-2 6-18 16,-2 3 24-16,2 4-23 0,-2 5 1 0,3 6 7 16,-2 2-32-16,3 2-12 0,-3-2-8 0,7-1-1 15,2 0-16-15,2-3 7 0,3-4-4 0,4-4-4 16,6-4 4-16,5-1-145 0,9-3 130 0,0 0-21 15,4-1 24-15</inkml:trace>
  <inkml:trace contextRef="#ctx0" brushRef="#br1" timeOffset="93328.65">16055 16213 933 0,'6'4'109'15,"3"0"-106"-15,-1-3 57 0,2 1 32 0,1 0-9 16,2-2-6-16,0 0-8 0,3-3-4 0,0-3 3 16,2 0-13-16,-1-5-16 0,1-2-6 0,-2-1-1 15,2-2-19-15,-5-3-1 0,1-1-3 0,-3-2 1 16,-4 0-2-16,-1-3-1 0,-1 1 0 0,-3 0-1 15,-2 1-1-15,-3 0 9 0,-1 5 0 16,0-1-2-16,0 5 8 0,-4 3-2 0,1 1 2 16,0 4 3-16,-1 2-4 0,1 4 5 0,-1 2 0 15,1 3-2-15,0 3 6 0,0 2-7 0,0 3 1 16,1 3 4-16,2 4-9 0,0-2 1 16,2 2-3-16,2 4 0 0,0-2 0 0,1 0-2 15,3 0 1-15,2-1-1 0,0-1-2 0,0-2 0 16,3 1-1-16,0-6 0 0,-1 1-1 0,1-2 1 15,2 1-1-15,0-3-2 0,-1-1-2 0,-1 0-70 16,-2-4-28-16,1 1-4 0,0 0-84 0,1 1 4 16,-6-5-67-16</inkml:trace>
  <inkml:trace contextRef="#ctx0" brushRef="#br1" timeOffset="95571.34">16488 16205 882 0,'-3'-3'60'0,"3"0"50"15,0 1-66-15,0-1 172 0,3 0-110 16,-3 1-7-16,5 0-4 0,1-2-2 0,0 0-10 16,4 1-22-16,1 2-5 0,3-4 0 0,-1 1-26 15,5 2-9-15,0-3-5 0,-1 3-1 0,4-2-9 16,-1 0 1-16,1 0-6 0,-1 1-11 15,1 2-4-15,-4-3-151 0,2 1 154 0,-3 1-42 16,-7-1 54-16</inkml:trace>
  <inkml:trace contextRef="#ctx0" brushRef="#br1" timeOffset="95753.35">16590 16022 1360 0,'0'0'95'0,"0"0"-40"0,0 0-22 15,0 0 74-15,0 0-37 0,0 11 3 0,3-2-6 16,1 2 4-16,-2 1-1 0,3 3-20 0,0 1-7 16,-1 0 0-16,2 3-23 0,-1-5-3 0,1 5-3 15,1-3-2-15,-1-1-2 0,2 1-24 16,-2-1-39-16,1-3-12 0,1 2-47 0,-2 2 5 16,0-5-57-16</inkml:trace>
  <inkml:trace contextRef="#ctx0" brushRef="#br1" timeOffset="96286.81">16878 16120 898 0,'0'0'62'0,"1"0"8"0,0 0-38 0,1 0 134 16,-1 0-96-16,28-8 17 0,-22 4 2 0,2-4-1 16,-4-1 15-16,2-3-25 0,0 0-2 0,0-3 5 15,1 1-33-15,-1-3 2 0,1 2-10 0,-4-2 2 16,4 2-2-16,-1 1-9 0,-2 2-1 0,-2 0 1 16,-2 1-10-16,-2 1-5 0,1 0-3 15,-2 4-2-15,1 2-6 0,-4 0-5 0,5 4-2 16,0 0-1-16,0 0-6 0,0 0 2 0,-11 15-2 15,9-6 2-15,-1 2 1 0,3 2 1 0,0 2 1 16,0 3 1-16,1-2 1 0,7 3 2 16,-3 1 2-16,1-1-4 0,-1 0 4 0,2 1 0 15,2-4 1-15,-2 3 0 0,0-5 0 0,-1 1 0 16,-1-2 0-16,-2 0-1 0,0-2 0 0,-3-2-42 16,0-1-9-16,-5 0 7 0,-1-2-46 0,-4 0 7 15,0-1-1-15,-4-1-13 0,2-3 19 0,-2 0 29 16,0-1 7-16,0 0 1 0,2 2 35 15,2-2 0-15,1 0 4 0,2 0 0 0,1 0 1 16,2 0 15-16,4 0 4 0,0 0-3 0,0 0 15 16,0 0 5-16,-1 0 2 0,1 0 5 15,0 0 2-15,0 0-8 0,0 0-4 0,7-2 2 16,2 4-10-16,3-2-8 0,2 0-2 0,0 1-2 16,4-1-7-16,-1 0-3 0,4-1-32 0,1-1-16 15,0 1-23-15,1 1 4 0,0 0-40 0</inkml:trace>
  <inkml:trace contextRef="#ctx0" brushRef="#br1" timeOffset="96640.88">17096 15758 1077 0,'4'-2'74'0,"1"0"13"15,0 2-48-15,0 0 154 0,2 2-107 0,2-1 6 16,-1 4-7-16,3 1 2 0,1 3 0 0,1-2-16 16,-1 3-4-16,3 0 0 0,3 3-22 0,-1 1-6 15,1 2-5-15,0 0 2 0,-1 2-10 0,0 5-6 16,-1 0-2-16,-1 3-1 0,0 0-7 15,-5 2-1-15,-2 1-1 0,0-1-1 0,-3 0-1 16,-4 0 1-16,-1-3-2 0,-3-2 2 16,-3-4-1-16,1-3 0 0,-1-1 2 0,-2-1-1 15,0-3 1-15,1-2 1 0,-1-2-1 0,2 2-12 16,1-3 0-16,-1 0-185 0,1 3 179 0,0-3-41 16,-2 0 52-16</inkml:trace>
  <inkml:trace contextRef="#ctx0" brushRef="#br1" timeOffset="103590.57">17603 15188 62 0,'11'-2'0'0,"0"-2"0"0,1 3 13 0,-1-3-23 15,0 2 36-15,1-3 21 0,-1 1 13 0,0 1 4 16,0 0 4-16,1-1 11 0,-1 0-2 0,-1 1-2 15,-3 0 3-15,-1 1-7 0,0 2-11 0,-2-2-4 16,-4 2 1-16,0 0-14 0,0 0 12 16,0 0-6-16,-9 2-5 0,-1-1 9 0,-2 3-11 15,-5-1 3-15,-4 0 7 0,-4 0-16 0,-6 2 2 16,-3-2 0-16,-1 1-2 0,-3-1 2 0,0-1-6 16,-4 0 0-16,-3 0 0 0,0 1-6 0,-2-1-6 15,-1 0-2-15,-5 0-1 0,-2 1-6 0,-3 1-3 16,-3-1 0-16,-2-2-1 0,-1 2-2 15,-3-1 0-15,-1 2 0 0,-1-3-1 0,-1-1 0 16,-1 1 1-16,0 1-2 0,-2 0 1 0,-1 3-1 0,-1-4-1 16,-2 3 1-16,1-2-1 0,-3 3 0 15,-3-2-1-15,2 0 2 0,-2 1-1 0,-2-1 0 16,-3-1 1-16,0 1-2 0,-3 1 2 16,-4-2 0-16,-1-1-1 0,1 3 1 0,-3 1 0 15,-1-4 0-15,-3 1 2 0,1 3 0 0,1-1-1 16,-2 1 1-16,3 1 1 0,-5-6-1 15,2 4 1-15,1-1-1 0,1 0-1 0,1-2 0 0,-2-1 1 16,2 1-1-16,1-1-1 0,1 2 1 0,1-4-1 16,0 1 0-16,1-3-1 0,2 3 0 15,1 0 0-15,2-2-2 0,-1 2 2 0,4 0-1 16,0 0-1-16,-1 1 2 0,3 0-2 0,0-3 1 16,0 2 1-16,1 0-1 0,-3-2-1 15,4 3 1-15,-1-1-1 0,3 0 1 0,0 0 0 0,-2-3 0 16,6 3-1-16,-1-3 1 0,0 3 0 15,1-3 0-15,5 2 0 0,-4-3-1 0,2 1 1 16,0 3 0-16,1-3-1 0,2 2 1 0,1 0 1 16,-1-1-2-16,-2 0 0 0,3 2 0 0,-1 0 2 15,2-2-1-15,-3 3-1 0,2 0 0 0,0 0 0 16,1 0 1-16,-1 0 1 0,3-1-1 0,-2 1-1 16,1 1 1-16,1-1 1 0,-1 0-1 0,5 4 1 15,-2-3-1-15,1-1 0 0,-1 1 1 16,1 1-1-16,0 0-1 0,2-1 2 0,-1 1-1 0,-6-2 0 15,8 2-1-15,-3 2 1 0,1-3 0 16,-1 3 0-16,1-3 1 0,3 1-2 0,0 1 1 16,1 2-1-16,-4-5 1 0,3 0 0 15,2 2 0-15,-1 0 0 0,2-1 0 0,0 0 0 16,-1-1 0-16,3 0 1 0,0 1-1 0,1 2 0 16,1-2 0-16,1-1 1 0,-1 1 0 0,2 2-1 15,-1-2 1-15,1 0 0 0,2 0 0 0,-4-1-1 16,1 4 1-16,-2-3-1 0,5 2 0 0,-4-2 1 15,2 0-1-15,-3 3-1 0,2-2 0 0,2 2 2 16,-3-1-1-16,4 0 0 0,-5-2-1 16,4 2 0-16,-1 1 1 0,2 1 0 0,-3-5-1 15,1 1 1-15,0 3-1 0,0-2 1 0,3 0 0 16,-3 0 0-16,4-2 1 0,-1 1-1 0,2-1 1 16,2 1 0-16,1-1-1 0,0 0 0 15,1-1 0-15,0 0 0 0,0 1 0 0,-1-2 0 16,2-1-1-16,1-1 1 0,-3 2 0 0,-1 0-1 15,3-1 1-15,2 3-1 0,1-3 0 0,1 2 0 16,3 1 0-16,0 0-1 0,-1 0 1 0,5 0-2 16,-1 1 1-16,2-1 0 0,3 3 0 0,-1 0-1 15,0-1 0-15,3 3-1 0,2-1 1 0,1 3-2 16,2 0 0-16,2 3 0 0,-1-1 0 0,4 4-1 16,1-1 1-16,2 4-2 0,-1 3 1 15,-1 3 2-15,4 0-2 0,-2 4 0 0,3 1 2 16,0 4-1-16,1 0-1 0,0 2 2 0,2-2-3 15,-1 0 0-15,3 1 1 0,0 0 0 16,-1-3-1-16,-2 0-1 0,-2 3 1 0,1 0 0 16,-2 5 0-16,3 4-1 0,-2 1 1 0,1 6-1 15,-2-1 0-15,3 4 2 0,0-2 0 0,2-2-1 16,-2 0 2-16,-1-2 2 0,3 1-1 0,-2 5 2 16,1-1 1-16,2 6-1 0,0 1 1 0,-1-1 0 15,-1 1 0-15,3 1 0 0,-1-1 0 16,-1-2 0-16,-2 1 1 0,-1 1-1 0,2-1 1 15,-1 2 0-15,3-1 0 0,-2-1 0 0,1-3 1 16,-1-3-2-16,4-2 2 0,0-1 0 0,1-1 0 16,2 4-1-16,-2-3 1 0,0 3-1 15,1-2 0-15,2 1 0 0,-1-2 0 0,0-3 1 16,0-4-1-16,-3-4 1 0,4-3-1 0,-2 2 0 16,0-3 2-16,1 1-1 0,-1 0-1 0,2 4-1 15,1-2 2-15,0 1-1 0,1-2 0 0,2 2 1 16,0-6-1-16,2-2 1 0,1-2 0 0,-2-4 1 15,3 0-1-15,0-4 1 0,-2-1 0 0,4-2 0 16,-3 1 0-16,3-4 0 0,-1 0 0 0,1-2 0 16,-1 1 0-16,1-3 0 0,1 0 0 15,-2 2-1-15,3 0 0 0,0-3 1 0,-1 2-1 16,1 0-1-16,1-1 2 0,2 3-2 0,-2-3 0 16,-1 1 0-16,3-1 0 0,-2 2 1 15,3-4 0-15,0 2 0 0,-2-2-1 0,2-1-1 16,0 0 1-16,2 0 1 0,-1-4 1 0,2 1-3 15,1 1 2-15,3-2-1 0,0 1 0 0,1 0 3 16,1-2-3-16,0 2-1 0,2-1 0 0,0 2 0 16,2 1 0-16,-1-2 0 0,2 2 0 0,-2 2 0 15,0-4 0-15,-3 2 0 0,2 2 0 0,0-3 0 16,0 2 0-16,-1 0 0 0,-1-2 0 16,4 3 0-16,0-3 2 0,2 1-2 0,2 1 0 15,0-4 1-15,0 0-1 0,3 0 0 0,-2-1 1 16,0 0-2-16,2 0 1 0,0 0 0 15,0-1 0-15,-1 1 0 0,1-1 0 0,-1 1 0 16,2 1-1-16,0 1 0 0,0 2 1 0,-2 0 0 16,1 0 0-16,-1-1 1 0,0 1 1 0,1-2-3 15,1 0 1-15,-1-1 0 0,1-1 0 0,1 1 0 16,2 0 0-16,1-1-2 0,2 4 2 0,1-4 0 16,-1 0-1-16,0 0 1 0,0 1 0 0,1-1 0 15,1 0 0-15,0 0-1 0,-1 0 1 0,1 2-1 16,0-2 0-16,2 2 0 0,0 0 0 0,-3 2 1 15,-1-3-1-15,1 2 0 0,1-2 1 0,-1 2-1 16,0 0 1-16,1-1 0 0,1 0 0 0,-1 2-1 16,1 1 1-16,0-3 0 15,-1 2 0-15,2 1 0 0,-1-3 0 0,2 2 0 16,-1 1 0-16,2-4 0 0,0 3 0 0,2 2 0 16,1-2 0-16,-2-2-1 0,2 3 1 0,0-4-1 15,2 2-1-15,3-1 2 0,-3-1 0 0,2 1-1 16,2 0 1-16,0-1-1 0,2 1 1 0,0-2 1 15,1 1-1-15,1 1 1 0,-1 0-1 0,2-2 1 16,1 1 0-16,2-1 1 0,-1 0-2 0,0 0 1 16,-1 0-1-16,1 0 1 0,1 0 0 15,2 0-1-15,-5 0 1 0,3 0-1 0,0 0 1 16,1 0-1-16,-1 0 0 0,0 0 0 0,1 0 1 16,-5 0-1-16,6 0 0 0,2 0 0 0,-3-1 1 15,2-1 0-15,0 0 0 0,0 1-1 16,1-1 1-16,3-3-1 0,1 2 1 0,0 0 0 15,-2-2-1-15,1 2 0 0,-1 0 1 0,1-2 1 16,-1 0-1-16,2 3 0 0,-1-3 0 0,-1 1-1 16,1 2 1-16,-2-4 0 0,0 1-1 0,3 0 0 15,-2 1 0-15,0 2 1 0,-1-3-1 0,-1 1 0 16,0 1 1-16,-1-3-1 0,3 3 1 16,-2 0-1-16,-1-1 0 0,-1 1 1 0,-1 0-1 15,1 1 0-15,-1-3 0 0,2 2 0 0,-1 1 1 16,-1-2 0-16,-1 2-1 0,2-1 1 0,-2 1 0 15,-2 1 0-15,2-4 0 0,0 2-1 0,-3 2 1 16,4-2 0-16,-5 3-1 0,2-3 1 16,-2 0 0-16,1 1 0 0,422-8 4 15,-496 11-5 1,40-1 1-16,1-1 0 0,-5 0-1 0,29 1 1 16,2 0 0-16,1-2-1 0,-1 2 1 0,-2-1 0 15,3 1 0-15,-2 0-1 0,-1 0 1 0,-3 0 0 16,2 0-1-16,-1 0 0 0,-1 0 2 0,1-1-2 15,-3-1 1-15,2 0 0 0,1 2 0 0,-4-1 0 16,-4 1 0-16,1-1 1 0,0 0-1 16,-2-1 0-16,0 1 1 0,-1 1 0 0,-2-1-1 15,2-2 2-15,1 3-1 0,-2-1 0 16,-3 1-1-16,3 0 1 0,-7-1 0 0,3 0 0 16,2-2-1-16,0 1 1 0,-2 1 0 0,2-4-1 15,0 2 0-15,-3 2 1 0,5 0-1 0,-3-1 0 16,-3-1 0-16,-1 0 0 0,-2 2 1 0,1-1-1 15,-3-2 1-15,2 1 0 0,-3 0 0 0,-2 0-1 16,1 0 1-16,-2-2 1 0,1 2-1 0,-4-2 1 16,-3 0 1-16,0-1-1 0,-2 1 1 0,-2-1 1 15,0 0 1-15,-3-3 0 0,-1 1 0 0,-3-4 2 16,1 1-1-16,-2-1 2 0,-2-2 1 16,3 1 13-16,-5-3-4 0,1 1-1 0,-2-1 11 15,1-4-7-15,0 3 2 0,0-3 4 0,-2-2-10 16,-1-8-1-16,0 2-1 0,0-7 2 15,0-2-2-15,-1-1 0 0,-1-2-1 0,-3-1-1 16,1 1 0-16,3 0-3 0,-2 1 0 0,0 2 0 16,0 0-3-16,-2 0 0 0,0-6-1 0,3-3 0 15,-2 0 1-15,2-4 1 0,0 0 0 16,-2 0-1-16,-1-3 1 0,1 4 0 0,3 0 0 16,-3 0 0-16,1 1-1 0,-2-3-2 0,0-1-1 15,1-1 1-15,0-3-2 0,0 4-2 0,0-3 0 16,3 4 0-16,-3 1 0 0,1 3-1 0,-1 0 1 15,-1-3-1-15,2 0 1 0,0-2-1 16,-1 0 0-16,-1 2-1 0,2-1 1 0,-2 3 0 16,3 2-1-16,0 4 0 0,-3 2 0 0,2 0 0 15,-2-1 0-15,1 0 0 0,1-4 0 0,1 2 0 16,-3-1-3-16,0 0 4 0,0 4-1 0,0 1 0 16,0 4 0-16,0 3 0 0,-3 1 0 0,2 4 0 15,1 1 2-15,0 1-3 16,0 0 1-16,-1-2 0 0,-2 1-2 0,3 0 1 0,2 2 1 15,-1-6 0-15,-2 4-1 0,1-1 0 0,-2 2 0 16,1 1 0-16,2 1 0 0,-2 5-1 16,1-1 0-16,0 6 1 0,-2-3 0 0,2 3-1 15,0 2 0-15,0 1 0 0,-3 3 0 0,3-2 1 16,-5 2-1-16,3 2 0 0,2-1 0 0,-4 2-1 16,3 2 1-16,0-4 0 0,1 2-1 0,0 4 1 15,0 0 0-15,0 0 2 0,0 0-2 0,0 0 0 16,0-1 1-16,0 1-2 0,0 0 3 15,0-2-1-15,0 2-1 0,-2-2-3 0,1 2 3 16,0-1 0-16,0 0-1 0,0 1 2 0,-1-2-5 16,1 1 6-16,-1 0-1 0,-37-12 1 0,32 13 0 15,-3-1-2-15,1-2 2 0,0 0 0 16,-3 2 0-16,0 0 0 0,1-2 0 0,-3-3-1 16,2 3 1-16,-1 1 0 0,-2-3 0 0,-1 1-1 15,0 2 1-15,-2-3-1 0,2 0 1 0,-1 3 1 16,-1-5-2-16,-2 2 1 0,-1-1 1 0,-1 1-1 15,-1-2 0-15,0 2 1 0,-2-4-1 0,2 3 0 16,2 3 0-16,-4-5 0 0,1 1-1 0,-2-3 1 16,0 1 0-16,0 1 0 0,1 1 0 0,-2-4-1 15,-3-1 0-15,3 3 1 0,1-1 0 16,-1 3-2-16,-1 0 1 0,-2-1 0 0,-3 3-1 16,2-1 0-16,-3 4 0 0,-1-1 0 15,-2 3 0-15,-1 0 1 0,-2 1-1 0,0 3 0 16,-1 1 0-16,-2-1-6 0,1 4-10 0,-4-1-3 15,3 1-12-15,0 2-59 0,2 1-29 0,2 3-19 16,-1-1-77-16,-2 5 5 0,1-5-58 0</inkml:trace>
  <inkml:trace contextRef="#ctx0" brushRef="#br1" timeOffset="134708.14">364 17406 1002 0,'-10'7'19'0,"-1"7"8"0,1 1-5 0,-1 6 22 15,1 3-3-15,-1 5 0 0,2 7 22 0,0 1-18 16,2 6-1-16,4-2 1 0,1 1-22 0,4 1-4 15,1-2-3-15,6-2-2 0,2-4-5 0,4-2 12 16,-3-7 0-16,4-1-1 0,3-4 12 0,-3-7 9 16,0-1 1-16,0-7 6 0,-3-2 5 15,-3-7-7-15,10-1 2 0,-5-7 3 0,-3 0-9 0,-1-6-5 16,8-2-2-16,-3-1-3 0,0-5-5 0,1-4-5 16,-4 2-1-16,-1-4 0 0,0-1-6 15,-2-1-1-15,-6 0 0 0,-4-2-2 0,-1 1-1 16,-4-1-1-16,-4 1-1 0,-6 4 1 0,3-2-1 15,-4 4-3-15,-1 2-3 0,-1 5 3 16,0 1-5-16,0 4-1 0,2 1-3 0,4 5 0 16,-1 5-2-16,0 2-4 0,1 3 0 0,0 1 0 15,-1 6-3-15,3 3-3 0,2 2 1 0,1 3 1 16,1 4-2-16,6-2 3 0,2 3 1 0,4 2 0 16,1 1 5-16,1 2 2 0,-1-2 1 0,-2 2 0 15,4-3 3-15,-2 1 3 0,2-2 0 0,0-3 0 16,3-3 2-16,-1-3 2 0,6-2 0 0,-1-3 0 15,4-3 2-15,2-4-3 0,3-2-18 0,3-3-14 16,-2-3-13-16,5-4-205 0,-4-3 219 0,4-1-65 16,-4-1 92-16</inkml:trace>
  <inkml:trace contextRef="#ctx0" brushRef="#br1" timeOffset="135650.37">442 16991 742 0,'5'13'30'0,"-4"3"24"0,3 0-7 16,-4 3-3-16,1 1 23 0,1-4-18 0,2 3 2 16,0-4 4-16,-4 2-24 0,3-4-3 0,0-1-4 15,3-5-3-15,-1 1-4 0,1-2 1 0,-5-5 0 16,-1-1 0-16,0 0 1 0,0 0-3 0,0 0-1 16,4-15 2-16,-3 7-4 0,-2-5-2 0,1-1-3 15,3-2 1-15,-2 0-3 0,-1-3-1 16,1 2-1-16,-1-2 0 0,2 2-1 0,1 0-2 15,1-2 1-15,-4 4-1 0,2-1-1 0,3 4-1 16,-1 0-2-16,1 3 2 0,-2 2-1 0,4 3 6 16,-4 2 3-16,3 2 0 0,1 1 8 0,-1 4 2 15,-1 1 2-15,1 2 1 0,-1 1 1 16,-2 2-6-16,5 2 1 0,-4 0 0 0,1-1-5 0,-2 3 1 16,1 0 1-16,1 1-2 0,-1 3 2 0,0-3-117 15,3 1 104-15,1-2-19 0,2 0 19 16</inkml:trace>
  <inkml:trace contextRef="#ctx0" brushRef="#br1" timeOffset="136225.47">734 16918 884 0,'0'0'18'0,"0"1"27"15,3 18-14-15,-3-12-5 0,0 0 25 0,2 3-18 16,-1 0 7-16,2-4 3 0,0 3-21 0,4 0 6 15,-1-5-1-15,1 3-1 0,-1-4 6 16,3 0 0-16,0-2 0 0,-2-1 2 0,0-1-2 16,0-3-3-16,-1-1-3 0,-3-2 0 0,2-1-5 15,-2 0-4-15,-2-3-1 0,-1 2 1 16,0-2-6-16,-2 0-1 0,-2 0 0 0,-1 1-2 16,-1 1 0-16,0 3 1 0,-2-1-1 0,1 0 0 15,-1 3 1-15,0 4-2 0,2-2-1 0,-1 4-1 16,3-1-3-16,-1 5-1 0,1-2 0 0,1 4-1 15,2 3-3-15,1-3 1 0,0 3 0 0,1 0 2 16,3 1 0-16,2 1 2 0,2-2 1 0,0 0 0 16,1 0 3-16,3-1-98 0,1 0-85 15,-1-2 96-15,0 1 82 0,-1-5-81 0</inkml:trace>
  <inkml:trace contextRef="#ctx0" brushRef="#br1" timeOffset="136657.41">915 16806 966 0,'3'8'63'0,"1"0"-5"0,2-1-7 16,0 2 0-16,3 0 5 0,-4 3-12 0,2-4-10 15,3 0-5-15,-4-1-2 0,4 0-13 16,0-2 2-16,-2 0-3 0,2-3 1 0,1-2 1 15,-2 0 0-15,1-2 0 0,1-3 1 0,-5-2 0 16,1 1-1-16,-2-5 2 0,0 0-1 16,2-1-1-16,-6 1-2 0,1 0 1 0,-3 0 0 15,1 0-1-15,-1 2 0 0,1 2-1 0,0 1 0 16,-4-2 0-16,3 5-4 0,1 3 0 0,0 0 0 16,0 0-3-16,0 0 2 0,0 0 0 0,0 0-1 15,-9 13 2-15,10-6 0 0,1 0 1 0,3-1 3 16,1 0-2-16,-1-1 10 0,0-1 2 15,1 0 0-15,0-2 10 0,0-1 8 0,0-1 5 16,0-1 1-16,-2-4 9 0,0-1-7 0,-2-4 0 16,1 1 1-16,-3 0-8 0,1-4-11 15,-5-2-3-15,-2 2-1 0,2-4-13 0,-3 3-1 16,1-1-4-16,0-1 1 0,-3 1-4 0,4 3-17 16,-1 2-33-16,4 4-13 0,2 6-36 0,0 0-252 15,-5 5 297-15,7 5-106 0,3 2 157 0</inkml:trace>
  <inkml:trace contextRef="#ctx0" brushRef="#br1" timeOffset="137503.54">975 17295 1742 0,'0'-2'56'0,"0"2"-18"0,0 0-5 16,0 0-4-16,0 0 2 0,0 0-6 0,0 0-4 15,0 1-4-15,6 19-3 0,-1-15-5 0,1 3-64 16,0 2-57-16,0 1-10 0,3 2-95 16,-5 2 8-16,8-1-97 0</inkml:trace>
  <inkml:trace contextRef="#ctx0" brushRef="#br1" timeOffset="137669.57">1018 17535 1493 0,'-1'3'95'0,"2"0"-8"0,-1-3-17 0,0 0 4 16,0 0-13-16,0 0-20 0,0 1-7 15,0-1-5-15,0 1-21 0,2 12-24 0,3-12-52 16,6 0-26-16,0 0-52 0,1 1 6 0,1-1-76 15</inkml:trace>
  <inkml:trace contextRef="#ctx0" brushRef="#br1" timeOffset="137850.67">1146 17350 1581 0,'10'-8'43'0,"0"3"-33"0,1-1-2 16,1 0-1-16,-2 1-3 0,1 1 0 0,-1 2-23 16,-1-1-67-16,-1 3-25 0,-1 3-61 15,-2 2 5-15,-3 2-86 0</inkml:trace>
  <inkml:trace contextRef="#ctx0" brushRef="#br1" timeOffset="138025.68">1166 17458 1594 0,'6'-7'61'0,"3"-1"-15"0,-1 0-9 0,1-2 2 15,2 2-16-15,1 2-60 0,1 0-197 0,-1 0 148 16,0 4 88-16,0-1-90 0</inkml:trace>
  <inkml:trace contextRef="#ctx0" brushRef="#br1" timeOffset="139189.99">1430 17007 984 0,'-3'16'31'0,"3"6"-2"0,0 4 13 0,0 2-7 16,2 1 0-16,0-1 0 0,-1 0-9 0,4-3 5 16,0-4 0-16,3-1 0 0,3-4 4 15,-1-5 2-15,1 0 1 0,0-4 2 0,4 1-1 16,-1-8-4-16,4 3-3 0,-1-5 2 0,-1 0-8 16,3-5-4-16,-2-3 0 0,0-1-2 15,-1-2-4-15,-2-1-1 0,-2-3-1 0,-3 0 1 16,-2-3-3-16,-1-3 0 0,-3-1 0 0,-3-1 0 15,-3 2-1-15,-2-4 0 0,-3 1-1 0,-2 0 0 16,-4 3-1-16,-1-1-4 0,-2 2 0 0,0 3 0 16,-2 3-4-16,1 0-1 0,-1 6 0 0,1 4-2 15,-1 1-2-15,6 5-2 0,-3 0 0 16,2 7-1-16,2 0-2 0,3 4 0 0,-1-2-2 16,4 5 0-16,1 0 0 0,2 1 4 15,3 2-1-15,1-2 0 0,4 1 4 0,0 0 2 16,4-1 2-16,1-2 0 0,3 1 4 0,-1-3-30 15,4 0-51-15,3-2-20 0,0-1-60 0,6-4 5 16,0-3-74-16</inkml:trace>
  <inkml:trace contextRef="#ctx0" brushRef="#br1" timeOffset="140277.44">1547 16650 1035 0,'1'15'30'0,"7"-3"-7"16,-3-1 11-16,2-1 2 0,1-2 1 0,0-2 4 15,1 0 0-15,1-2-5 0,2-4-6 0,-3-4-1 16,0 0-8-16,3-3-2 0,-3-1-1 0,1-4 0 15,-2-4-3-15,-1 0-1 0,-2 0-3 0,0-3 2 16,-3 0-4-16,0 0 0 0,-2 1-1 0,-3 2-1 16,1 0-1-16,-3 3-2 0,0 2-1 15,-1 4 0-15,0 1-3 0,-2 4 1 0,1 2 0 16,-3 2 0-16,2 1-1 0,0 6 2 0,0 1 0 16,0 1 2-16,3 1 0 0,0 2 0 0,2-1-1 15,3 2 1-15,0 0-1 0,3-1 0 16,3-1 0-16,3-2 0 0,-2-1 1 0,3-1 0 15,-1-2 2-15,2-2 0 0,0 0 3 0,-1-4-1 16,1-1 1-16,-1 0 0 0,0-2 0 0,1-2 3 16,-1-3-1-16,-1-4-2 0,0 1 3 0,0-3-1 15,-2 0-2-15,-1-2 1 0,-1-2-3 0,-1 1-1 16,-2-3 1-16,0 3-2 0,-2-2 0 0,0 2-1 16,-3-3-2-16,-1 4 3 0,0-3-3 0,-1 3 1 15,0 1-2-15,-2 0 1 0,1 1 0 0,0 2-2 16,0 5 1-16,0-3-1 0,0 6 0 15,-1-3-1-15,3 4-1 0,0 1-1 0,0 1-1 16,0 3-2-16,2-1 2 0,-1 4-2 16,2-1 0-16,0 4 2 0,1-1-2 0,0 3 1 15,1-1 1-15,3 3 2 0,-2-2 0 0,3 0 0 16,-1 0 1-16,2-2 1 0,0 1 0 0,-1-1 1 16,1 0 1-16,1-2 2 0,0-2 0 0,0-1 1 15,0 1 1-15,-1-5 2 0,0 0 0 0,0-6 1 16,0 0 1-16,-2-3 0 0,0-1 0 0,-2-1-2 15,1-1 0-15,-3-3-1 0,0 3-2 16,-3-3 1-16,1 0-3 0,-3 0 0 0,-1-1 0 16,-1 1-1-16,0 3 1 0,-2-2-2 0,2 2 1 15,-3-4 0-15,1 4-1 0,1 1-1 0,-1 1 0 16,1 4 0-16,-1-3-1 0,2 5-2 0,-1-2-2 16,2 4-1-16,1 2-2 0,1 3-2 15,1 2 3-15,0 4-1 0,2-1-1 0,1 6 6 16,0 0-1-16,1 2 0 0,2 2 5 0,-1-2 0 15,3 3 0-15,1-2 0 0,0 0-1 0,2 2 1 16,-1-1 1-16,4 1-1 0,0-2 2 0,3 2 1 16,0-3 0-16,-1-2 1 0,3 1 1 0,-1-1 1 15,2-2 1-15,-1-3 2 0,0-2 2 0,-1-3-5 16,1-2-5-16,-1-2 1 0,-3-3-5 0,1-5-3 16,-2 0 1-16,-1-4-5 0,-1 0-1 15,-1-1 3-15,-1-1 3 0,-3 0 0 0,2 0 4 16,-5 0 0-16,2 0 0 0,-4 2 0 0,-4 1 0 15,0 1 0-15,-1 0 0 0,1 5-2 16,-3-1-1-16,5 4-4 0,-6 0 1 0,5 4 2 16,0 1-4-16,2 4 5 0,1 2 0 0,-2 0-1 15,2 0 7-15,0 3-1 0,1-1 3 0,2 0-3 16,2-1 1-16,1 0 1 0,0-1 0 0,2-2-1 16,1 0 1-16,3-2 2 0,-1-1-1 0,0-4 1 15,-1 0 1-15,3-1 0 0,-4-5 0 16,2-2 1-16,-1 1 0 0,-3-3-1 0,1-1 1 15,-1 1-1-15,-1-1 0 0,-2-1-1 0,-2 2 0 16,-1 0-1-16,-4 0 0 0,2 1-2 0,-4 2 0 16,-2 2 0-16,1-2-2 0,-3 4 1 15,-1 2-2-15,-1-2 0 0,-1 3 0 0,-2 3 0 16,2-1 0-16,1 1 0 0,-1-1 0 0,5 3-3 16,-1-5-21-16,6 3-5 0,3-3-18 0,0 0-118 15,0 0-56-15,0 0 79 0,9-14 144 0,-2 7-146 16</inkml:trace>
  <inkml:trace contextRef="#ctx0" brushRef="#br1" timeOffset="140497.81">1930 15944 1396 0,'0'0'89'0,"0"0"-13"0,0 0-10 16,-4 15-5-16,6-2-7 0,1 4-3 15,1 3-5-15,-2 4-11 0,3 2-3 0,1 3-1 16,0-1-14-16,3 3-2 0,-2-2-2 0,3-2 1 15,3 2-4-15,0-4 2 0,-1-1 1 0,6 0-7 16,-2 2 2-16,2-2-354 0,6 5 332 0,-2-3-70 16,0-2 87-16</inkml:trace>
  <inkml:trace contextRef="#ctx0" brushRef="#br1" timeOffset="140753.91">1988 17070 1911 0,'21'-19'10'0,"3"-2"-4"0,3 0-3 0,3 3-3 16,0 0-60-16,-1 6-36 0,-2 1-38 0,2 3 5 16,-2 4-76-16</inkml:trace>
  <inkml:trace contextRef="#ctx0" brushRef="#br1" timeOffset="141107.27">2476 16405 1740 0,'12'5'23'16,"0"1"-9"-16,1 4 16 0,-2 2-2 15,0 4 0-15,-1 5 17 0,-1 5-15 0,-2 2-1 16,-1 3 0-16,1 2-17 0,0 2-1 0,-2-2-1 15,-1-1-2-15,-1-2 0 0,-1-3 1 16,-4-2 0-16,0-3 0 0,-1-2 0 0,-3-4 2 16,-1-2 2-16,-4 0 0 0,1-3 2 0,-1-2 1 15,2-4-1-15,-1-2 1 0,0-3 0 0,-3 0-2 16,2-3-1-16,2-2 0 0,0-4-3 0,2-1-1 16,0-1-1-16,0-2-1 0,1 0-1 0,5-3-4 15,1 1 0-15,0 2 0 0,0 1-3 16,4-3-2-16,-1 1 1 0,2 4 0 0,2 3 0 15,2-2 3-15,-1 2-1 0,0 1 0 0,1 1 3 16,3 1-2-16,2 4 1 0,0-1 0 0,2 0-2 16,-2 1 1-16,6 2 0 0,1 1 0 15,0 1 2-15,0-1-106 0,1 2 98 0,-1 0-21 16,2-4 27-16</inkml:trace>
  <inkml:trace contextRef="#ctx0" brushRef="#br1" timeOffset="143044.74">2561 15858 1130 0,'0'0'32'0,"15"-9"-10"0,-5 9 20 0,2 2-7 16,1-1 2-16,3 5 8 0,2-1-11 0,2 6-10 15,1-1-5-15,1 5-3 0,2 1-9 0,-2 1-1 16,2 4-1-16,-1 2 0 0,0 2 0 0,-2 4 0 16,1-1 1-16,-3 3 0 0,-1 0 0 0,1-2 2 15,-3 0 1-15,-6-4 0 0,0 1 1 0,-6-3 2 16,-1-1 1-16,-3-4 2 0,-4 0 2 0,-4-2-1 15,-2-2 1-15,0 1 0 0,-4-6-1 0,1 1-1 16,-2-3-1-16,1-2-1 16,2-2-2-16,0-1 0 0,1-2 0 0,1-5-2 0,0 1 1 15,2-3-3-15,2-2 0 0,1 1 1 0,2-3-4 16,0-1 0-16,3-2-2 0,0 0 1 16,4 1-2-16,2-2 0 0,1-1-1 0,3-2 0 15,1 2 0-15,3-2-26 0,3-1-48 0,2 2-24 16,1-3-54-16,3 2 6 0,0 1-74 0</inkml:trace>
  <inkml:trace contextRef="#ctx0" brushRef="#br1" timeOffset="143678.07">3067 15851 907 0,'12'-7'67'0,"3"-1"-27"0,-2-1 3 0,3 2-5 15,-4-1 3-15,3 0 1 0,-4 0-14 16,-1 1-2-16,1 3-2 0,-3-2-15 0,1 4 0 16,-4-3-3-16,1 1 0 0,-2 3-1 0,-4 1 1 15,0 0-2-15,0 0 1 0,0 0-1 0,0 0-1 16,1 0 1-16,-1 0 0 0,0 0-2 0,1 0 1 16,-1 0-3-16,0 0 0 0,0 0 0 0,0 0-2 15,0 0-4-15,0 0-3 0,0 0-3 0,0 0-32 16,0 0-17-16,0 0-9 0,0 0-43 0,0 0 3 15,0 1-34-15</inkml:trace>
  <inkml:trace contextRef="#ctx0" brushRef="#br1" timeOffset="144058.87">3120 15782 937 0,'20'14'34'15,"-13"-6"-6"-15,3 0 16 0,0 3-5 0,1 1 1 16,0 2-1-16,2 1-7 0,-1 2-7 0,0 2-2 16,-1 1 0-16,-1-1-8 0,-1 4 3 0,0-1-2 15,-3 3 0-15,0-1 2 0,-4 1-2 0,2 2 2 16,-4-4 0-16,0 0-4 0,-2-1 3 15,-5 0-1-15,0-6 1 0,-2 3 1 0,-2-7-1 16,0-1-2-16,-1 0 1 0,-2-2-3 0,1-4-1 16,2 0-1-16,-2-4 0 0,3-1-2 0,2-3 3 15,-1 0 11-15,4-5-5 0,1 2 10 0,3-2-6 16,-1-5 0-16,2 2 3 0,0-1-5 0,1-4-3 16,3 2-9-16,2-1 0 0,0 1-6 0,3-4 0 15,2 3-1-15,2-1-2 0,1 2-1 16,-1 0-56-16,1 0-25 0,1 2-1 0,0-1-69 15,-1 0 4-15,1 2-53 0</inkml:trace>
  <inkml:trace contextRef="#ctx0" brushRef="#br1" timeOffset="144266.63">3405 15603 1012 0,'-6'8'94'15,"0"3"-23"-15,0 7-14 0,-1-1-1 0,1 4 6 16,1 1-19-16,2 4-13 0,-1-1-6 0,4 2-4 16,0-1-13-16,0-2 2 0,4 0-2 0,2-2 1 15,1 2 2-15,3-4 5 0,1 0-1 16,3-3-2-16,2 1 2 0,0-5-82 0,0 1-40 16,2-5-21-16,0-2-105 0,5-6 7 15,-2-1-94-15</inkml:trace>
  <inkml:trace contextRef="#ctx0" brushRef="#br1" timeOffset="144650.59">3628 15721 1079 0,'0'19'41'0,"0"0"-7"0,0 0 18 16,2-2-11-16,3 0 4 0,2-1 6 0,-2-2-16 0,4 1-4 15,2-3-1-15,2-1-1 0,1-3-4 16,-1-2 6-16,2 0-2 0,0-4 0 0,1 0 5 16,-1-2-6-16,0-4 0 0,0-2 0 15,-2 0-7-15,-2-5-2 0,0-2-1 0,-2 0 0 16,-2-3-3-16,-3-2-2 0,0 2-1 0,-4-2 2 16,-2-2-4-16,-2 2-2 0,-4-1-1 0,0-2 1 15,-5 1-3-15,0-1-1 0,-3 0-1 0,-3 4 0 16,1 1-3-16,-2 5-1 0,0 1-1 0,-1 8-2 15,0 0-2-15,1 6-1 0,2 3-2 16,2 5 0-16,1 1-2 0,3 2 0 0,4 1 0 16,2-1 1-16,2 0 0 0,4-1 3 0,0-1 2 15,4-1-2-15,2 0 5 0,3-2 2 16,-2-2 2-16,7 0 1 0,-1 0 3 0,5-3 2 16,1 0-7-16,1-4-12 0,4-1-4 0,-1 0-169 15,3-4 172-15,-1-2-45 0,-1-1 58 0</inkml:trace>
  <inkml:trace contextRef="#ctx0" brushRef="#br1" timeOffset="144879.84">3847 15341 916 0,'0'0'110'0,"0"3"-22"16,12 10 1-16,-6-7 16 0,3 2-23 0,1 2-3 15,2 1 9-15,1 1-26 0,5 2 3 0,-1 4 2 16,-1-3-29-16,2 6-8 0,-1 0-8 0,-1 2 0 16,2-1-10-16,-3 3 6 0,-4 2-2 0,0 2-1 15,-1-3 6-15,1 3-70 0,-3-2-61 0,-2 4-27 16,-1 0-102-16,-1 2 8 0,-4 1-115 0</inkml:trace>
  <inkml:trace contextRef="#ctx0" brushRef="#br1" timeOffset="145155.37">3251 16601 1822 0,'42'-26'69'0,"5"-5"-4"0,3 0-5 16,2 2-23-16,0-2 1 0,2 4 3 16,1-2-26-16,-1 3 1 0,-1 4-2 0,-4 0-15 15,2 3 2-15,-2 1-167 0,2 3 159 0,-4 0-35 16,1 0 43-16</inkml:trace>
  <inkml:trace contextRef="#ctx0" brushRef="#br1" timeOffset="146244.84">3258 16829 1124 0,'14'2'21'0,"1"3"23"0,0-2-9 16,1 5-4-16,-2 0 24 0,1 1-19 0,0 3 2 15,-3 1 2-15,1 2-22 0,-3 1-3 0,-1 3-3 16,-1-2 0-16,-3 2-4 0,-3 2 4 0,1-3 0 16,-3 2-1-16,-4 0 4 0,-2 1 0 15,-2-4 0-15,-3 0 0 0,0-2 0 0,1 0-1 16,-3-3-1-16,-1-2 0 0,2-3-1 0,0-2-1 16,2 0-1-16,0-5 1 0,1-1-2 0,3-5-3 15,1 1 0-15,1-6 0 0,2 1-2 0,2-3 4 16,0-1-6-16,1-2 1 0,3 1 0 0,1-1 5 15,1 0-1-15,1 1 0 16,2-1 1-16,2 2-6 0,0 1 5 0,1 2 1 0,1 0-6 16,2 2-10-16,-1 2-32 0,2 0-13 0,-1 5-29 15,0 1 3-15,1 1-41 0</inkml:trace>
  <inkml:trace contextRef="#ctx0" brushRef="#br1" timeOffset="146682.37">3635 16744 1457 0,'-2'1'18'16,"-10"21"-7"-16,11-13 15 0,1 6-6 15,1-2 3-15,-1 2 6 0,1 2-9 0,2-1-4 16,0 2-3-16,2-6-1 0,3 2-4 0,-1-2 9 16,1-3 1-16,5 2-2 0,0-5 8 0,0-1 0 15,1-3 1-15,3-1 2 0,-1-1-4 0,-1-2-2 16,1-3-3-16,0-2 3 0,-1-3-5 0,-1 1-3 16,0-3 1-16,-3 0-1 0,0-2-2 0,-3-1 0 15,-1-1 1-15,-2 0-2 0,-3-1 1 0,-2 0-1 16,0-4-1-16,-4 1 1 15,-3 0-2-15,-1 2-2 0,-2-5-1 0,-2 5 0 0,-2 1-3 16,-1-1-1-16,-1 5-1 0,0 3 0 0,-1 2-3 16,0 5 0-16,-1 3-2 0,2 0 1 15,1 5-2-15,3 3-2 0,0 2 1 0,2 1 0 16,4 2-1-16,-2-2 1 0,6 1 1 0,1 0-1 16,1 0 4-16,5-3 0 0,1 0 1 0,1 0 1 15,2-3 1-15,2 0 1 0,1-1 1 0,1 0 1 16,1-4 2-16,0 0-80 0,-1 1-102 15,3-1 102-15,1-1 76 0,-1-1-77 0</inkml:trace>
  <inkml:trace contextRef="#ctx0" brushRef="#br1" timeOffset="148526.87">4081 16913 503 0,'-1'9'256'0,"1"2"-55"0,0-2-11 0,-1 1 50 16,0 1-158-16,-1-1-13 0,2 1 11 0,0 1-29 15,-1-4 2-15,1 0 6 0,1 0-35 16,4 2 0-16,-3-5-4 0,1 1-11 0,-2-2 2 16,2-2-177-16,-3-2 163 0,0 0-34 0,1 0 38 15</inkml:trace>
  <inkml:trace contextRef="#ctx0" brushRef="#br1" timeOffset="148703.81">3960 16770 1584 0,'0'0'94'0,"0"0"-50"16,0 0 4-16,0 0-4 0,0 0-21 0,2 0-7 15,-1 0-11-15,19 12-50 0,-13-7-202 16,5 2 157-16,-1 2 91 0,3-2-88 0</inkml:trace>
  <inkml:trace contextRef="#ctx0" brushRef="#br1" timeOffset="149061.53">4239 16843 1174 0,'4'1'105'0,"0"-1"-8"16,-2 2 0-16,2-1 16 0,1 2-28 0,-2 2-10 16,2 0 13-16,2 2-27 0,-3 3-2 0,4 0 3 15,-2 2-34-15,3 2-7 0,-2 1-7 0,0-1 2 16,1 3-9-16,-2-3 0 0,-1 4 0 0,0-1 0 16,-1 0 1-16,-2-1 5 0,-1 1 1 15,-1 1-2-15,-2-3 6 0,-2-1-1 0,-1-1-1 16,-1-2-10-16,-3-1-3 0,1-2-99 0,-1 0-67 15,-1-6-46-15,3-1-143 0,1-2 10 16,0-1-137-16</inkml:trace>
  <inkml:trace contextRef="#ctx0" brushRef="#br1" timeOffset="149230.29">4229 16769 1711 0,'0'0'120'0,"0"0"-56"15,0 0-39-15,0 0 109 0,0 0-79 0,2 0-17 16,-1 0-5-16,0 0 6 0,0 0-21 16,0 0-74-16,22 0 57 0,-20 11-13 0,2 0 12 15</inkml:trace>
  <inkml:trace contextRef="#ctx0" brushRef="#br1" timeOffset="149951.11">733 17976 1651 0,'4'5'62'0,"2"4"-17"0,1 1 22 0,-3 2-16 16,-2 1 1-16,2 0 0 0,0-1-22 0,2 4-6 15,-2-3-2-15,-1 0 0 0,1 0-9 0,0-1 3 16,-1-1-1-16,0-2-5 0,-1-1 1 0,0-3-76 15,0 2-21-15,-2-7-2 0,0 0-88 0,0 0 4 16,0 0-59-16</inkml:trace>
  <inkml:trace contextRef="#ctx0" brushRef="#br1" timeOffset="150131.65">739 17906 1251 0,'0'-5'107'0,"0"5"-16"0,0 0-17 0,0 0 2 15,0 0-24-15,0 0-15 0,0 0-9 0,1 0 2 16,0 1-22-16,16 17-17 0,-13-12-72 0,1 2-39 16,2 4-59-16,-1-1 6 0,0 3-97 0</inkml:trace>
  <inkml:trace contextRef="#ctx0" brushRef="#br1" timeOffset="150375.43">911 17890 1716 0,'3'0'89'0,"-2"0"-23"0,4 5-17 16,-1 0 1-16,2 1 6 0,-2 3-23 0,2 4-11 15,3 0-5-15,-1 3-3 0,2 2-13 0,-4 1 5 16,4 2-4-16,-1 1 2 0,2 0 3 0,-4 1 6 15,3 1-1-15,-1-3 0 0,2 0 4 0,0 0-4 16,-2-6-18-16,1-1-5 0,0 1-18 16,-3-6-95-16,-2 1-45 0,-3-3-22 0,0 1-124 15,3-6 4-15,-5-2-82 0</inkml:trace>
  <inkml:trace contextRef="#ctx0" brushRef="#br1" timeOffset="150675.77">913 17827 2072 0,'0'0'108'0,"0"0"2"0,0 0-31 0,0 0-29 15,0 0-8-15,0 0-1 0,0 0-34 0,0 0 3 16,0 0-37-16,0 0-29 0,14 0-17 0,-5 5 3 15,0 1-47-15</inkml:trace>
  <inkml:trace contextRef="#ctx0" brushRef="#br1" timeOffset="151075.27">1619 17420 1450 0,'2'-3'89'0,"2"3"-7"0,1 4-9 0,-2 2-22 15,4-2-2-15,0 3-3 0,-2 1-26 16,1 2-3-16,2 1-2 0,-1 0 0 0,0 1-5 15,1 1 5-15,-1-1-19 0,1 3-15 0,-1-3-8 16,-1-1-228-16,2 2 236 0,-2-2-66 16,-1-1 87-16</inkml:trace>
  <inkml:trace contextRef="#ctx0" brushRef="#br1" timeOffset="151247.28">1573 17379 1607 0,'0'0'52'15,"0"0"-10"-15,0 0-29 0,0 0-3 0,0 0-3 16,0 0-23-16,1 0-5 0,17 4 0 16,-6 6-16-16</inkml:trace>
  <inkml:trace contextRef="#ctx0" brushRef="#br1" timeOffset="151520.51">1794 17327 1691 0,'10'-1'54'0,"-3"6"-40"16,2 4 1-16,1-1 0 0,1 5 2 0,1 2 1 15,0 3-5-15,2 4-2 0,0 0 0 16,-2 2-6-16,1 1 1 0,-1 2 2 0,-1 1-1 16,-3-1 2-16,0 2 1 0,-2-2 1 0,-4-1 1 15,2-3 1-15,-4-2 2 0,0-2-2 0,-4-5 1 16,1 0 1-16,-5-4-14 0,2-3-10 0,-1-2-5 16,-3-2-21-16,1-1-118 0,-2-4-103 0,1-3 111 15,-1-3 147-15,0-3-143 0</inkml:trace>
  <inkml:trace contextRef="#ctx0" brushRef="#br1" timeOffset="151715.23">1809 17269 1756 0,'0'0'76'0,"1"0"-43"0,0 0-11 15,0 0 2-15,1 0-14 0,10 12-12 0,-12-1 0 16,-4 3-8-16</inkml:trace>
  <inkml:trace contextRef="#ctx0" brushRef="#br1" timeOffset="-73099.83">13776 17922 1179 0,'53'-11'1'0,"8"1"5"0,3-1 1 0,10 1 23 16,2-1 1-16,11-1-5 0,4-1 27 0,5 2-13 15,3 1 6-15,7-2 2 0,5 0-13 0,5 4-7 16,5-2-5-16,4 1 1 0,2 1-9 0,2 2 2 16,1-1-3-16,-1 3-2 0,1 0 1 0,-6 3-2 15,-3 0 1-15,-6 1 0 0,-4 1-2 0,-6 3-17 16,-4-3-9-16,-10 3 1 0,-4-1-23 16,-7 1-48-16,-6-2-21 0,-11 0-7 0,-6 0-56 15,-12 1 3-15,-5 0-35 0</inkml:trace>
  <inkml:trace contextRef="#ctx0" brushRef="#br1" timeOffset="-72792.19">14275 18123 1191 0,'23'0'32'0,"9"0"0"0,10-1 30 0,7-4-1 16,14-1-1-16,6-4 29 0,12-1-14 15,4-1 1-15,11-3 2 0,759-84 164 16,-862 99-232 0,60-4-5-16,5 1 0 0,-3 0 0 0,57-3 3 15,-3 1-1-15,0 1 0 0,-5-2-3 0,-2 1 0 16,-5 0 1-16,-7 3-2 0,-5 1 2 0,-10-1 1 15,-4 2 1-15,-11 0-1 0,-7 0 3 0,-9 5-107 16,-9 2-83-16,-11-1 98 0,-9 4 84 0,-11 2-84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7:50:56.425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18995 4224 572 0,'14'-18'106'16,"-1"4"-105"-16,-2 1 99 0,2 0 43 0,-4-2-48 15,0 4 24-15,-4 0-27 0,-3 3-4 0,0 1 5 16,-4 1-37-16,-4 2-8 0,-4 3-7 0,-1 1-3 16,-1 5-10-16,-2 0-6 0,-2 3 0 0,-2 2 0 15,1 2-6-15,-2 1 0 0,2 2 0 0,-3-1-1 16,3 4 1-16,-2-2 3 0,3 1 0 15,3-1 0-15,0 1 3 0,3 1-6 0,3-1 0 16,5 1 0-16,-1 1-5 0,4-1-1 16,4 1-1-16,4 2 1 0,1-1-1 0,3-1 5 0,3 0-1 15,3 1 1-15,-2-1 4 0,2 0-1 16,-1 1 0-16,2-2 1 0,0 1-4 0,-2-1-2 16,-1 2 0-16,-2-2-1 0,0 1-3 0,-3-2 0 15,0 2-1-15,-8-1 2 0,-1-2-2 0,-3 1 1 16,-3-2 2-16,-5-2-1 0,-1 1 1 0,-3-1 1 15,-2-3 0-15,1-1-1 0,-5-1 1 0,4-2 6 16,-5-1-2-16,3-1 4 0,-1-3 3 0,2-2 8 16,1-2-3-16,1-2 1 0,1-1 4 15,-1-3-7-15,3 1 2 0,3-4-1 0,2 0-9 16,-1 0-5-16,2-3 0 0,2 2 0 0,2-3-4 16,2-2-4-16,4 2-1 0,0-1-1 0,3-1-2 15,5 0-85-15,-2 0-71 0,6 2-63 16,1 0-119-16,4 2 9 0,1 1-153 0</inkml:trace>
  <inkml:trace contextRef="#ctx0" brushRef="#br0" timeOffset="1256.66">20747 4140 419 0,'0'0'201'0,"0"0"-29"0,0 0-6 0,0 0 20 16,0 0-97-16,-9 16-9 0,6-5-1 0,-2 4-15 16,-2 3-2-16,0 4 1 0,-2 2-19 0,1 4 0 15,-2 1-4-15,-2 4 0 0,-1-1-3 0,1 1-11 16,0 4-2-16,0-2-3 0,1-1-13 0,3-3 2 16,-2 1-2-16,5-3 0 0,0-3 0 0,2-3-2 15,2-2-7-15,0-5-2 0,0-1-10 0,2-8-96 16,0 1-50-16,2-6 70 0,2 1 90 0,0-8-95 15</inkml:trace>
  <inkml:trace contextRef="#ctx0" brushRef="#br0" timeOffset="1588.59">20809 4102 1101 0,'0'0'131'15,"0"0"-128"-15,0 0 80 0,0 0 18 0,0 0-21 16,1 0 17-16,0 0-27 0,15 13 6 0,-12-5 4 16,1 1-31-16,-2 4 10 0,2 0-6 15,0 1-2-15,-1 3 8 0,1-1-13 0,0 3 0 16,0-1 0-16,0 1-17 0,0 0-2 0,2 4-4 16,-1-4 1-16,2 4-5 0,-2-2 0 15,1 1-2-15,1 1 0 0,0 1-3 0,2-2-2 16,-2 0 0-16,-1-1 0 0,2 1-2 0,-2-2-2 15,2-2 0-15,-4 0 0 0,-2-2-1 0,1 0 0 16,1-4 0-16,-1-1-1 0,-1 0 1 0,-1-1-1 16,-2-2 0-16,2-2 1 0,-2 0-1 0,-2-1-9 15,-1-1-19-15,-4-1-8 0,0 1-21 0,-1-3-108 16,-1 2-57-16,-3-1-29 0,-2 3-143 0,-2-1 5 16,-1 0-100-16</inkml:trace>
  <inkml:trace contextRef="#ctx0" brushRef="#br0" timeOffset="1867.66">20500 4762 724 0,'0'0'271'0,"0"0"-44"16,0 0-2-16,12 1 27 0,-4-2-127 0,4-1-14 15,4 0 17-15,4 2-32 0,1-1-6 0,4-4-1 16,2 1-37-16,2-1-3 0,2 3-7 0,3 0-1 15,-2-1-5-15,0-3-8 0,0 1 0 0,-1 1-2 16,1 1-7-16,-6 2-4 0,-2-3-2 0,-2 3 0 16,-2 0-5-16,-2-1-1 0,-4 0-1 15,0 2-1-15,-5-2-3 0,3 2 0 0,-2 0 0 16,-5 0-4-16,1 0-2 0,-6 0-41 0,0 0-22 16,0 0-2-16,-1 15-53 0,-7-10-223 15,0 1 279-15,-4 0-107 0,-2-1 174 0</inkml:trace>
  <inkml:trace contextRef="#ctx0" brushRef="#br0" timeOffset="5656.32">18545 4833 288 0,'6'-1'77'0,"-5"-2"13"0,3 1 1 0,-2-2 2 15,-2-1 16-15,1 2-18 0,-1 3 16 0,0 0-14 16,0 0-8-16,0 0-1 0,0 0-19 0,0 0-10 16,-1 0-2-16,-15 5 1 0,9 1-12 15,-3-1-1-15,-2 2-3 0,-3-1 1 0,2 2-4 16,-3 2-8-16,2 1 0 0,-5 0 1 0,2 0-10 16,-3 0-3-16,3 1-2 0,-1-1-2 0,1 2-2 15,1-2-3-15,0 0-1 0,3-1 0 16,1-4-4-16,5 3-1 0,0-1-24 0,2-4-13 15,0 0-16-15,4-1-188 0,1 0 212 0,2-2-68 16,0 0 98-16</inkml:trace>
  <inkml:trace contextRef="#ctx0" brushRef="#br0" timeOffset="6035.79">18476 4758 704 0,'0'0'49'0,"0"0"68"16,0 0-62-16,0 0 105 0,0 0-32 0,0 0-44 15,0 0 6-15,0 0 14 0,0 0-53 0,0 0 10 16,0 0-10-16,0 0-6 0,0 0 12 0,0 0-13 16,1 0 3-16,0 0 1 0,15 11-15 0,-7-9-2 15,-2 2-4-15,0 1 0 0,3-1-5 0,1 0-5 16,-1-1 0-16,3 0 0 0,-1-1-6 0,2 1-1 15,-1 0-2-15,1-1 0 0,1-2-2 0,1 2 0 16,0 2-1-16,-2-4 1 0,0 0-1 16,1 0 4-16,-3-2 4 0,-1 2 2 0,0 0 6 15,-3-1 5-15,-2-1-1 0,-2 1-1 0,-4 1 7 16,0 0-7-16,0 0-2 0,0 0-3 0,0 0-7 16,-8 6-3-16,-2-1-3 0,-2 1 1 15,-3 2-4-15,-1 1 0 0,-4 2-1 0,1 0 0 16,-1 2 0-16,0-2-1 0,2 1 2 0,2-1-1 15,1 2-1-15,4-4-19 0,1-1-39 0,5 0-14 16,0-1-41-16,7 0 3 0,5-1-55 0</inkml:trace>
  <inkml:trace contextRef="#ctx0" brushRef="#br0" timeOffset="27704.2">3495 6694 565 0,'5'-7'97'0,"0"3"-22"0,4 0-12 0,-2-1-3 15,2-1 3-15,3 1-16 0,2 0-2 16,2-1-4-16,1 2-1 0,3-2-4 0,1 1-7 16,1 0-1-16,4 0 2 0,1 3-10 0,0-3-4 15,1 1-3-15,1 1 1 0,2 2-6 0,1-1-2 16,1 2 0-16,2 0-1 0,0-1-1 0,0 1 1 15,2 0-2-15,2 1 0 0,2-1 1 0,-1 2-1 16,2-1 1-16,2 1-1 0,0 1 0 16,5 1 1-16,-3 1 0 0,0 1-1 0,0 0 2 15,-1 3-3-15,-1-2 1 0,-2 2 1 0,-1-2-2 16,0 5 0-16,-1-5 1 0,-1 3 0 0,1 0 0 16,-1 0 3-16,1-2 0 0,-1 3 0 0,2 0 3 15,-4-3-1-15,1 2-1 0,0 0 2 16,-1-2-2-16,2 2-2 0,-2 0 2 0,-2-4-3 15,1 0 0-15,2 2-1 0,-1-1 1 0,0 0-1 16,2-2 0-16,-4 2 2 0,4-4-2 0,-5 1 3 16,2 1 0-16,-1 0-1 0,-2-1 8 0,0-2-3 15,2 0 5-15,-2 1-1 0,0-2-1 0,3 4 0 16,-1-5 2-16,0 0-1 0,0 1-6 0,0-1 0 16,-2 0-3-16,1 0-1 0,0 0 1 0,-1 0-2 15,2 0 1-15,-2-1-2 0,1 1 1 0,0 0 0 16,0 0-1-16,0 1 0 0,-1 1-1 0,1 0 1 15,-2 4-1-15,3-3 1 0,0 0-1 16,-2 0 0-16,3 1 1 0,-3-4-2 0,2 3 2 16,-1-1-1-16,-1-2 0 0,1 0-1 0,-2 0 1 15,2 1-1-15,-2 0 1 0,3 3-1 0,-1-4 1 16,1 1 0-16,1 1 0 0,1 0-1 16,0 4 1-16,-3-6 0 0,0 1 0 0,1-1 2 15,1 0-2-15,-1-1-1 0,2 1 2 0,-3-3 2 16,1 1 0-16,2 1 0 0,2 1 1 0,-3-3 0 15,1 1 2-15,1 2 0 0,-2 0 0 0,1-4 1 16,0 2 0-16,-2-3 1 0,-1 1-1 0,3-2 7 16,-1-2 1-16,-1-2-1 0,0 3 6 0,0-4-3 15,0-1 2-15,2 0 1 0,-4-4-4 0,0 4 3 16,-2-3 0-16,-1-2 1 0,0-1 3 0,-2-3 5 16,-2 1-1-16,-4-5 0 0,0 0 4 0,-2-3-7 15,-1 0-2-15,-3-2 1 0,-1 2-9 16,1-2-2-16,-1 3-2 0,0-3 0 0,-3 3-2 15,-1-2-1-15,0 1 0 0,1-1-1 16,-4-2-1-16,-4-4-1 0,0 3 1 0,-1-6-2 16,1 1 0-16,0 3-2 0,-4-3 1 0,0 2 0 15,-2 0-1-15,2 3 1 0,0 3-2 0,-2 3 1 16,0 0 0-16,-2 0-1 0,1 4 1 0,-2 1-1 16,-1-1 0-16,0 1 0 0,-1 0 1 0,-1 0-1 15,-2 3 1-15,2-1-1 0,-3-1 0 16,-2 4 0-16,5-1 1 0,-2 1-1 0,0 2 0 0,-1-3-1 15,0 2 1-15,-2 1 0 0,1 0-1 0,2 0 0 16,-6 2 0-16,0-1 1 0,-1 2-1 16,-2 0 0-16,0 1 0 0,-1 0 0 0,-2 3 0 15,-3-2 0-15,2 2 0 0,-1 1 0 0,-1-3 0 16,-2 2 1-16,1 1-1 0,0-1 0 0,1 3 0 16,-5-3 0-16,2 4 0 0,-1-4 0 15,-3 3 0-15,1 1-1 0,-1-3 1 0,-2 2 0 0,-3-2 0 16,0 2 0-16,-4 1 0 0,-1-2 0 15,1 3-1-15,-4 0 1 0,-1 2-1 0,-1-1 0 16,-1 1 0-16,0-1-1 0,0 1 1 0,-3-4 1 16,2 3 0-16,1-1-1 0,-2 0 0 0,2 1 1 15,1 1 0-15,3 0 0 0,1-2 0 0,0-3 0 16,-1 2 1-16,2-2 0 0,0 0 0 0,2 1-1 16,-1-3 1-16,-1 2 0 0,1-3-1 15,1 6 1-15,-2-4-1 0,2 3 0 0,0 0 0 16,-2-1 1-16,0 0-1 0,-2 2-1 0,0 1 0 15,-2-3 0-15,1 1 0 0,-3 2 0 0,-2 1-1 16,1 0 1-16,-2 1 0 0,3 1 0 0,0 0 0 16,2 1 0-16,0-1 0 0,0 0 1 15,1 5-1-15,2-6 1 0,-2 0 0 0,-2 3 0 0,0-2 0 16,-1 3-1-16,3 1 1 0,-2-2-1 16,1 0 0-16,-1 3 0 0,0-1 0 0,0 3-1 15,0 0 1-15,-2-2-1 0,-2 2 0 0,3 2 0 16,0 0 0-16,1 2 1 0,1 0 0 0,1 2-1 15,-1-3 1-15,3 3 0 0,0 0 0 0,0 1 1 16,1-4-1-16,-2 3 0 0,4-2 1 0,-1 2-1 16,1-1 1-16,5-2 0 0,-4 0 1 15,5-1-1-15,-2 1 1 0,2-4-1 0,-2 3 1 16,1-6 0-16,-1 3 0 0,-1-5 0 0,3 1 0 16,-2 0-1-16,0-2 1 0,2 1-1 0,-2-3 1 15,5 2 0-15,-1-2-1 0,1 3 1 16,2-3-1-16,2 0 0 0,1 0 1 0,0 0-1 0,2 0 0 15,0 0 1-15,1-3-1 0,4 3 0 16,-4 0-1-16,5 0 1 0,-3 0-2 0,2 3 1 16,2-3 0-16,2 1-1 0,3 0 0 0,0 3-1 15,1-2-1-15,1 3 2 0,2-1-2 0,1 2-2 16,1 0 0-16,0 2 1 0,1 2-2 0,0-3 0 16,2 4-1-16,1 0 0 0,-1 1 0 0,2 3-2 15,0-1 0-15,1 2-1 0,0 2-2 0,1 3 2 16,-1-2 0-16,3 6-2 0,-1-2 2 15,-1 4 2-15,0 3 1 0,1-1 0 16,-1 5 2-16,-1-1 2 0,0 3 2 0,0-2-2 0,0 1 4 16,0-3 0-16,0-2 1 0,-1-2 0 0,1-1 0 15,-2-6 0-15,1 1-1 0,0-1 2 16,0 0-2-16,0-1 1 0,-1 2-1 0,0-3 0 16,-1-1 2-16,1 2-1 0,-1-3 0 0,1 0 0 15,-2 1 1-15,1-2 0 0,-1-3 0 0,1 2 0 16,1-1 0-16,-1 0 0 0,1-1 1 0,0-2 0 15,-1 0-1-15,2-1 2 0,0-3-2 0,-2 1 1 16,1 0 0-16,0-3-1 0,2 3 0 0,0-6 1 16,0 1-1-16,0 2-2 0,2-4 2 0,0 0-1 15,2 0 0-15,1 0-1 0,0-1 0 0,1 0 1 16,3-1-1-16,2-1 0 0,2-3 0 16,3 0 0-16,3-1 0 0,2 0 0 0,3-2-1 15,5 1 0-15,0-1 0 0,5 0 0 0,-5 0 0 16,1 2-2-16,2-1 0 0,77-11-3 15,-68 14 3-15,-2-1 3 0,1 2 0 16,-3-4-1-16,3 4 1 0,3 0 3 16,-7 3-1-16,0 2 0 0,-4-1 1 0,-3 2-31 15,0 0-53-15,0 4-29 0,1 2-63 0,2-2 5 16,-2 0-85-16</inkml:trace>
  <inkml:trace contextRef="#ctx0" brushRef="#br0" timeOffset="34839.78">5248 8226 455 0,'-3'4'127'0,"1"-3"7"0,2-1 54 0,0 0-100 15,0 0 3-15,0 0-5 0,2 0-7 0,14 1 4 16,-6-3 1-16,2-2-11 0,5-1-4 0,0 1-3 16,3-4 2-16,4 0-7 0,3 0-13 0,2 0-4 15,5-4 2-15,0 1-16 0,3-4-7 0,3 1-4 16,3 0 0-16,1 0-9 0,1-3-1 15,2 0-1-15,0-1-2 0,1 2-1 0,1-1-2 16,-1 1 0-16,0 4 1 0,-3-6-1 0,-1 6 0 16,-3 1 0-16,-3 0-1 0,-2 1 2 0,-4 2-1 15,-5 2-1-15,-5 1-7 0,0 2-3 0,-7 1-64 16,-2 2-19-16,-7 4 0 0,-3 1-77 0,-1 2 4 16,-7 2-46-16</inkml:trace>
  <inkml:trace contextRef="#ctx0" brushRef="#br0" timeOffset="35082.24">5383 8378 805 0,'0'0'120'15,"0"0"-118"-15,0 0 92 0,12-5 20 0,1 1-5 16,3 2-2-16,3-5-29 0,5-1 2 0,3-3 4 15,1-2-34-15,8-1-5 0,1-1-7 0,3-4-2 16,0 0-6-16,3 0-9 0,3-2-2 16,2 1-1-16,2 3-9 0,0-1-1 0,0 3-2 0,1 0 0 15,0 1-1-15,1 3-31 0,0 0-36 16,-1 1-11-16,1 2-51 0,-1-1 4 0,-1 5-57 16</inkml:trace>
  <inkml:trace contextRef="#ctx0" brushRef="#br0" timeOffset="35810.6">8154 8235 428 0,'0'0'78'0,"0"0"-76"16,1-2 59-16,14-12 35 0,-4 5-2 0,5 0-28 16,5-1-1-16,3-1 0 0,6-1 5 15,1-3-2-15,7 2-4 0,4-5-2 0,4 1-3 16,0 0-4-16,3 0-9 0,3-2-3 0,0 3-1 16,1-4-12-16,0 2-7 0,-1 2-3 0,-1 1 1 15,1-2-8-15,-2 3-2 0,-4 0-2 0,-1 2 1 16,-3-1-2-16,-6 4-1 0,-2-2 0 0,-3 1-1 15,-5 3-1-15,-4 0 0 0,-3-1 1 0,-5 3-1 16,-1 4 0-16,-2 1-6 0,-5 0-23 0,-6 3-8 16,-4 0-19-16,-2 7-140 0,-6 0 164 15,-10 2-58-15,-3 0 86 0</inkml:trace>
  <inkml:trace contextRef="#ctx0" brushRef="#br0" timeOffset="38773.18">8287 8241 713 0,'0'0'109'0,"0"0"-19"0,0 0 0 0,0 0 7 0,1 0-13 16,19 1-18-16,-9-1 10 0,4-1-9 15,4-3 13-15,3-1 3 0,1-1-8 0,6-1 3 16,1-5-4-16,5 1 2 0,1-3 1 0,2-2-12 16,1-3-6-16,1 1 1 0,3-3-17 0,3 0-9 15,1 0-5-15,0 0 0 0,2 2-12 0,1-1-2 16,0 2-2-16,-1 2-2 0,-2 1-3 0,-4-1 0 16,-2 1-2-16,-5 2 2 0,-3 0-3 0,-5 2 3 15,1 0-2-15,-6 1 1 0,-1 3 1 0,-3 1-113 16,-3 4-34-16,-4-1-4 0,-1 3-89 0,-3 0 20 15,-4 3-140-15</inkml:trace>
  <inkml:trace contextRef="#ctx0" brushRef="#br0" timeOffset="40830.95">1532 9215 791 0,'-1'-3'110'15,"0"0"-30"-15,1 0-19 0,2-1-4 16,4 1 4-16,4 2-23 0,-2-4 7 0,3 3-8 16,4-2 3-16,4-2 3 0,5 2-3 0,-2 1-2 15,4-4 1-15,1 4-5 0,4-2-11 0,2 1-3 16,1 2 1-16,-1 0-12 0,1 0-1 0,3 1-2 15,-2-2-2-15,2 2-1 0,0 1 1 16,0-1 2-16,0-1-2 0,0 2 2 0,0-1 1 16,-1-1 1-16,0 2 1 0,-3 0 1 0,-2-1-27 15,-2 1-17-15,0-3-4 0,-3 2-35 0,-3-2-98 16,-2 2 136-16,-2-4-64 0,-3 3 99 0</inkml:trace>
  <inkml:trace contextRef="#ctx0" brushRef="#br0" timeOffset="41109.86">2416 8960 978 0,'13'5'78'0,"1"0"-1"0,1 2-7 0,-1 2 5 15,0 1-7-15,0-2 5 0,-2 4-2 0,-2 0-1 16,0 0 2-16,-4 3-10 0,0 1-3 0,-1-1 4 15,-1 1-14-15,-3 2-10 0,0 2-4 0,-3 0-1 16,0 1-12-16,-1 1-1 0,-3 2-3 0,-6-1 0 16,1 3-3-16,-1-3-3 0,-3 0-1 0,-1-2-4 15,-1 0-2-15,-3-3-63 0,0 2-30 16,3-5-11-16,0 1-79 0,2-2 6 0,0 0-68 16</inkml:trace>
  <inkml:trace contextRef="#ctx0" brushRef="#br0" timeOffset="53086.96">3541 9591 23 0,'44'2'0'0,"6"2"1"0,0-2-4 16,3 1 1-16,0 3 1 0,4-1 1 0,4 2-2 15</inkml:trace>
  <inkml:trace contextRef="#ctx0" brushRef="#br0" timeOffset="55454.14">21079 9649 5 0,'-1'-2'0'0,"-2"1"22"0,1 1-7 16,2 0 0-16,0 0 18 0,0 0-9 0,0 0 7 15,0 0 3-15,0 0-8 0,0-1 3 16,1 0-1-16,16-12-3 0,-6 12 4 0,2 1-7 15,0-1 0-15,2-2 1 0,3 3-9 0,3-1 2 16,3 1-2-16,2 0 0 0,3 0 0 0,3-1-2 16,4 1-1-16,4 0 1 0,2 0-3 0,3 0-3 15,0-1 0-15,3-2-1 0,0 2-2 16,1 0-1-16,-1-3 1 0,1 2 0 0,-3-1 0 0,0 1 5 16,2-2 0-16,-2 1 0 0,-1 1 5 15,2-1-2-15,-1-1 0 0,-2 0 1 0,0 1-2 16,-1-2-1-16,-4 0-1 0,-4 3 0 15,-1-2-2-15,-4 1 4 0,-3 0 3 0,-5 2-2 16,-1-2 6-16,-3 0 3 0,-5 2-1 0,-3 1 2 16,-3-3 2-16,-2 3-4 0,-5 0-3 0,0 0 2 15,0 0-8-15,-10-1-3 0,1 1 0 0,-6 1-2 16,-1-1-3-16,-5 1 0 0,-3 1 1 16,-4 0-1-16,-2 0 1 0,-4 2-1 0,-2-1 0 0,-2 2 0 15,-3-2 0-15,-5 2 1 0,1 1-2 16,-3-2 1-16,-2 0 0 0,1 1-1 0,-2-2 1 0,1 4 0 15,-5-4-1-15,4 2-1 0,0 0 1 16,-2 0 0-16,1 1 0 0,2-1 0 0,2 0 0 16,-1-2-1-16,7 0 0 0,2 2 2 15,0-4-2-15,6 2 1 0,3 1-1 0,1-3 1 16,3 3-1-16,5-3 2 0,2 0-1 0,7 0-1 16,-1 0 0-16,8 1 1 0,6-2-1 0,0 0 1 15,0 0 0-15,5 1-1 0,5-1 2 0,1 0-1 16,7 0 1-16,2-1-2 0,5 1 0 0,1-3 0 15,4 1 0-15,3 1 1 0,2-1-1 0,4 0 0 16,0 1-1-16,3-2 1 0,0 1-1 0,5 0 1 16,-2-1 0-16,4 0-1 0,-1 0 1 0,0 1-1 15,0-1 2-15,0 0-1 0,4 2 0 0,-4-2 0 16,-1 2 0-16,0 0 0 0,0 0 1 16,-2-3-1-16,0 2 0 0,-3-1 1 0,-4 2-1 15,-2-3 1-15,-2 2 1 0,-4 1-1 0,-4-2 1 16,-3 2 1-16,-2 1 1 0,-4-1-1 15,-3-2 2-15,-4 2 2 0,-3 1 0 0,-7 0 0 16,0 0 1-16,0 0-3 0,-8-4 1 0,-5 4 1 16,-2 0-3-16,-3 0 0 0,-5 0-1 0,-5 3 1 15,-2-1 1-15,-4 2-23 0,-2 0-22 0,-1-1-7 16,0 3-35-16,-1 2 3 0,-1-3-37 0</inkml:trace>
  <inkml:trace contextRef="#ctx0" brushRef="#br0" timeOffset="56113.54">21364 9871 83 0,'-15'-3'6'0,"-1"-1"23"15,1 4-15-15,-1-1 21 0,0 0 1 0,-1 1-5 16,-1 1-2-16,0 0 1 0,1 3-5 16,-2-3 13-16,2 2-2 0,0-1-3 0,-1 3 12 15,4-2-10-15,-5-1 1 0,6 1 1 0,-2-1-13 16,4 2 1-16,1-2-8 0,1 0 0 15,4-1-4-15,5-1-1 0,0 0 2 0,0 0 1 16,10 2-3-16,5-3-4 0,1-1 3 0,7 0 2 16,3 0-3-16,6-2-2 0,2 0-2 0,1 1-1 15,5 0-1-15,1 0 0 0,1 0-1 16,1 1 0-16,-1-1-1 0,2-2 0 0,0 3 0 0,1-2 0 16,-1-2 0-16,2 2 2 0,-2 0 0 15,0 0 0-15,1 1 2 0,1 2 0 0,-2-3 0 16,-2 2 1-16,-1-1-1 0,0 1 0 0,-4-2-2 15,0 0 1-15,-3 1-1 0,-4-2-1 0,-3 1 1 16,-1 2 0-16,-3-2 0 0,-4 3 2 16,-3-1 0-16,-4 2 2 0,-3 0 1 0,-4 0 11 15,-5 0-1-15,0 0-2 0,-8 0 9 0,0 0-10 16,-7 2 2-16,-5-1 5 0,-2 3-15 0,-5-1-1 16,-3 3-1-16,-2-2-2 0,-4 1-1 0,-3 1 1 15,-2-1-2-15,0 0 0 0,0 1 1 0,-4-1 1 16,1 1-1-16,-2 0-2 0,-2 1 2 0,2-1-2 15,2 2 0-15,-3-1 1 0,3 0-2 16,-1-2 0-16,1 1 0 0,2-1 1 0,4 0 0 16,2-1 0-16,0-1-1 0,8 1 1 0,-1-1 0 15,7 0 0-15,1 2 0 0,6-4 1 0,3 3-1 16,5-1 1-16,2 0 0 0,5-3 0 0,0 0 0 16,0 0-32-16,11 6-34 0,0-3-17 0,2 1-51 15,5-4 4-15,1 0-60 0</inkml:trace>
  <inkml:trace contextRef="#ctx0" brushRef="#br0" timeOffset="58479.18">29558 9593 1 0,'15'-2'0'0,"1"2"0"0,3 0 0 16,0-2 7-16,2 1 5 0,2 1-1 0,0-1 10 15,1 0 5-15,1-1 1 0,4 0 1 0,-1 1 5 16,1-2-8-16,-1 2-1 0,0-2-1 15,2 2-9-15,1 1-5 0,-3 0-1 0,-1-1-1 16,0 1-5-16,-1 0 1 0,-1 0-2 0,0 0 2 16,-1 0-1-16,0 0 0 0,-1 0 0 15,-3 0 0-15,0 1 0 0,-3-1 2 0,-2 0-1 0,-3 0 0 16,0 0 2-16,-9 0-59 0,-3 0 53 0,0 0-10 16,-7 6 11-16</inkml:trace>
  <inkml:trace contextRef="#ctx0" brushRef="#br0" timeOffset="58765.92">29481 9649 154 0,'26'0'60'0,"1"0"1"0,4-2 0 16,3 2-1-16,-1-1-5 0,1-1 2 0,3 0-3 15,1 1 3-15,-1-3-4 0,1 2 0 0,-1-1 1 16,-5 1-5-16,2 1-3 0,-1-3 1 16,-2 2-8-16,-5-1-12 0,1 2-1 0,-5 1-1 15,-1-1-14-15,-2-2 2 0,-2 3-2 0,-4 0 0 16,0 3 1-16,-3-2-23 0,-2 1-52 0,-3 2-25 15,-2 1-55-15,-7 1 5 0,-2 3-76 0</inkml:trace>
  <inkml:trace contextRef="#ctx0" brushRef="#br0" timeOffset="59710.05">30689 7737 123 0,'0'-5'43'16,"-3"3"21"-16,3 2 5 0,0 0-2 0,0 0 2 15,0 0 2-15,-1 0-15 0,-19-5-4 16,11 11-2-16,1 3-18 0,-2 2-11 0,0 1-5 16,-1 2 0-16,-1 6-14 0,-1-2 0 0,0 2-2 15,-3 2 1-15,1 2-1 0,-4 1 2 0,2 0 1 16,-4 1-2-16,-1 0 3 0,-2 1 2 15,0 1 0-15,-1 5 0 0,2-3 2 0,-2 5 1 16,3 1 2-16,1-1 2 0,0 0 0 0,-1-2 8 16,2-2 1-16,4-1 0 0,-4-4 6 15,4-3-43-15,0-3-21 0,0-2-4 0,2-2-55 0,5 3 3 16,-1-4-48-16</inkml:trace>
  <inkml:trace contextRef="#ctx0" brushRef="#br0" timeOffset="59947.27">30035 8207 330 0,'0'-6'41'0,"0"3"-24"16,0 3 2-16,0 0 2 0,0 0-2 0,0 0-11 16,1 12 13-16,-2-2 19 0,-1 2-5 0,1 3 3 15,-3 1 18-15,3 0-11 0,-2 4 1 0,1 1 3 16,1-4-12-16,1 2-2 0,3-2-3 0,0 0-2 15,3-1-2-15,3-2 9 0,2 0-2 0,3-5-2 16,3 5 7-16,3-3-8 0,3-1 4 0,4 0 3 16,-1-4-9-16,5 0 6 0,2 0 1 15,3-1-1-15,2-3 7 0,1 0-170 0,-1-2 135 16,-2 0-14-16,-1-5 7 0</inkml:trace>
  <inkml:trace contextRef="#ctx0" brushRef="#br0" timeOffset="61436.84">30727 7014 1152 0,'16'-2'82'0,"-1"-2"7"0,-1 1-15 16,2-1-3-16,2-6 4 0,4 3-20 0,1-3-3 16,3 1-9-16,-1-2-1 0,1-3-6 0,2 1-10 15,-2 2-1-15,0-3 1 0,-4-1-12 0,-2-1-2 16,-1 0 0-16,-5 3-2 0,-3-6-1 0,-3-1-3 16,-3 2-1-16,-4-2-1 0,-1 4-2 15,-4-2-3-15,-2 3-2 0,-5-1 0 0,0 5-3 16,-1 5-3-16,-3 1 1 0,-3 3 0 0,-1 4-2 15,-1 5 1-15,-3 3 0 0,0 6-1 16,0 1 1-16,-2 2 2 0,3 2-3 0,2 2 3 16,3-1 0-16,2-1 4 0,4 2 0 0,5-3-1 15,3 1 4-15,6-2 0 0,3 1 4 16,3-2-2-16,6-2 1 0,3 3-9 0,4-6-11 0,3 2-1 16,0 1-18-16,2-5-37 0,0-2-4 0,3 0-2 15,-5-3-39-15,3-1 8 0,-1-4-1 16,0-1-2-16,-1 0 15 0,0-5 19 0,0-1 5 15,-2 0-1-15,0-4 26 0,-1-1 5 0,-2 0 2 16,-1-2-1-16,0 1 7 0,-6-4 10 0,-1-1 3 16,-3 1-2-16,-4-1 12 0,-3 4 28 0,-3-1 17 15,-2 1 0-15,-4 2 35 0,-2 3 14 16,0 1 3-16,-3 3 9 0,1 2 10 0,-1 2-16 16,-2 1-6-16,2 0 1 0,-2 4-22 0,-2 2-15 15,1 3-5-15,2 0 0 0,0 3-18 0,2-2-6 16,1 1-1-16,3 2-1 0,2-2-5 0,3 1 0 15,1-1-1-15,4 0-1 0,-1-1 1 0,6-2 0 16,2-2 1-16,-2-1 0 0,3 0 1 0,1-4 0 16,0 0 2-16,1-2-1 0,0-2 1 0,1-1 0 15,0-4 0-15,1-1-2 0,-1 1 0 0,1-4-3 16,-1 1 1-16,-2-1-1 0,0-1-1 0,-3-1-1 16,-2-2-2-16,0 3 2 0,-1 0-2 0,-2-1 0 15,-1 2-1-15,-1 1-1 0,-1 3-1 16,-1 2-2-16,-1 1-2 0,0 2 0 0,-3 1-4 15,0 2 2-15,0 3 1 0,-1 3-1 16,3-2 3-16,-1 2 2 0,2 3 1 0,1 3 0 16,1-2 3-16,5 1 1 0,-1-1-2 0,4-1 1 15,-2 1 0-15,3-4 1 0,-1 2 0 0,3-1 0 16,-1-5 0-16,0 1 2 0,-1 0 0 0,2-4 0 16,-2 0 1-16,1-3 0 0,-1 2 0 0,-1-4 0 15,0 0 0-15,-1-2 0 0,-1-1-1 0,0 2 0 16,-1-4-1-16,-2-1-1 0,0 1 0 0,-1 0-1 15,-1-1-2-15,-1 1 0 0,0 1 0 16,2-3-1-16,-1 3 1 0,2 2-1 0,-1-1-1 16,2 2 0-16,2-2-1 0,2 6-1 15,1-3 0-15,-2 5-1 0,1-1-1 0,4 1 2 16,-2 2-4-16,1 3 2 0,-4 0-1 0,1 1 9 16,3 3 3-16,-1-2 0 0,-2 3 8 0,-3 1 3 15,2 0 5-15,-3 0 2 0,2 3 2 0,-8-3 1 16,-2 1 0-16,-3 1 0 0,-2-2 0 0,-2 0-4 15,-3 0 0-15,0-1 0 0,-3-3-5 0,0 1-4 16,-1-2-1-16,0-1 1 0,1-2-4 0,0 0-37 16,2-2-28-16,0-1-9 0,1-1-51 0,6 1 4 15,1-1-53-15</inkml:trace>
  <inkml:trace contextRef="#ctx0" brushRef="#br0" timeOffset="61665.68">32047 6423 1389 0,'2'12'80'0,"-2"1"1"15,0 4-11-15,0 1-23 0,0 3-3 0,-2 1-2 16,-1 1-26-16,1 4 1 0,1 1-4 0,-2 0-1 15,2 0 0-15,1-1-26 0,-1 1-30 0,0-4-6 16,-1 0-43-16,0-3 3 0,-2-4-46 16</inkml:trace>
  <inkml:trace contextRef="#ctx0" brushRef="#br0" timeOffset="61833.68">31998 6632 1203 0,'25'1'13'0,"0"3"-2"0,1-2-4 0,-3 2-137 15,1 1 126-15,-6 0-26 0,2 2 30 0</inkml:trace>
  <inkml:trace contextRef="#ctx0" brushRef="#br0" timeOffset="62637.28">30923 7762 1064 0,'0'-2'73'0,"15"-9"-4"0,-5 8 4 0,-1 2-11 16,5-2 5-16,1 1 6 0,1-4-15 0,1 2 4 15,2-3-4-15,0 0-1 0,2-2 2 0,2-3-15 16,0 1-2-16,0-1 1 0,-2-3-19 0,3 0-5 16,-3 2-2-16,-1-4-1 0,-3 1-6 0,-2-2 2 15,-3 0 0-15,-1-1-1 0,1 2 0 0,-8-2-3 16,1-1 4-16,-4 2-4 0,-1-2-3 16,-2 3-3-16,-3 0-1 0,-1 3 1 0,-3 0-5 15,-1 2-2-15,-3 4-5 0,2 2 4 16,-3 2-3-16,-1 4-2 0,-2 2-1 0,0 6 2 15,-2-1-1-15,1 4 2 0,3 5 0 0,-2-1-2 16,2 4 5-16,4-1-1 0,2 3 3 0,3 0-2 16,3 1 2-16,3 3 0 0,3-3 2 0,3 2 0 15,3 0 1-15,3 0 1 0,3-1 0 0,2-1 0 16,4 1 2-16,-1-5-1 0,1-2 2 0,1-1 0 16,0-4 1-16,0-6 0 0,1-1 0 0,-1-4 1 15,-2 0 1-15,2-5 0 0,-1-1-1 16,0-2 0-16,-2-3 0 0,0 0 0 0,-2-3-1 15,-2-2 1-15,0 2-1 0,-4 0-1 0,-1-2 0 16,-2 2 0-16,-1 2-1 0,-2 1-1 0,-2 2 0 16,0 3 0-16,-1-1-1 0,-2 3-4 15,0 4 0-15,0 0 1 0,0 0-4 0,0 0 3 0,0 0-1 16,0 1-1-16,-6 17 4 0,6-10 1 16,0 1 0-16,2 1 0 0,2 1 1 0,2-1 1 15,1-2 1-15,0 1-2 0,3 1 2 0,1-2 0 16,0-1 1-16,3-2 0 0,-1-2 1 0,3-1 0 15,-1-2 1-15,0-3 0 0,1-1 1 0,-1-4-1 16,-1-1 1-16,-1-1 0 0,-2-1 0 0,-1-1 1 16,-4-2-1-16,-2 1 0 0,-4 0 0 0,-2-2-2 15,-1 2-1-15,-5-1 0 0,2 2-2 16,-5 1-2-16,-1 2-2 0,-2 1 0 0,1 3-2 16,-4 1 0-16,-1 4 0 0,1 1 1 0,-2 3 1 15,1 3-39-15,-1 3-15 0,3 1-2 0,0 2-43 16,5 0-107-16,0 2 161 0,3 2-85 0,4-1 133 15</inkml:trace>
  <inkml:trace contextRef="#ctx0" brushRef="#br0" timeOffset="63291.96">31729 7604 924 0,'0'0'58'0,"0"0"-7"0,0 0-13 16,0 0-3-16,0 0-10 0,0 20 2 0,6-13 0 15,0 1 0-15,3 2 1 0,2-3 0 16,1 0 2-16,0 2 1 0,1-4 0 0,3 2-1 16,0-4-2-16,0 1 1 0,2-3-3 0,1-1-3 15,-1-1-2-15,1-3 1 0,-2 0-5 0,-2-4-1 16,-2 0 0-16,-1-2-1 0,-3-1-2 0,-1 0-2 15,-2-1 2-15,-1-2 0 0,-3 2-3 0,0 1 2 16,-1-3-1-16,-1 3 0 0,0-1 1 0,-1 2-1 16,-2 0-1-16,1 3 2 0,-1-2-2 0,0 3 1 15,-1 2-3-15,0 3-1 0,0-3-1 0,1 4-6 16,-1 3 1-16,0 0-1 0,2 2-5 16,-1 1 0-16,3 1 0 0,0 0 1 0,0 2 0 15,3 0 2-15,2 1 1 0,1-2 0 0,-1 2 1 16,2-2 1-16,2 2 1 0,0-3 1 0,0 1 0 15,1-1 1-15,0-3 0 0,-1 0 1 16,1-1 0-16,0-3 2 0,-2 0-1 0,0-5 0 16,-1 3 1-16,0-3-1 0,0-1 0 0,-1-2 1 15,-3 1-2-15,1-2 0 0,0 1-1 0,0 0 0 16,-2-1-1-16,0-1 0 0,0 0-1 0,-1 2 0 16,1 1-2-16,1 1 0 0,-2 1 0 0,3-1-1 15,-2 2-1-15,1 3-4 0,2 1 0 0,-3 0 1 16,3 1-4-16,0 4 9 0,1 1 0 15,0 4-3-15,1 1 9 0,0 1 1 0,0 4 3 16,1 3 2-16,-2 2 0 0,-1 4-1 0,-1-1 0 16,-1 3 1-16,3 2-1 0,-4 0 0 0,0 1-1 15,-1 0 1-15,-1-6-2 0,-2 1 7 0,-2-3-2 16,-2-1 1-16,-3-5 4 0,-3 1 3 16,0-4 0-16,-3-1 1 0,0 1 0 0,-3-5-4 15,0 0 1-15,0-1 0 0,-3-2-5 0,0-1-3 16,0-4-5-16,-1-4-5 0,1 1-4 0,1 0-52 15,3-2-13-15,-1-4-4 0,5 2-59 0,5-4-141 16,2 1 205-16,6-5-91 0,5 0 157 0</inkml:trace>
  <inkml:trace contextRef="#ctx0" brushRef="#br0" timeOffset="63812.59">32360 7522 1270 0,'6'-4'93'0,"4"1"-12"15,3 1-6-15,-5-3-23 0,1-1-1 0,0 0 4 16,-3 1-30-16,2-4 8 0,1 2-5 0,-2-1-2 16,0 0 5-16,0-1-10 0,-2 0 0 0,-3 2 4 15,0-2-13-15,-1 4-4 0,-1-2-3 0,-3 3-2 16,-3-1-3-16,0 2-4 0,0 1-2 0,-4 2 1 15,0 2-4-15,-2-1 2 0,-2 6-2 16,3-1 1-16,-1 3 1 0,1 1 0 0,2 1 1 16,0 0-1-16,6 1 1 0,0 2 0 0,3 0 1 15,0-1 0-15,1 2 1 0,3-1 2 0,-1-1-1 16,8-1 1-16,-4 2 2 0,2-3 0 0,1 0 2 16,3-1 0-16,2-2 0 0,0-2 2 15,0-1 1-15,-3-4-1 0,3 0 2 0,-2-2 1 16,1 0 0-16,-1-6-1 0,-1 1 1 0,0-1-2 15,-2-3 0-15,1 0 1 0,-1-1-2 0,-2-1 0 16,1-1-1-16,-2 1 1 0,2-2-1 0,-2 1-1 16,1 2 0-16,-1-4 1 0,1 3-2 0,-2-1 0 15,0 1 0-15,1 1-1 0,0 0 0 0,-1 1-1 16,0 1 4-16,0-1 0 0,1 4 3 0,1 1 3 16,-1 0 2-16,-1 3 1 0,1 1 8 15,0 1 5-15,2 1-2 0,-4 5-1 0,-2-3 6 16,1 3-3-16,0 2-1 0,-1 1 1 0,2 2-5 15,-1 1-1-15,-1 2-1 0,-1 0-2 0,2 2 0 16,-1-3-5-16,4 2 0 0,-3 1 2 16,-1-1-6-16,-1 0-21 0,2 1-86 0,-3 0-78 15,-1 2-75-15,-8-7 10 0,-5 2-141 0</inkml:trace>
  <inkml:trace contextRef="#ctx0" brushRef="#br0" timeOffset="66007.35">26349 7878 1028 0,'0'-13'70'0,"2"3"51"0,-2 1-77 0,0 0 208 16,0 4-147-16,0 5-29 0,0 0-10 0,0 0 6 15,0 0-35-15,2 13-3 0,-2-2-12 0,1 4-5 16,-1 3-4-16,0 1-1 0,0 2-1 0,2 1-1 16,-2 1-2-16,1 6-17 0,1-5-25 15,1 4-4-15,-1 0-32 0,1 1-138 0,-2 1-14 16,0 1 51-16,-1-4 174 0,0-2-167 0</inkml:trace>
  <inkml:trace contextRef="#ctx0" brushRef="#br0" timeOffset="66184.82">26272 8204 896 0,'3'-6'176'0,"1"3"-16"0,0-1-1 0,-1 1-25 15,2 0-10-15,2 3-10 0,0 0-30 0,2 0-21 16,0 0-6-16,3 0 0 0,0 2-27 0,1-1-7 15,1 0-4-15,1 0 1 0,0-1-10 0,-3 0-25 16,0 0-55-16,1-2-29 0,-5-1-57 16,0 0 6-16,-2-2-82 0</inkml:trace>
  <inkml:trace contextRef="#ctx0" brushRef="#br0" timeOffset="66631.48">25656 6939 981 0,'-1'-6'66'0,"0"-1"56"15,2 2-83-15,1-3 261 0,1 0-206 0,2 1-11 16,1-1-16-16,4 0 3 0,1 2-16 0,0-2-3 16,2 0-4-16,0 2-5 0,2 1-4 0,-4 0-9 15,1 4-1-15,-3 1 3 0,-4-1-13 0,0 4-4 16,-3 5-3-16,-2-2-3 0,-2 4-4 0,-5 1 1 15,1 1 2-15,-2 4 2 0,-1-1 1 0,-2-1 3 16,1 1 0-16,1-1 1 0,2 1 2 16,2-3-3-16,1 1-1 0,4-2 1 15,2 0-5-15,4-2 1 0,1 1 1 0,4-3-3 16,3 0 2-16,3-1-6 0,-1-3-17 0,3-3-9 16,0 0-17-16,2-1-102 0,-1-4-43 0,0-1-13 15,-2-4-129-15,-2 1 5 0,-2 0-78 0</inkml:trace>
  <inkml:trace contextRef="#ctx0" brushRef="#br0" timeOffset="66952.55">26001 6799 909 0,'0'0'140'0,"0"0"-138"0,0 0 86 0,13 8 93 15,-10-2-97-15,2 3-12 0,2 2-21 0,-2 0-1 16,-2-1 3-16,1 1-24 0,0 3-5 15,-2-4-5-15,2 1-2 0,-2-1-4 0,0-1-1 16,-1-2 3-16,0 0-2 0,0-2 1 0,-1-3 6 16,0-2 0-16,0 0-2 0,0 0 7 0,0 0-8 15,0 0-1-15,1-17 4 0,2 9-10 0,-2-5-3 16,2 2-2-16,2-3 0 0,-3 2-4 0,3 0 2 16,0-1-2-16,2 2-1 0,-2-1 1 0,3 2-1 15,1-1-1-15,-2 2 0 0,1 3-2 16,0 1-2-16,-3 3-1 0,-2 1 1 0,4 1-3 15,-6 2 5-15,1 1-1 0,2 4 0 0,-4 0 4 16,4 2 0-16,-3 1 3 0,-1 1 2 0,1 1 1 16,3 1-52-16,-3 3-62 0,1-3-41 0,3 1-84 15,4 4 8-15,2-4-113 0</inkml:trace>
  <inkml:trace contextRef="#ctx0" brushRef="#br0" timeOffset="67705.23">26212 6717 716 0,'-2'12'73'0,"-2"3"-4"0,2 1-1 0,-6-2-18 16,5-1-3-16,1 1 3 0,-1 0-24 0,2-2-5 16,2 3 4-16,0-8-1 0,4 3-1 0,5-1 21 15,0-2-2-15,0-2 0 0,3-3 22 0,2-2-10 16,1 0-1-16,0-3 1 0,0 0-12 0,-1-3-10 16,0 0-1-16,-3-3-2 0,-1 1-10 15,-2-3 0-15,-2-1-3 0,-2 1 0 0,-2-1-2 16,-3-3-5-16,-2 3-1 0,-3 0 1 15,-1-1-5-15,-2 3-3 0,-4-1-1 0,-1 4 1 16,-3 1-2-16,-1 2-2 0,1 1-22 0,-2 3-7 16,3 0-13-16,2 2-133 0,2 0 155 15,3 2-53-15,8-4 77 0</inkml:trace>
  <inkml:trace contextRef="#ctx0" brushRef="#br0" timeOffset="67882.48">26347 6352 1289 0,'0'0'66'0,"0"0"2"0,0 1-1 0,0 15 8 0,1-6-29 16,2 2 2-16,0 2 4 0,1 3-17 16,0 3-5-16,1-2-2 0,-2 6-19 0,4 3 5 15,-1 3-2-15,1 2-1 0,-1 1 4 0,0 3-119 16,1 5-125-16,-4-3 132 0,2 3 99 0,-4 4-101 15</inkml:trace>
  <inkml:trace contextRef="#ctx0" brushRef="#br0" timeOffset="69572.92">26600 7309 597 0,'6'6'41'0,"1"-1"82"0,0-1-69 15,1 2 155-15,1-3-79 0,1 0-28 0,0 0-13 16,2 1 2-16,0-3-34 0,-1-1-9 0,3 0-10 0,1-3-2 15,-4 1-12-15,0-4 2 0,-1 0-1 16,-4-2 0-16,0-2 0 0,0 2-3 16,-3-2-2-16,-4-3 1 0,1 1-5 0,-7 0-5 15,1 1-2-15,1 1 0 0,-2 0-6 0,-2 3-2 16,-1-2-1-16,3 4 1 0,-4 1-2 0,3 4-4 16,0 0 1-16,0 6 0 0,2-1-2 0,-1 4 0 15,2 2 1-15,-4 0 0 0,6 2 1 0,-1 0 0 16,4 1 0-16,-1 2 1 0,-1-3 1 0,4 1-1 15,0 1 1-15,6-3 0 0,-1 2 0 16,3-2 2-16,0-3 0 0,1-1 0 0,1 0 2 16,3-2 0-16,-2-3 1 0,2 2 0 0,-2-5 1 15,0-1 0-15,2-1 1 0,-1-3-1 0,-2-1 1 16,0-4 0-16,-1 0 0 0,-1-1-1 0,0 0-1 16,0-2 1-16,-3 0-1 0,1-1-1 0,-1 2 0 15,-1-2 5-15,2 2 5 0,-3 1 0 16,1 2 7-16,-2 1 3 0,0 1 1 0,-1 4 2 15,1 0 2-15,-4 3-10 0,0 0-3 0,0 0 2 16,0 0-12-16,1 0 0 0,10 15-3 0,-9-8 0 16,2 2 0-16,-1-2 1 0,0 2 1 0,2 1-9 15,-1 0 2-15,0-2-145 0,1 2 140 0,-3-1-31 16,1 1 40-16</inkml:trace>
  <inkml:trace contextRef="#ctx0" brushRef="#br0" timeOffset="72427.53">25654 7687 400 0,'2'5'182'0,"0"0"-24"15,0-2-7-15,0-1 31 0,-2-2-71 0,0 0-17 16,1 0 17-16,17-5-20 0,-8-4 0 0,4-1 6 15,4-3-29-15,1-1-7 0,4-2-6 0,-1-2 0 16,-1-2-10-16,0 1-10 0,-2 0-2 0,-2-4-2 16,-4 0-10-16,-2-1-4 0,-2 1-2 15,-4-2 0-15,-3-1-5 0,-1 3-3 0,-1-2-1 16,-2 4 1-16,-3 0-4 0,-1 4-3 0,-3-3-1 16,-1 8-1-16,1 2-1 0,-4 6-4 0,0-1-2 15,-1 5 0-15,-1 5-1 0,0 3 1 16,1 7-2-16,-1-1 0 0,0 5 3 0,3 1 0 15,1 6 2-15,1-2 0 0,1 1 2 0,4 1 0 16,4-1 1-16,1-2 0 0,2 2 2 0,5-6 0 16,0 1 0-16,5-1 0 0,2-3 1 0,1 1 0 15,2-5 0-15,1 1 1 0,5-2 1 0,-2 0 0 16,0-6 1-16,0 0 0 0,1-4 1 0,-3-1-1 16,1-1 2-16,-1-5-1 0,-3-2 1 0,1-1 0 15,-2-2 0-15,-3-1 0 0,-1-2 1 16,-2 2-1-16,-2-1 0 0,-2-1 0 15,0 0 0-15,-4 2-1 0,-1-1 0 0,0 3-1 16,0-1-1-16,-3 1-2 0,0 0 0 0,-2 5 0 0,-1 0-1 16,0 2-2-16,-3 2 0 0,1 1-1 15,-1 1 0-15,-1 3-1 0,2 4 1 0,-2-2 0 16,1 4-1-16,2 2 1 0,1 0 1 0,1 4 0 16,1-5 1-16,3 4 0 0,1-1 0 0,0-1 0 15,2-2 1-15,3 1 1 0,1-3 0 0,2 0-2 16,0-2 2-16,2-2 2 0,-1-1 0 0,2-1 0 15,0-2 0-15,-1-2 1 0,1-4 0 16,-1 0 1-16,0-3 0 0,-3 0-1 0,2 0 1 0,-3-3-1 16,0 0 0-16,-1 0 0 0,0-1 0 15,-3-1 1-15,0-2-1 0,0 3-1 0,1 1 0 16,-3-1 1-16,-2 3-1 0,2 0-1 0,0 0 1 16,0 2-1-16,0 2 0 0,-2 3-1 0,2 2-1 15,0 0 0-15,0 0-2 0,0 0 2 0,0 0-2 16,0 1 0-16,0 17 2 0,5-10-2 15,-2 1 2-15,2-2 0 0,2 2 0 0,-2-2 0 16,2 3 1-16,3-5-1 0,-2 2 1 0,2-3 3 16,3 0-1-16,-1 0-1 0,0-4 3 0,2 0-1 15,1 0 2-15,-3-5-2 0,0 1 2 0,1-2-1 16,-2-2 0-16,0 0 0 0,-1 0 0 0,-2 0 0 16,0-3-1-16,-2-1 0 0,0 3 0 0,-1-4 0 15,-1 2-1-15,-2 1 1 0,-2-1 0 0,2 4 0 16,-2-3 2-16,-2 5-1 0,1-2 0 0,1 7-1 15,0 0-1-15,0 0 1 0,0 0-2 0,-1 0-1 16,0 0 0-16,-1 1-3 0,-15 15 0 16,17-10 0-16,0 3 1 0,3-1 0 0,-1 1 1 15,4-2 0-15,0-1 0 0,2 1 1 0,0-2 2 16,1 0-1-16,1-1 2 0,0-2-2 16,0 0 1-16,1-1 2 0,-1-1 0 0,-2 0 0 15,1-3 1-15,-2-1 1 0,1-1-2 0,-3-1 1 16,0 0 0-16,-3-2-1 0,2 1 1 0,-3-2-2 15,-1 1 1-15,0 0-2 0,0 1 1 0,-1-1 0 16,-1 0-1-16,0 2 0 0,0-2-2 0,0 3 1 16,0-1-1-16,-1 1-2 0,3 5-1 0,0 0 0 15,0 0-2-15,0 0-1 0,0 0 1 16,0 0-1-16,0 0 0 0,8 15 0 0,-5-6 1 16,2 0 1-16,2 4 1 0,0 2 0 0,0-1 0 15,3 4 2-15,-1 3 0 0,2-3 3 16,1 3-2-16,-1 3-1 0,1-1 1 0,-4 4 0 15,1-1 0-15,-2 0 1 0,-1 2-1 0,-2-3 0 16,-1 1 1-16,-2-3 0 0,-1 0 1 0,-1-4 2 16,-2 1-2-16,-1-6 1 0,-2-2 1 0,0-2 0 15,-1-1 1-15,-2-6 0 0,2 1 2 0,-2-4 0 16,0-1 0-16,1-4 0 0,-1-3 2 0,0-2-2 16,3-1 1-16,-1-3 0 0,1-4 0 0,1 0 10 15,1-2-4-15,2-2-2 0,0 0 9 0,2 1-8 16,0 0 0-16,4 1 3 0,0 1-12 15,2 3-3-15,1 0-1 0,2 4 0 0,0 1-5 16,3 5-104-16,-1-2-125 0,0 6 127 0,0 2 109 16,-3 0-106-16</inkml:trace>
  <inkml:trace contextRef="#ctx0" brushRef="#br0" timeOffset="93250.51">1439 10739 131 0,'-13'0'37'15,"3"-1"-1"-15,3 0 12 0,-2 1-4 0,3-2-2 16,2 2 10-16,4 0-17 0,0 0 3 0,0 0 3 16,0 0-19-16,13-7 1 0,-2 3-5 0,5 2-1 15,0-3 1-15,0 0-4 0,1 0-1 0,5 1 0 16,2-2-5-16,2 1-2 0,1 2-1 0,0-4-1 16,4 2-1-16,2 1-1 0,3-1 1 0,-1 0-1 15,2 1 1-15,-3 0-2 0,3 1 0 0,-1-1 1 16,0 0-2-16,1 3 1 0,1-4-1 15,-2 1 1-15,-2 1 0 0,2-4 0 0,-3 2 1 16,1-1-1-16,-1 3 1 0,-3-5 0 0,-3 5-1 16,0-4 2-16,-2 2-1 0,-3 0 2 0,0 1 0 15,-3 0 1-15,-2-2 2 0,-2 2-3 16,-3-2 8-16,-2 1-2 0,-3-1 2 0,-2 1 0 16,-2-1 0-16,-3-1 0 0,-2 0 2 0,0 0-3 15,-5-1-1-15,-1-3-3 0,-1 2-2 0,1 1-1 16,-2-2-1-16,0-1 1 0,1 3-3 0,1-1 0 15,-1-1-1-15,2 2 1 0,1 1-1 0,1 1-3 16,0 1 0-16,1 5 0 0,4 0-2 0,0 0-5 16,0 0-1-16,0 0 1 0,0 0-4 0,0 0 8 15,-2 18 1-15,5-10 0 0,2 0 8 0,1 2 7 16,2-2 1-16,2 1 3 0,1 3 4 0,2-3-1 16,0 1 1-16,3 0-1 0,0 1-1 0,-1-1 0 15,2-1 0-15,-1 1-1 0,-1 0 0 16,-2-1 1-16,3 0-1 0,-5 2 0 0,2-2 2 15,-1 1 4-15,-6 0 0 0,0-1 1 16,-1 0 4-16,-3 2-1 0,-5-1 0 0,-3-3 2 16,-5 3-3-16,-2 3-4 0,-1-2 0 0,-6 2 0 15,-2 2-4-15,-3-1 0 0,-1 2 0 0,-1 0-1 16,-1 2 1-16,-1 1-3 0,1 1-16 0,2-2-8 16,1 2-13-16,4 0-154 0,4 0 163 0,7-6-49 15,5-3 64-15</inkml:trace>
  <inkml:trace contextRef="#ctx0" brushRef="#br0" timeOffset="94503.53">7409 9940 204 0,'5'0'-12'0,"-2"0"18"0,0 0 4 0,-3 0-6 16,0 0 56-16,0 0-10 0,0 0 7 0,-15 2-15 15,4-1 1-15,-5 2 5 0,-4-1-22 0,-5 2-2 16,-4-2-4-16,-4 3 1 0,-6-2-6 0,-8 1-3 16,-1 2-2-16,-6 1-1 0,-2-2-4 15,-4 1-1-15,-2 2-1 0,-2 0 1 0,1-2-2 16,-1 2 0-16,0-3 0 0,2 1 0 16,1 0-1-16,3 0 1 0,2 2-1 0,2-2 0 15,3 1 0-15,6-1 0 0,-1-1 0 0,3-1-1 16,2 2 1-16,3-3-1 0,3 0 1 0,4-1 0 15,1 1 2-15,4-1 3 0,1-1-1 0,6 3 0 16,2-2 3-16,4 2-4 0,1-3-1 0,4 3 1 16,2 1-4-16,2-2-4 0,3 5-2 0,1-2 1 15,0 2-3-15,2 2 3 0,2 3 0 0,1 2-1 16,1 2 4-16,1 3-5 0,1 3 6 16,-2 4 1-16,0 5-3 0,-1 3 3 0,-1-1-1 15,-2 3-2-15,-2 0 5 0,-1-1 0 0,-3 1-2 16,-1-2 0-16,-2-3 0 0,0 1 0 0,-2 0 0 15,-1 7 0-15,0-2 1 0,0 4-1 16,2 2 1-16,-2 1 0 0,1-4 1 0,1 0-1 16,0-1 0-16,1-3 1 0,2-6 0 0,-1-3 0 15,2-1 0-15,0-2-1 0,3 1 2 0,1-3 1 16,0 1 1-16,4-2 0 0,1 1 1 0,2 0 4 16,3-4 2-16,4 0 1 0,3-1 3 0,4-3 5 15,2 0 1-15,4-5 2 0,5-1 5 0,4-6-12 16,2-3 2-16,7-1 2 0,1-4-10 0,4-4-1 15,3 0 1-15,3-3-9 0,-1-1 5 0,4 1-1 16,1-1 0-16,-1 2-1 0,-1-1-1 16,1 1-2-16,-1 0 0 0,0 2 1 0,-2 0-2 15,-2 2 1-15,0-1-1 0,-1 2 0 0,-1 1 0 16,-4 2 0-16,-2-5 0 0,-3 5 0 0,0-5 0 16,-6 2-1-16,-1 0 1 0,-5 0 0 15,-2-2 0-15,-3 2 22 0,-1 0 4 0,-4-1-4 16,-1-2 23-16,-6 1 4 0,0-5 4 0,-2 1 6 15,-2-3 0-15,-4-4-10 0,1 1-2 0,-6-11 1 16,-1 1-13-16,1-11-6 0,-5-2-3 0,-1-5 0 16,-1-4-9-16,0 0 3 0,0-3-2 0,-2 1 0 15,1-1 2-15,1 0-1 0,0 0-1 0,0-2-2 16,1 0-1-16,-2 2-6 0,3 3 1 0,-1 3 4 16,1 5-13-16,0 6 0 0,1 5-2 0,-1 7-11 15,0 4-3-15,0 5-129 0,1 3 132 16,0 9-35-16,0 2 46 0</inkml:trace>
  <inkml:trace contextRef="#ctx0" brushRef="#br0" timeOffset="95247.89">5696 10027 215 0,'0'0'-20'0,"0"0"30"0,0 0 6 0,0 0 5 15,0 0 80-15,0 0-30 0,1 0 39 0,18 0-23 16,-9-5-2-16,5 0 4 0,-4-2-32 0,1-3-6 16,2-2-7-16,-1-1 0 0,1-1-11 0,-3 1-6 15,0-4-1-15,-2 1 0 0,-3-2-6 0,-2 1-5 16,-1 1-2-16,-2 0 0 0,-1 4-5 0,-1 0-3 15,-2-1-1-15,-2 4 0 0,0-1-3 16,-1 3-1-16,-1 1-1 0,0 4 0 0,1-3-1 16,0 4 0-16,1-1 0 0,0 1-1 15,5 1 1-15,0 0 1 0,0 0 0 0,0 0-1 16,0 0 1-16,10-5 0 0,-2 3 1 0,2-1-1 16,2 1 1-16,3-3-1 0,0 1 0 0,1 2 0 15,0 1 1-15,0-3-1 0,0 4-2 0,0 0-1 16,-1 1 1-16,-3 3-5 0,1 1 0 0,-2 1-2 15,1 5-3-15,-2-4-1 0,0 6 3 16,-3 2 0-16,1-2 1 0,-3 2 7 0,-2 1 0 16,1-1 0-16,0 0 7 0,-2-3-1 0,2 3 1 0,-3-3-1 15,0-2 0-15,3-1 3 0,0-2 0 16,-1 0 1-16,4-2 3 0,-1 1 3 0,0-3 1 16,3-2-2-16,-1 0 3 0,5-1-39 0,-1 0-14 15,3-2 4-15,-3-3-48 0,4-1-57 16,0-2 99-16,0-1-57 0,0 0 97 0</inkml:trace>
  <inkml:trace contextRef="#ctx0" brushRef="#br0" timeOffset="95973.92">6256 9779 21 0,'-11'11'14'0,"3"-3"-14"0,1 0 34 16,-1 1 1-16,0 0-1 0,4-1 19 0,-1 1-8 15,0 0 5-15,1-2 4 0,3-1-11 0,-1 0-6 16,2-2-2-16,3 0 2 0,-1-1-7 0,2-1 3 15,4-2-5-15,0 0-1 0,2-3 2 16,0-4-8-16,2 1 0 0,-1-2 1 0,2-3-10 16,-1-1-1-16,0-3-1 0,-2 1-1 0,-1 0-1 15,-1 0-1-15,-1-2-1 0,-2 4 1 16,-3-1-1-16,-1 2-2 0,-1 1 1 0,-1 4-3 16,-1-1-2-16,-3 3 0 0,0-1 0 0,-3 5-2 15,0 0-2-15,-1 5-1 0,0 0-1 0,-2 4 2 16,0 1-3-16,0 3 0 0,-1 1 1 0,4 3-1 15,0 0 2-15,2 1 5 0,-1 0 0 0,5 1 1 16,1 0 6-16,2-4 1 0,4 4 0 0,-1-6 0 16,4-1-1-16,2 0 3 0,1-3-1 15,3-1 0-15,1-1 1 0,2-3 0 0,3 0 0 0,-1-4 3 16,2 0-2-16,3 0-1 0,-2-5 1 16,1 0-1-16,2-3 0 0,-2 2-1 0,1-5-1 15,-2 0 0-15,-1 0-1 0,-1-4-1 0,-3 0 1 16,-1 0-1-16,-4 2-1 0,-2-6 1 15,-2 5 0-15,-3-4 0 0,0 2 0 0,-3 0 0 16,1 0-1-16,-3 3 1 0,2 0-2 0,-3 1-1 16,1 1-1-16,-1 1 1 0,-1 0-2 0,1 3-1 15,-4 1 0-15,3-1-1 0,-1 2-1 0,1 5-2 16,-3-4 0-16,2 4-1 0,-2 0 0 0,2 0-1 16,0 1 1-16,-2 4 0 0,-2 0 0 0,0 1 0 15,2 4-1-15,-2-2 2 0,4 2-1 0,-3 5 1 16,-1-1-1-16,1 0 1 0,2 4 0 15,0-2 1-15,-1 2 0 0,2-3 0 0,-3 0 1 16,6 1 1-16,0-3 0 0,0 0 1 0,1-2 0 16,3-3 2-16,0 1 1 0,2-1 0 0,1-1 1 15,-2-3 3-15,0-3 1 0,5 0-1 0,-4-1 3 16,3 0-1-16,2-4 1 0,-4 1 0 16,3-6 0-16,2 0 0 0,-3 1-1 0,0-6 1 15,1 1-1-15,-1-2 0 0,0-2 1 0,0-1 0 16,-3 0 1-16,0 2 7 0,0-3 0 0,-5 4-1 15,2 1 7-15,-3 3-6 0,-3-1 1 0,-1 5 0 16,-4 1-7-16,-2 2-5 0,-3 2-2 0,2 2 0 16,-4 2-5-16,-1 3 0 0,-2 2 0 15,1 2 0-15,0 2 0 0,1 0 2 0,2 3-2 16,0-1-7-16,0 1-2 0,3 1-65 0,5-2-27 16,1 2-8-16,2-1-80 0,3-3 5 0,2-1-59 15</inkml:trace>
  <inkml:trace contextRef="#ctx0" brushRef="#br0" timeOffset="96579.58">6705 9702 235 0,'-6'9'18'0,"1"1"-3"0,2 3 1 0,1-1 24 15,0 3-8-15,0 2-6 0,2-3 23 0,2 2-6 16,3 0 6-16,1 0 4 0,-2-1-12 0,2-2-8 15,4-1-1-15,1 0 2 0,0-4-11 16,3 1-2-16,0-3-2 0,2-2-1 0,3-2-3 0,-1-1 1 16,2-1-3-16,1-2 2 0,0-3-2 15,0-2 0-15,0-2-1 0,0-3 1 0,1 1-1 16,-2-6 0-16,0 0-1 0,-3-1 2 16,0-4-3-16,-2-2 0 0,0 2 0 0,-3-2 1 15,-3 2-2-15,0 0 0 0,-5 1 1 0,-1 0-3 16,-1 4 0-16,-3-2-3 0,0 2 1 0,-3 1 1 15,1 2-5-15,-5 2-1 0,2 1-3 0,0 2 3 16,-2 1-4-16,1 3 2 0,0 4-1 0,-3-1-2 16,2 2 2-16,1 2-4 0,-1 1 2 15,2 5-1-15,0-2-4 0,1 5 4 0,0-2 0 16,2 3-1-16,-1 1 4 0,3 3 3 0,1-1 0 0,0 1 2 16,1 2 3-16,3 3 1 0,-1-3 0 15,1 3 0-15,3 0 2 0,1 0-1 0,-1 0 0 16,4 1 1-16,-2-5 0 0,1 1 0 0,-2-5 0 15,5 0 0-15,-3-4 1 0,0 0 3 0,2-5-1 16,-4-3 0-16,1-1 2 0,3-1-3 16,1-2 2-16,-2-4 2 0,0 0-3 0,-2-2 0 15,2-5 0-15,2 2-3 0,-2-2 3 0,-1 0-3 16,0 0-1-16,2-2-2 0,-2 1-1 0,1 3-2 16,-3 0-1-16,-2 2 0 0,0 0-1 0,-1 5 9 15,-1-3-4-15,-4 8-1 0,0 0 6 0,0 0-4 16,0 0 1-16,0 0 6 0,-3 13-9 0,1-3-2 15,1 1 1-15,-1 1 1 0,0 2-1 0,1 2 2 16,1-3 1-16,0 2-2 0,0 0 5 0,2 0 4 16,-1-3-21-16,1-1-12 0,4-1-8 15,0-4-173-15,0 2 184 0,4-6-54 0,0-2 72 16</inkml:trace>
  <inkml:trace contextRef="#ctx0" brushRef="#br0" timeOffset="96739.1">7335 9546 695 0,'-9'-6'92'15,"3"0"-90"-15,2 3 34 0,-2 0 25 0,1 1 8 16,-1-1-54-16,2 1-4 0,2 2-5 0,1 3-1 16,-1 1-5-16,1-1-42 0,1 5-85 0,1-3 75 15,3 5 53-15,1-2-52 0</inkml:trace>
  <inkml:trace contextRef="#ctx0" brushRef="#br0" timeOffset="96950.56">7483 9483 672 0,'-5'13'30'0,"0"0"10"0,0 1-1 0,1-1 9 15,2 2-8-15,1 1 2 0,1 1 5 16,2-1-13-16,2 3-3 0,1-1 1 0,1 2-16 16,1 1 6-16,-1 0 0 0,2 1-2 0,-1-2 7 15,1 0-58-15,-1-2-29 0,0-2-7 0,0 2-75 16,-4-9 6-16,1-1-67 0</inkml:trace>
  <inkml:trace contextRef="#ctx0" brushRef="#br0" timeOffset="97122.62">7407 9657 620 0,'2'-4'114'0,"1"-2"-23"15,1 3 0-15,2-2-20 0,2 0-22 0,2 1-2 16,-1-1-28-16,4 3-4 0,0-1 0 0,2 2-2 16,1 0-3-16,1 1-52 0,1 0-75 0,1 2 72 15,0 3 46-15,4 0-48 16</inkml:trace>
  <inkml:trace contextRef="#ctx0" brushRef="#br0" timeOffset="97690.48">7725 9732 694 0,'3'-14'98'0,"0"0"-96"0,-3 0 61 16,1 0 29-16,1 1 3 0,2 0-25 0,-3 0-14 15,2 2-6-15,-1 3 6 0,2-2-20 0,0 1-14 16,1 5-4-16,-2-2-6 0,-1 3-12 0,3 3-6 16,-3-2-2-16,0 2 1 0,2 2-6 0,0 0 4 15,0 2-2-15,0 1 0 0,1 1 4 16,0 0 2-16,2 3 2 0,-1-3 0 0,-1 1 2 16,1 1 1-16,-1-2 1 0,0 2 0 15,0-4 1-15,1 4 2 0,-1-6 0 0,0-1 1 0,0 0 1 16,0-1 1-16,1-1 1 0,0-2 1 15,-1-2 1-15,1-2-3 0,-1-1 1 0,1-1 0 16,-2 2-4-16,1-3-1 0,-2-1 0 0,0 1-1 16,-1 0-1-16,1-1 1 0,-2 2 0 0,0 3-1 15,2-1 2-15,-3 2 1 0,1-1 0 0,-1 6 0 16,0 0 0-16,0 0-4 0,0 0-2 16,0 0 2-16,1 0-7 0,0 0 2 0,1 0-3 0,16 10 1 15,-13-2 2-15,3 2 2 0,0-1 1 0,2 2-1 16,0 0 1-16,1 5 0 0,1 0 2 0,1 2-1 15,0 5-1-15,2-1 1 0,-3 1 0 16,2 3 1-16,0 4 0 0,-3-4 0 0,1 1 2 16,-2 1 0-16,-3-4 1 0,-2-2 2 0,-4 0 2 15,-1-5-1-15,-3 1 4 0,-3-2 3 16,-6-1 1-16,-1-2-2 0,-3-2 5 0,-3-2-2 16,1-1 0-16,-4 0-1 0,-1-2-3 0,0-1-1 15,2-5-2-15,0 0 1 0,1-1-3 0,1-7 0 16,1 2 0-16,3-1 1 0,3-1 0 0,2-4 0 15,2 1 3-15,-1-4 0 0,5 3 1 0,4-3 1 16,1-1-2-16,6 1-1 0,0-5 1 0,7 6-2 16,2-5 0-16,3 3-4 0,4 0-2 0,3 2-84 15,1 2-90-15,2 2 95 0,5 2 78 16,1 1-77-16</inkml:trace>
  <inkml:trace contextRef="#ctx0" brushRef="#br0" timeOffset="99188.6">13735 10756 198 0,'13'-5'-2'0,"-3"3"25"0,0 0 5 0,-3 2-12 15,-1-2 74-15,-6 2-10 0,0 0 8 0,0 0-15 16,-6 4 0-16,-6 0 3 0,-8 1-20 0,-5 5-4 16,-6-4-2-16,-8 5-3 0,-7 1-4 15,-3 4-6-15,-5-1-2 0,-8 2 1 16,-2 3-8-16,-3-1-6 0,-2 1-2 0,1 0-1 15,0-1-8-15,3 0-2 0,1-1-2 0,6-1 1 16,3-1-2-16,5-2 1 0,4 2 2 0,8-4-1 16,5-1 1-16,4-1-32 0,3-1-38 0,8-1-13 15,3 0-54-15,6 2 4 0,6-6-62 0</inkml:trace>
  <inkml:trace contextRef="#ctx0" brushRef="#br0" timeOffset="99482.55">13879 10917 261 0,'0'0'108'0,"0"0"-9"0,0 0-1 0,0 0-18 15,0 0 2-15,-15-10-11 0,4 10-13 0,-4 4 2 16,-7-2-7-16,-7 4 1 0,-4-1-1 0,-7 3-5 15,-3 0 0-15,-9 3 0 0,-3 0-9 0,1 1-5 16,-3-1-3-16,-1 1 1 0,0-1-9 0,1 1-3 16,2 0-3-16,3-1 0 0,4-1-4 15,2 1-3-15,2-5 1 0,3 2-1 0,5 1-2 0,4 0 2 16,5-1 0-16,4 0 0 0,3 0 1 16,5-1-26-16,3 0-54 0,4 0-34 0,1 2-57 15,4 0 6-15,-2-1-85 0</inkml:trace>
  <inkml:trace contextRef="#ctx0" brushRef="#br0" timeOffset="105302.37">1240 12453 604 0,'0'0'72'0,"0"0"-8"0,5-15 8 0,3 10-7 15,4-1-3-15,4-1 0 0,1-3-11 0,6 1-11 16,2-1-5-16,3-1 1 0,3 1-16 0,0-1-6 16,2 0-2-16,2-1 0 0,1 3-7 0,-2-2 1 15,2 0-1-15,2 1 0 0,-2-1 2 0,4 1 1 16,-2 1 0-16,1 1 1 0,1 0 1 0,-3 0-5 15,0 0-25-15,-1 2-8 0,-3-1-20 0,-1-2-155 16,-2 2 178-16,-2 0-62 0,-3 1 88 16</inkml:trace>
  <inkml:trace contextRef="#ctx0" brushRef="#br0" timeOffset="105513.79">2033 12081 773 0,'10'8'85'0,"0"-2"-9"16,2 3 8-16,-3-1-2 0,1 3-1 15,0 1 8-15,-2-1-10 0,0 1-14 0,-3 2-8 16,-2-1 0-16,2 2-19 0,-3 1-9 0,-2-1-3 16,-2 0 1-16,-5 2-10 0,-3 3 4 0,-1-1 1 15,-4 4-2-15,-2 0 5 0,-4 3-48 0,0 0-50 16,-6 1-27-16,0 0-78 0,-4-5 9 0,0-3-93 15</inkml:trace>
  <inkml:trace contextRef="#ctx0" brushRef="#br0" timeOffset="106004.33">783 11465 1091 0,'7'0'67'15,"-1"1"-16"-15,0 7 6 0,0 2-3 0,2 3 4 16,-1-1 5-16,2 7-16 0,-1-1-6 0,1 3-1 15,-1 0-19-15,4 2-4 0,-3 0-3 0,4 0-2 16,-2 1-4-16,-1-1 0 0,-2 0-1 0,2 1 1 16,-1-2-1-16,-3-1 3 0,0 0 1 15,-2-5 1-15,0-1 4 0,-2-4 3 0,2-2 0 0,-2-6 2 16,-2-3 4-16,0 0-4 0,6-7 2 16,-3-4-4-16,2-2-1 0,3-3-3 0,0-1-1 15,-1-3-2-15,6 1-3 0,-1-2-2 16,4 1-1-16,4 0-1 0,-1 2-3 0,0 0-1 0,3 5-2 15,0-2 1-15,-1 4-4 0,3 4-1 16,-4-1-2-16,-2 6 0 0,-1 0-2 0,-2 2-2 16,-1 0-1-16,-3 7-1 0,-1-2-1 0,-4 2 3 15,-2 0 2-15,-3 3-1 0,-1 3 4 0,-5 0 6 16,-4 1 1-16,-1 2 1 0,-3 0 6 0,-2 1 2 16,-2 2 0-16,-1-1 1 0,0 2 1 0,1-3-1 15,-2 4-11-15,2-1-5 0,2-2-9 0,1 1-111 16,0-3-63-16,1-1 82 0,3-3 108 0,4-2-114 15</inkml:trace>
  <inkml:trace contextRef="#ctx0" brushRef="#br0" timeOffset="106395.83">1538 11569 1024 0,'-7'-2'90'0,"-3"2"-8"16,2 1-10-16,-2 3-16 0,0 1-5 0,-5 2 3 15,0 2-22-15,0 3-10 0,-1 1-5 0,5 1 0 16,0 0-12-16,3 1 1 0,1 2-1 16,5-2 0-16,2 0 0 0,6 1 2 0,0-4 0 15,0 0 0-15,4-1 2 0,0-1 2 0,2-3 1 16,1-3 0-16,-1-2 2 0,1-2 0 0,-1-2 1 15,4-4-1-15,-5-1 0 0,3-1-3 0,-2-3-1 16,3-1 0-16,-3 0-3 0,-1-2-2 16,0 2-1-16,-2-2 0 0,1 2-2 0,0 0-2 15,-5 0 0-15,-2 1 0 0,0 3-3 0,0 2 0 16,0-3-2-16,-2 5 1 0,-1 4-2 0,0 0-2 16,0 0 2-16,0 0 1 0,0 0-2 0,-10 11 6 15,7-5 0-15,-4 6 0 0,5-3 5 0,1 3-11 16,1-1-22-16,0 1-7 0,0-2-25 0,2 0-129 15,3 1 159-15,2-4-61 0,2 2 92 0</inkml:trace>
  <inkml:trace contextRef="#ctx0" brushRef="#br0" timeOffset="106816.92">1843 11400 924 0,'-8'-1'109'0,"-2"5"-16"0,-1 3-13 0,-3 4 1 16,-1 5-25-16,2 3-18 0,-1 1-5 0,2 2 1 16,1 0-23-16,2 0 0 0,3-2-2 0,5-1 1 15,1-1-1-15,2-4 3 0,3-1 0 0,4-2 1 16,1-2 2-16,1 1 1 0,1-4 2 16,2-1 0-16,-1-4 1 0,-1-1-28 0,2-1-13 15,-3-6 13-15,0 0-34 0,-1-4-83 0,-1 1 22 16,-3-3 4-16,0-2-36 0,-1-1 23 15,-3-3-16-15,0 1 66 0,-2-2 0 0,0-3 22 16,-2-3 10-16,0 0 2 0,-2-1 28 0,-2-2 1 16,0 0 0-16,0-1 3 0,-3 4 1 0,2-1 26 15,-2 1 3-15,2 4-2 0,1 5 25 0,-1 0 13 16,2 3 7-16,1 3 5 0,1 1 8 0,1 5-17 16,0-1-4-16,2 6 5 0,0 0-23 0,0 0-5 15,4 6-12-15,0 1 2 0,1 3-10 0,2 4-18 16,2 2 7-16,-1 2 2 0,3 2-11 0,2 4 0 15,-1 0 3-15,3 3 0 0,0 2 0 0,1-1 5 16,0 2 2-16,-3-2 0 0,2-3 5 0,-2 0-2 16,-2-3-19-16,-1-1-8 0,-1-2-16 15,-1-5-133-15,-5-2 144 0,2 1-48 0,-2 0 63 16</inkml:trace>
  <inkml:trace contextRef="#ctx0" brushRef="#br0" timeOffset="106983.4">1915 11394 908 0,'12'-11'34'0,"3"0"-1"0,2 0-7 0,0 0-1 16,1 0-3-16,-1 2 1 0,-1 0-19 0,3 3-22 16,2 0-12-16,-3 2 2 0,2 3-28 15</inkml:trace>
  <inkml:trace contextRef="#ctx0" brushRef="#br0" timeOffset="107178.48">2030 11419 987 0,'-3'9'117'0,"1"-3"-33"0,2 1-23 16,0 3-4-16,3-5 4 0,0 4-27 0,2 0-4 15,1-4-5-15,0 3-5 0,4 2-4 0,1-5 2 16,-1 2-35-16,1-1-24 16,0 0-20-16,3 3 3 0,-1-4-47 0</inkml:trace>
  <inkml:trace contextRef="#ctx0" brushRef="#br0" timeOffset="107891.78">2211 11454 452 0,'-4'9'72'0,"2"2"-10"16,2 1-6-16,-2-1-1 0,2 1 6 15,3-2-11-15,1-1-12 0,1-2-6 0,2 2-2 16,0-4-15-16,2-1-2 0,1-2 0 0,1-1 0 15,0-1-3-15,0-1 0 0,0-4 0 0,2-1 0 16,-1-2 0-16,-1 0 3 0,-1-4 7 0,-1 0-1 16,-2-1 7-16,-1-1 8 0,0 0 1 0,-2-3 1 15,0 1 9-15,-3 4-6 0,0-4-3 0,-1 5-1 16,0-1-7-16,0 5-9 0,-2-2-1 16,-2 6-1-16,4 3-11 0,0 0-4 0,0 0 0 0,0 0 0 15,-11 8-3-15,11 1 1 0,0 0-2 16,1 3 1-16,2-1 1 0,0-1 0 0,4 2 1 15,0-2 1-15,3 0 0 0,0-4 3 0,2 2 0 16,0-5 1-16,2 2 2 0,-2-4 3 16,4-1 1-16,-3-4 1 0,0 0 3 0,0-5 1 15,-5-2 1-15,1-1 0 0,-1-2 1 0,-3-1-1 16,-2-3 0-16,1 3 0 0,-2-2-1 0,-3 2-3 16,1 1 0-16,-5 5 0 0,-3 0-4 0,2 5-1 15,-6-1-3-15,-2 5-7 0,-2 4-6 0,0 1-75 16,-2 2-27-16,2 4-8 0,0 1-94 0,1-1 5 15,3 1-62-15</inkml:trace>
  <inkml:trace contextRef="#ctx0" brushRef="#br0" timeOffset="108646.87">2608 11268 854 0,'-12'5'98'16,"-1"3"-20"-16,2-1-27 0,2 3-2 0,-1 1 3 16,3 1-32-16,5 1-2 0,0-1-8 0,0 2-2 15,2-6-4-15,2 2 2 0,2-1-1 0,3-2 2 16,0-3 0-16,3 0 0 0,0-3 1 0,1-2 0 16,2-1 1-16,1-2-2 0,-2-4 1 15,-2-1-1-15,1 1 0 0,-2-3-2 0,0 0 0 16,-2-3 0-16,-2 4-2 0,-3-3 0 0,2 4-2 15,1-1 1-15,-1-1-2 0,-2 4 0 0,2 0 0 16,-2 0-1-16,2 3-2 0,0 1 1 0,0 0-1 16,-1 2-1-16,2 0 1 0,0 1 0 15,0 1 1-15,0 1-1 0,1 3 1 0,0-3 2 16,2 1 0-16,-2 1 0 0,0 1 2 0,0-3-1 16,0 1 1-16,1-2 1 0,-1-1-2 0,1 0 2 15,-1-2 0-15,0-3 0 0,-1 0 1 0,0-1-1 16,0-3 1-16,0 2 0 0,-1-1-1 0,-2 1 14 15,1-1 1-15,-1 1-3 0,0 1 13 16,0 1-10-16,-1 1 0 0,-1 4 6 0,0 0-15 0,0 0-5 16,0 0-3-16,0 0-1 0,1 0-5 0,1 0 1 15,11 16 1-15,-9-6-1 0,1-3 2 0,0 2 1 16,1 1 1-16,-1 0-1 0,1 0 1 16,3 1 3-16,-1-5-1 0,1 0 1 0,2-1 2 15,0-2 0-15,0-1 0 0,0-4 0 16,1-2 2-16,-3-4 0 0,3 2-1 0,-3-2 0 15,-1-2 1-15,-3 0 1 0,1 1 6 0,-1-1 0 16,-1 3 3-16,-2 1 1 0,-2-3-1 0,0 4 1 16,0 0 1-16,-4 3-6 0,3-2-2 0,-3 4-1 15,1 0-6-15,-1 0-1 0,-1 4 1 0,-1-2 0 16,5 3-1-16,1 3 0 0,-3-1 0 0,3-1-1 16,-1 0 0-16,6 2 1 0,0-1 0 0,2 1 0 15,-2-3 1-15,4-1 1 0,1-1 1 16,-1-2 0-16,5 0 1 0,-3-1-1 0,3-2 2 15,-1-1 0-15,0-3 1 0,-1-1 1 0,-2 1-2 16,-2-3 2-16,-3 0 0 0,-1 1 1 16,-4-2-1-16,0 1 0 0,-4 1 0 0,-2 3-2 0,-4-3 1 15,-2 3-1-15,2 4-1 0,-6-1-2 16,1 2 0-16,1 0 0 0,-4 3-1 0,3-1 1 16,1 1 0-16,1 3 0 0,0-2 1 0,5 1-33 15,-2 0-23-15,4 0-6 0,4 0-44 0,2-3-180 16,2 2 229-16,4 0-97 0,3-3 149 0</inkml:trace>
  <inkml:trace contextRef="#ctx0" brushRef="#br0" timeOffset="108807.26">3129 10959 1143 0,'-5'11'144'0,"-1"4"-41"16,2-1-25-16,0 3-6 0,4 2 5 15,0 1-31-15,5 1-13 0,-1-3-8 0,5 2-3 16,0 1-13-16,5 1 3 0,5 3 3 0,-3 0-7 16,3 3 5-16,2 5 0 0,0-2 1 0</inkml:trace>
  <inkml:trace contextRef="#ctx0" brushRef="#br0" timeOffset="112744.16">16690 11952 238 0,'19'-14'43'0,"-1"2"21"0,-2 1 2 0,3 0-8 16,-2 3 54-16,-1-1-12 0,0 2 11 0,-3 2-8 16,-1 3-7-16,-5 2 4 0,-2 1-15 0,-4 5-6 15,-2 2-5-15,-6 4-3 0,-4 2-11 0,-5 4-12 16,-5 3-5-16,-5 1 3 0,-5 3-17 15,-6 1-8-15,-4 2-3 0,-1 1-1 0,-3 0-9 16,-1-3-1-16,0 1 1 0,3 1 0 0,1-3-1 16,4 1 3-16,2 0-1 0,5-5 0 15,3 1 2-15,4-1-8 0,4 0-23 0,2-1-5 16,6-3-22-16,5-1-117 0,3-2-54 0,4-3 75 16,4-2 145-16,4-8-148 0</inkml:trace>
  <inkml:trace contextRef="#ctx0" brushRef="#br0" timeOffset="112964.6">16898 12096 671 0,'6'-7'137'0,"-1"6"-135"0,-4-2 97 0,-1 3 27 16,0 0 20-16,-5 3-41 0,-9 2-5 15,0 3-10-15,-6 2-5 0,-4 2-7 0,-4 4-9 16,-5 3-4-16,-4 2 0 0,-2 2-13 0,0 1-14 15,-3 3-1-15,3 3-1 0,2 3-14 0,2-2-3 16,3 1-3-16,6-1-1 0,1 1-2 0,7-8-2 16,2 1-1-16,3-5 2 0,4-2-3 0,1-3 0 15,1-3 1-15,3-2 1 0,3-1 1 0,1-3-2 16,0 2-31-16,1-5-19 0,3 1-20 0,-4 2 4 16,0-6-42-16</inkml:trace>
  <inkml:trace contextRef="#ctx0" brushRef="#br0" timeOffset="114627.73">17940 11660 444 0,'-16'-8'252'0,"-1"3"-41"0,-3 4-9 0,-1 1 27 16,-1 1-114-16,-3 9-4 0,-2 1-7 0,-1 5-26 16,-2 4-5-16,-1 8 5 0,2 4-33 0,-1 5-13 15,2 5-6-15,2 3-3 0,3 2-14 0,5-2-1 16,3 0-2-16,7-3 1 0,4-3-1 0,8-2 0 16,4-1-1-16,8-4-2 0,5 1 0 0,6-2-83 15,4 1-54-15,2-1-26 0,4-4-110 16,-2-7 7-16,1-3-111 0</inkml:trace>
  <inkml:trace contextRef="#ctx0" brushRef="#br0" timeOffset="114975.25">18158 11993 1123 0,'0'0'79'0,"2"8"-57"0,0 2-7 0,1 1 54 15,0 3-44-15,1 2 14 0,0 1 4 0,-1 2 1 16,1-2 13-16,-1 1-17 0,0 0-2 16,1-1 3-16,0-2-21 0,-1 0 1 0,0-1-4 15,1-5 0-15,-2 0 1 0,-1-2 7 0,2-3 3 16,-3-4-2-16,0 0 7 0,0 0-7 0,2-10 0 16,1 0 3-16,-1-1-10 0,2-3-5 0,0 0-3 15,2-1-1-15,0-4-5 0,1 1-2 16,3-1 0-16,0-1-1 0,1 2 0 0,0-1-2 15,3 0-1-15,-1 4 1 0,1 0-3 0,-2 5 3 16,3 0 3-16,-5 7-3 0,0 0 6 0,1 6-2 16,-2 3 1-16,-3 2 1 0,1 4-2 0,-2 1 0 15,-4 0-1-15,3 4 0 0,-2 0 0 0,-2 2 4 16,-1-2-4-16,0 1-9 0,0-2 1 0,-2 3-126 16,3-2-76-16,-2-1 100 0,3 1 109 15,2-3-115-15</inkml:trace>
  <inkml:trace contextRef="#ctx0" brushRef="#br0" timeOffset="115255.16">18616 12015 895 0,'-4'6'122'16,"1"4"-118"-16,0 0 15 0,0 1 100 0,0 0-61 15,1 3 1-15,2-2 5 0,1 0-1 0,3-1 1 16,3 0 3-16,3 1 0 0,2-4-2 0,3 1 1 15,2-1-3-15,3-3-11 0,-1-1 5 0,-1-3 3 16,-1 1-11-16,1-4 3 0,-1 0-4 0,-4-7 0 16,1 2 1-16,-3-2-7 0,0 1-3 15,-2-4 1-15,-3 1-11 0,-2-1-7 0,-4 0-3 16,-3-2 1-16,-2 2-9 0,-3 2-3 0,-3-4-3 16,-4 7 0-16,-1-3-4 0,-2 4 0 15,0 1-9-15,-2 5-14 0,0 0-6 0,2 0-153 16,2 4 163-16,5 3-45 0,3-3 63 0</inkml:trace>
  <inkml:trace contextRef="#ctx0" brushRef="#br0" timeOffset="115687.87">19738 11582 1729 0,'-18'-5'111'0,"-1"0"-63"0,-6 4-30 0,-2-1 62 15,-3 2-36-15,1 4-6 0,-2 0 7 0,2 2-5 16,1 3-1-16,5 2-14 0,4 0-2 0,7 2-6 16,7 5-13-16,4-5-1 0,1 5 0 0,6 1-2 15,6 4 0-15,9 0 2 0,2 2-1 0,7 3 1 16,2 0 1-16,3 3-2 0,3 0 0 0,1-1 1 15,-2-1-2-15,-1 0 1 0,-5-2-1 0,-5-4-1 16,-3-1 1-16,-5-1-1 0,-5-3 1 16,-4 0 1-16,-7 0 0 0,-3-2 4 0,-6-3-1 15,-8 1 0-15,-4-2 4 0,-4-1-1 0,-4-1 0 16,-5-1 0-16,-2-2-2 0,0-2-2 16,-1-3 1-16,0-2 1 0,4 0-2 0,2-3 2 15,5-1 2-15,3-3 3 0,3-2 3 0,6-1 7 16,2-1-4-16,8-1-1 0,-4-3 8 0,4 1-10 15,2-3 2-15,7 2-4 0,-3-1-9 0,5-1-2 16,1-2 0-16,2 2-1 0,4 1-2 0,4 0-70 16,1 2-54-16,3-2-31 0,3 3-98 0,1-1 8 15,-1 2-109-15</inkml:trace>
  <inkml:trace contextRef="#ctx0" brushRef="#br0" timeOffset="115918.87">20224 11298 1542 0,'-9'-5'145'16,"2"5"-141"-16,-4 1 45 0,0 4 24 0,-4 8 4 15,0 3-32-15,-5 6-13 0,3 0 1 0,-2 4 4 16,2 4-16-16,2-4-5 0,2 2-3 0,4-1-3 15,2-1-4-15,4-1-26 0,2-2-66 0,6 0-38 16,4 0-63-16,5 1 6 0,6-1-97 16</inkml:trace>
  <inkml:trace contextRef="#ctx0" brushRef="#br0" timeOffset="116171.4">20284 11550 1459 0,'6'-11'160'0,"1"-4"-156"0,-1 0 75 16,1-2 33-16,2-1-14 0,1 1-10 0,-2 0-22 15,1-3-6-15,1 5 5 0,-2 1-28 0,2 2-7 16,-1 4-9-16,-3-1-4 0,-1 7-11 0,0 2-5 16,0 1 1-16,-1 6-1 0,-2 3-6 15,-1 4 3-15,-1 1 0 0,0 2 0 0,0 1 2 16,-1 2 2-16,0-1 0 0,-2-1 0 15,2-1 0-15,-1-2-39 0,2 0-29 0,0 0-3 16,0-3-56-16,1 3-197 0,1-4 259 0,-2-2-111 16,0 4 175-16</inkml:trace>
  <inkml:trace contextRef="#ctx0" brushRef="#br0" timeOffset="116323.46">20315 11642 868 0,'0'0'132'0,"0"0"6"16,0 0-1-16,0 0 16 0,0 0-31 0,0 0-3 15,0 0 6-15,12-12-45 0,-3 12-5 16,3-1 0-16,1-2-53 0,2 2-2 0,3-1-6 16,-1 0-3-16,2 0-1 0,-1 1-26 0,2-1-51 15,1 1-21-15,1 1-55 0,4 3 6 16,-2 0-73-16</inkml:trace>
  <inkml:trace contextRef="#ctx0" brushRef="#br0" timeOffset="116553.32">20719 11271 1037 0,'4'1'184'0,"3"2"-47"0,-1 3 0 0,0-3 17 16,1 6-82-16,1 2-26 15,-1 3 19-15,-1 2-19 0,-1 1-2 0,0 4 5 0,-2-2-25 16,-2 3-4-16,0-1-2 0,-1 1-3 0,0-1-3 15,-1 0-30-15,-2-4-68 0,0 0-43 16,0 2-69-16,1-2 7 0,-1 1-105 0</inkml:trace>
  <inkml:trace contextRef="#ctx0" brushRef="#br0" timeOffset="116840.17">21027 11466 1391 0,'5'12'97'0,"6"3"-39"15,3 2-41-15,-2 1 145 0,1 0-124 0,2 7 9 16,1-1 0-16,-3 6-3 0,-2 2 8 0,-5 6-16 16,-2 4-1-16,-4 5 3 0,-4 1-21 0,-6 4 0 15,-2-4-3-15,-4 0 1 0,-2 0-1 0,-3-4-1 16,-4-4-27-16,-4 0-19 0,-2 1-18 16,-2-3 3-16,-3 1-38 0</inkml:trace>
  <inkml:trace contextRef="#ctx0" brushRef="#br0" timeOffset="126623.9">2639 3683 575 0,'0'0'51'0,"0"0"6"15,0 0-21-15,0 0-4 0,0 0-1 0,10 2-4 16,-3 1-5-16,8 1 2 0,1 3 0 0,6-2 1 15,3 4-1-15,2 1-6 0,0-4-3 0,7 1 3 16,0 3-10-16,3 1-2 0,0 0-2 0,-1 1 0 16,1-3-2-16,-1 0 1 0,0 1 0 0,-1 1 1 15,-1-2 2-15,-2-1 1 0,0 0 4 0,0-2 0 16,-3 2 5-16,0-3-16 0,-1 3-17 16,-3-3-2-16,-2 1-24 0,-2-4-68 0,-1 2 90 15,-4 0-44-15,-2-3 65 0</inkml:trace>
  <inkml:trace contextRef="#ctx0" brushRef="#br0" timeOffset="126872.7">3399 3723 394 0,'0'0'74'0,"0"0"-17"16,0 0-7-16,1 0 5 0,15-5-23 0,-8 10 1 15,-1 0-2-15,2 1 0 0,1 4 0 0,-2 1 13 16,0-1 3-16,-2 3-1 0,0 0 13 0,0 0-5 15,0 3-2-15,-1 2 3 0,-1-1-9 0,-3 3-7 16,-1-1-4-16,0 3 0 0,-5 1-11 0,-3-1-3 16,-2 3-2-16,-3 0 2 0,-3 0-6 0,-1-1-1 15,0-2 0-15,-4 0 1 0,1 0-2 16,0-3 1-16,1-2 1 0,-1 0-1 0,1-3 2 16,2-1-44-16,2 1-75 0,2 1 68 15,4 0 35-15,4-4-39 0</inkml:trace>
  <inkml:trace contextRef="#ctx0" brushRef="#br0" timeOffset="137551.18">9549 14207 237 0,'0'0'47'15,"0"0"-46"-15,0 0 50 0,2 0-7 0,15 5 38 16,-11-4-9-16,4 4-2 0,1-1 1 16,1 0 2-16,-1-1-5 0,3 1-3 0,1 0-4 15,1-2-1-15,0 1-7 0,1 1-8 0,0-3-3 16,3 1 2-16,2 2-12 0,1-4-9 16,-1 0-1-16,1 0-1 0,4 1-8 0,-1 0-1 15,3-1-2-15,-3 0 0 0,-1-2-1 0,3 2-2 16,-3 0 1-16,1 0 0 0,-1-4-1 0,1 2 1 15,-3-2 0-15,0 3 0 0,-1 0 2 0,0 1-16 16,0 0-45-16,-1-2-19 0,0 2-41 0,3 2 3 16,-1 1-60-16</inkml:trace>
  <inkml:trace contextRef="#ctx0" brushRef="#br0" timeOffset="138741.15">11017 14197 42 0,'-9'-2'83'0,"-1"2"1"0,4 0 1 0,-1 0-5 16,7 0-7-16,0 0 3 0,0 0-10 0,4 1 4 15,6-1-4-15,4-1-2 0,3-3-1 0,5 2-9 16,1-1 1-16,8 1 5 0,-1-2-15 0,2 0-3 16,1 1-3-16,3-1-3 0,0 2-4 0,1-1-6 15,-1 1-2-15,-2 0 1 0,3-3-8 0,-1 4-3 16,0-1-3-16,-4 1 1 0,-1-1-5 0,-3 0 5 16,0 2-4-16,-3 4-25 0,-4-3 1 0,-4 7 0 15,-6-4-17-15</inkml:trace>
  <inkml:trace contextRef="#ctx0" brushRef="#br0" timeOffset="151725.46">8714 14992 531 0,'3'-11'37'0,"-2"0"32"0,4 3-40 0,1-2 79 16,1 4-32-16,4-4 4 0,2 3-10 0,0 1-5 15,1-4 1-15,6 3-12 0,-2-1 1 0,2 1 1 16,0-1-15-16,3 2-9 0,0-2-5 0,5 0 3 15,-1 3-13-15,2-3-4 0,2 0-4 16,4 1 0-16,0-1-6 0,5 3 0 0,1-2-1 16,1-2 0-16,2 3-1 0,3-2 0 0,1 0 0 15,1 1 0-15,0-2 0 0,1 2 0 0,2 1 0 16,1 1-1-16,-2-2 1 0,0 4-1 0,0 0 0 16,0 1 0-16,-1 1-1 0,-4 1-1 15,-2 0 1-15,-1 0 0 0,1 1 1 0,-4 3 11 16,-1-1-1-16,-5 0-2 0,-1 0 11 0,-1 4-7 15,1-4 3-15,-3 5 3 0,-1-6-10 0,-1 2-1 16,-3 1 0-16,-1-2-1 0,0 0-1 0,-3-1 1 16,-1 2-1-16,-4-3 1 0,-2 2 0 15,0-1 0-15,-2 0 1 0,-2 1-1 0,-1-2 1 0,-2 2-68 16,-3-1-49-16,-2 1-20 0,0 1-94 16,-4-1 7-16,-2 5-96 0</inkml:trace>
  <inkml:trace contextRef="#ctx0" brushRef="#br0" timeOffset="152173.24">8999 14834 219 0,'11'-11'151'0,"0"2"-25"0,0-1 0 0,2 4 5 16,0-5-42-16,2 1 6 0,1 2-10 0,4-1-9 15,-2-1-2-15,1 3 6 0,2-1-15 0,0-3-11 16,1 3-4-16,3 0-1 0,-1-2-13 16,1-1-3-16,3 3-4 0,4-1-1 0,1 0-6 0,2 1-5 15,4 0-2-15,0 2 0 0,2 1-7 16,2 1-3-16,0 2 2 0,3 1-2 0,1-2-1 16,0 3-2-16,-1 0 2 0,1 3-1 0,-1-1 0 15,-2 1 2-15,-2 0-1 0,-1 1-1 16,0 1 3-16,-7 1-1 0,2-1-1 0,-5-2 3 15,-3 2-1-15,-1-1 1 0,-2 3-1 0,-3-5 0 16,-4 1 1-16,-1 1 0 0,-2-1 2 0,-1 2-19 16,-1 0-1-16,-2-1 1 0,1 4-13 0</inkml:trace>
  <inkml:trace contextRef="#ctx0" brushRef="#br0" timeOffset="153010.99">10561 14724 385 0,'10'-4'75'0,"3"3"-74"0,6-2 58 15,-1-2 19-15,5 2 9 0,1-4-18 0,5 2 0 16,3-1-11-16,2 1 2 0,2-4-5 0,1 0-14 15,1 1-3-15,3 0-1 0,1 0-18 0,1 0-3 16,-1 1-4-16,3-2 1 0,-4 1-7 0,0 2 0 16,0-2-2-16,0 3 2 15,-3-3-3-15,-2 1 1 0,-2 1 0 0,-4 0 0 16,-1 1 0-16,-4 0-17 0,-3 0-8 0,-4 0 2 16,-4 0-20-16,-3 2-12 0,-4-1-7 0,-4 0-6 15,-3 1-11-15,-3-4 2 0,-4 4 9 0,-2 1-1 16,-4-2 8-16,0 1 28 0,-1 1 18 0,1 0-1 15,0 1 40-15,2-1 16 0,2 0-3 0,3 1 3 16,6 1 14-16,0 0 10 0,0 0-3 0,0 0-3 16,6-2 4-16,3 4-3 0,1 3 3 0,2-1 10 15,1 3-10-15,1 1-1 0,0-1-4 16,1 3-3-16,-3 0-2 0,-1 2-13 0,-1-1-3 16,-1 0 1-16,-2-1-15 0,-2 0-5 0,-1 1-5 15,-3-2 1-15,0 1-7 0,-2-2-1 16,-1 0-22-16,-2-1-14 0,-1 1-15 0,1-2 3 15,-1 1-30-15</inkml:trace>
  <inkml:trace contextRef="#ctx0" brushRef="#br0" timeOffset="154156.75">11856 14667 1128 0,'-7'-4'131'0,"2"-4"-128"16,1 3 60-16,2-3 27 0,-2 0 9 0,1 1-28 15,0-3-2-15,1-1-9 0,-1-2 2 16,2-1-6-16,1-1-16 0,0-1-8 0,0 0 2 16,2 0-21-16,3 0-6 0,1 1-1 0,2 3-2 15,2-1-5-15,-2 5-3 0,3 0 0 0,3 2-2 16,-4 2-1-16,2 4-2 0,2 0 1 0,-2 4 0 15,0 3-2-15,0 2 4 0,-3 5 0 0,0-2 0 16,0 1 4-16,-2 4 2 0,-2-1 1 0,1 1 2 16,-2-1 2-16,0-3 1 0,-1 2 0 15,0-1 1-15,-1-2 0 0,0-2 0 0,0 0-1 16,2-3 0-16,-1-1 1 0,1-1 0 0,2-2 0 16,0-3 0-16,3 0 1 0,0-1-1 15,1-1 0-15,1-4 0 0,0 3 1 0,0-5-1 16,1 1-1-16,-1-3-1 0,2-1 0 0,-2 1-1 15,-1-4 0-15,-3 3-1 0,2 0-1 0,-3-1 0 16,0 1 1-16,-2 0-2 0,-3 1 0 0,-1 1-1 16,0 2 0-16,0 2 0 0,-4 1-2 0,1-1-2 15,-1 4 1-15,-1 1 0 0,4 1-1 0,-2 3 1 16,1-2-1-16,0 2 1 0,2 2 1 0,3-2 1 16,-1 1 0-16,3-2 0 0,-2 1 1 15,3 0 0-15,1 0 0 0,2-4 1 0,1 1 0 0,-1-2 2 16,0-1-1-16,3-1 0 0,-1-1 1 15,0-2 0-15,-3-2 0 0,2 1 3 0,-2-3 0 16,-3 3-4-16,-2-3 2 0,-1-1 0 16,0 2-1-16,-2-1-1 0,-1 2 1 0,-2 1-4 15,-3 0 1-15,1 2 0 0,-2 1-1 0,-2 2 0 16,-2-1-1-16,-1 3-1 0,-2 2 1 0,-1 1-2 16,2 2 0-16,-1 4 0 0,2-2-1 0,1 4 1 15,1 2-1-15,4 3 2 0,0-3-1 0,2 2 1 16,3 2 1-16,1-3 0 0,2 1 1 0,2 1-1 15,3-4 1-15,2 1 1 0,2-2 1 0,1-1-1 16,6-2 1-16,-2-2 0 0,2-1 2 16,1-1 0-16,0-4 1 0,1 0 0 0,0 0-1 15,2-1 2-15,-2-5-1 0,1 2 0 16,1-4 0-16,-1 1 0 0,-3-2-1 0,2-2 0 0,0 0 1 16,-4-5-1-16,1 0 1 0,-2-1-1 15,0-2 1-15,-3 2-1 0,0 0 1 0,-2-2-2 16,-3 3 1-16,-3-2 1 0,0 4-1 0,-3 1-1 15,-3 2-2-15,-4-1 0 0,-2 3 0 0,0 2-2 16,-2 2 2-16,-1 3-2 0,-2-2 0 0,1 4 1 16,0 3 0-16,-1-1 1 0,1 2 0 0,1 3 0 15,0-1-2-15,-2 3 1 0,5 1 0 0,-1 0-1 16,2 1 0-16,1 1 1 0,3 2-1 0,2-1 2 16,2 1 0-16,4 1-1 0,0-3 2 15,5 2-1-15,1-1 3 0,3-2-1 16,-1-1 1-16,4 0 0 0,-2-1 0 0,1-4 1 15,0-2 0-15,-1 1 2 0,1-4-1 0,-3 0 0 16,-1-5 0-16,-1-1 1 0,-2-1-1 0,-2-2 2 16,-1 0-2-16,-2-4 0 0,-2 0 1 0,0 0-1 15,-2 1-1-15,-2-3-2 0,0 2 0 0,-2 1 1 16,0-2-3-16,0 6 0 0,0-2-1 0,0 1 0 16,0 4-2-16,1 0-2 0,3 5 0 0,0 0-1 15,0 0-2-15,0 0 1 0,0 0-1 16,-3 18 0-16,6-10 2 0,2 7 0 0,1-1 1 15,4 5-1-15,0 0 2 0,1 2 0 0,0 1 1 16,2 2-1-16,3-1 1 0,-2-1 1 0,1 2 0 16,-4-2 1-16,1 0 0 0,-2 0 1 15,0 2 0-15,-5-3 1 0,-3 0 1 0,-2 0 1 16,-3-3 1-16,-4-1 0 0,-1 1 2 0,-5-2 1 16,-1-5 0-16,-4 1-1 0,0-4 2 0,-1-1-2 15,2-1 0-15,-3-5-4 0,2 2-2 0,2-3-39 16,0-3-20-16,3-3-1 0,1 1-50 0,3-5-146 15,3-1 198-15,5 0-84 0,1-1 142 0</inkml:trace>
  <inkml:trace contextRef="#ctx0" brushRef="#br0" timeOffset="155428.26">12842 14568 747 0,'0'0'52'0,"0"0"14"0,0 0-22 0,0 0 74 16,0 0-27-16,0-2 2 0,1 1-1 0,9-24 4 16,-10 17-3-16,3-2-21 0,-1-2-5 0,2 0 0 15,2-1-26-15,-1 1-2 0,1-2-5 0,-3 0 3 16,2 3-5-16,0 0-3 0,-2 0 1 0,1 2-3 16,-3 2-3-16,2 2-3 0,-3 3-4 0,0 2 1 15,0 0-5-15,0 0-6 0,0 0-2 16,1 0 0-16,11 16-6 0,-9-8 0 0,-1 3 0 15,2 0 1-15,1 2 0 0,1 0 0 0,-1 1 0 16,1-2 2-16,1 3 0 0,2-3 1 16,0 0 0-16,-1-3 1 0,1-2 0 0,1-1 2 15,0-3 0-15,0-1 0 0,-2-2 1 0,1-2 2 16,0-1-1-16,-1-7 0 0,0 1 0 0,-1-2-1 16,-1 0-1-16,0-3 2 0,0 1-3 0,-1-2-2 15,-1 2 0-15,0-1 1 0,0 2-3 0,-1 1 0 16,0 1 0-16,-1 1-1 0,-1 2 0 0,1-1-2 15,0 5-1-15,-1-1-1 0,-1 4-1 0,0 0-1 16,0 0 0-16,0 0 1 0,10 11-1 0,-7-2 2 16,2-1 0-16,0 2 1 0,1 1 1 15,1 0 2-15,2 0 0 0,-1 0 0 0,3-2 0 16,2 0 1-16,-2-3 2 0,2-1 0 16,2-3 1-16,0-2 0 0,2-2 0 0,-2-3 0 15,1-6 1-15,1 0 0 0,0-3 1 0,-1-3-2 16,1 1 1-16,-4-4 0 0,2 0-1 0,-1 1 0 15,-1-1 0-15,-4 0-1 0,1-1 1 0,-5 1 0 16,-2 2-1-16,-1-2 0 0,-2 4 0 0,-5-2-1 16,-3 2-1-16,0 0 0 0,-3 3-1 0,-2 3-1 15,0 0-3-15,-1 3-2 0,1 2 0 16,-1 4 0-16,0 1-4 0,1 6 1 0,2 0 0 16,0 3 0-16,0 2 0 0,1 5 3 0,2 0 0 15,2 1 0-15,0 1 2 0,5 3 2 0,-1-2 1 16,6 1-1-16,0 0 2 0,3 1 0 0,-1-4 1 15,4 0 1-15,1 1 0 0,2-2 1 16,3-4 0-16,0 0 1 0,2-2 0 0,1-5 2 16,3 0-2-16,0-4 2 0,0-1 0 0,2-5 1 15,-6-1-2-15,1-2 1 0,-1-2 0 0,-3-1-2 16,0-2 2-16,-3 1-3 0,0-2 0 0,-4 2 0 16,0 1 0-16,-2-1 0 0,-3-2 0 0,-1 5-1 15,-2-2-2-15,-2 4 1 0,-3-1-1 16,-1 3-4-16,-1 4-1 0,-3 1 1 0,0 3-4 0,0 3 2 15,-1-1-1-15,1 5 0 16,2 1 2-16,0 0 1 0,2 0 1 0,4 0-1 16,-1 1 2-16,3 0 1 0,0 0 1 0,4-2 0 15,0 0 1-15,2-2 3 0,0 1-2 0,3-3 2 16,-2-2 1-16,3-2-1 0,-2-1 1 0,2-1 0 16,-1-3 1-16,0-1-2 0,-1-5 1 0,0 1 0 15,-1-2-1-15,0-1 0 0,1-2-2 0,-2 1 1 16,0 1-1-16,0 1-2 0,1 2 0 0,-3-2 0 15,1 2 0-15,-1 3-2 0,0-1-1 0,0 4-1 16,-2 0-1-16,2 1-1 0,-1 2 2 16,1 3-2-16,-1 2 1 0,1-1 1 15,1 3 0-15,0-2 3 0,0 2 1 0,1 1 0 0,1 0 0 16,-2-4 0-16,3 2 0 0,2-3 2 0,-1 1 1 16,-3-2-1-16,4-1 2 0,-3-2 0 15,3-3 1-15,1-1-1 0,-3-2 1 0,-1-1-1 16,0 1 0-16,3-4 1 0,-5-1-2 0,0 0-1 15,1 1 0-15,-5-4 0 0,4 4-1 0,-3-1 0 16,3 0-1-16,-4 1-1 0,3 5-1 0,-3-5-1 16,-1 4 0-16,2 4-1 0,-2 2-2 0,0 0 9 15,0 0 0-15,0 0-2 0,5 7 8 0,-1-1-5 16,-3 2 2-16,2 2 4 0,0-3-8 16,0 2 1-16,-1-1-1 0,-1 2-1 0,3-2 0 15,-1-1 2-15,2 2-2 0,-1 1 2 0,0-6-1 16,0 3 2-16,2-5 0 0,1 1 0 15,-2-2 2-15,3-1 1 0,-2-3-1 0,1 1 1 16,1-6 1-16,0 4-2 0,1-5 0 0,-3-1 0 16,3 1-2-16,-2 0-2 0,2 1 1 15,-2-2-1-15,1 2-2 0,-2 0 0 0,1 1 13 0,1 2-4 16,-1 0 7-16,-1 2-3 0,0 2 5 0,2-1 2 16,-1 2 2-16,-1 3 1 0,1 2-8 15,-1 2-2-15,-1-1 2 0,1 1-2 0,-1-1-3 0,-2 4 0 16,1-2-4-16,1 0 1 0,-2 0-2 15,0-1 2-15,0 2-2 0,-1-3 3 16,1 0-18-16,-2 3-10 0,1-6-9 0,-2 0-156 16,4 2 168-16,-3-4-51 0,2 0 69 0</inkml:trace>
  <inkml:trace contextRef="#ctx0" brushRef="#br0" timeOffset="155591.34">14060 13956 1425 0,'-7'-15'173'0,"0"4"-170"0,2 3 84 16,0-3 34-16,1 5-4 0,1 1-40 0,2-1-30 16,1 6-5-16,0 0 3 0,0 0-34 0,0 0-1 15,0 0-7-15,13 10-14 0,-5-3-2 0,0 4-169 16,2 0 169-16,3 0-40 0,-1 2 54 16</inkml:trace>
  <inkml:trace contextRef="#ctx0" brushRef="#br0" timeOffset="155961.87">14367 14122 1061 0,'0'0'74'0,"0"0"46"0,0 0-69 0,0 0 157 16,0 1-85-16,0 2-26 0,0-2-4 0,0-1 6 16,0 1-35-16,0 1-19 0,0-1-7 15,0 0-4-15,1 0-21 0,1 3 0 0,-1-3-3 16,0 2-1-16,0-1-1 0,1 1-1 0,20 36 0 15,-22-39-1-15,0 1-1 0,0 1 1 0,1-1-2 16,0 0-1-16,0 0 0 0,1 3-1 16,-1-3 0-16,14 42 0 0,-15-38-1 0,1 4-1 15,-1-2 0-15,-1-1 1 0,1 3 0 0,2 1-1 16,2-4 0-16,-3 0 1 0,4 3 0 0,-1-2 0 16,2 2-1-16,3 1 0 0,-5 0 1 0,4-3 29 15,-2 3-4-15,-1 0-11 0,-1-1 25 16,-2 2-18-16,-2-3 10 0,-1 2 11 0,-3 1-27 15,-3 0 0-15,-4 0-3 0,-5-1 5 0,0 3-1 16,0-2-2-16,-2 0-3 0,0-1-1 16,-3 1-2-16,1-3-3 0,0 2-8 0,6-2-5 15,-1-2-8-15,1-1-56 0,2 0-23 0,6-4-3 16,6-1-72-16,0 0 3 0,5-7-42 0</inkml:trace>
  <inkml:trace contextRef="#ctx0" brushRef="#br0" timeOffset="156281.1">14668 14195 787 0,'-5'-6'170'0,"-1"3"-168"0,-1 2 127 0,-2 0 114 16,-2 1-82-16,-3 0-52 0,1 2-25 0,-3 2-7 16,-2 1 3-16,2 4-32 0,0-1-14 0,2 2-9 15,1 1-4-15,3-1-16 0,3 0-2 0,3 0 1 16,3-3-1-16,2-1 0 0,3-1 3 15,2 0-1-15,3-5 0 0,1 1 3 0,2-1 1 16,2-1-1-16,-1-2 0 0,1-2-1 0,-1-2-1 16,1 1 0-16,-2-1 0 0,1 2-2 0,-4-4-1 15,1 6 10-15,-2-2-1 0,-1 0 5 0,-2 2-2 16,-1 1-1-16,-1 1 2 0,0 1 1 0,1 1-3 16,-2 2-6-16,0-3-2 0,2 5-2 0,1 0-1 15,-1-2 2-15,2 1-1 0,0 2 0 16,2-4 1-16,-1 1-2 0,3 3-11 0,-3-5-1 15,2 0-101-15,2-1-53 0,0 0-36 16,-1-1-132-16,0-3 8 0,0-1-116 0</inkml:trace>
  <inkml:trace contextRef="#ctx0" brushRef="#br0" timeOffset="156491">14757 13694 1294 0,'-5'1'89'0,"0"0"15"0,3 4-62 0,-3 0 147 16,1 3-86-16,2 3-11 0,0 4-13 16,1 1 0-16,0 2-19 0,1 4-20 0,2 1-3 15,1 0-1-15,2 2-25 0,1 3 1 0,-2-1-2 16,3 2-1-16,-1-1 2 0,2-2 3 16,-2 0-17-16,0-3-14 0,-2-3-7 0,-1-3-181 15,1-2 190-15,-4-3-55 0,-5-3 71 0</inkml:trace>
  <inkml:trace contextRef="#ctx0" brushRef="#br0" timeOffset="156660.51">14598 14096 1276 0,'13'-2'110'0,"2"1"-20"0,1-3 3 15,3 1-21-15,-1 1-19 0,3-1 11 0,0 2-32 0,3-3 1 16,-1 3-22-16,2-1 2 0,-1-1-8 15,1 2-78-15,1-3-32 0,-1 1-15 0,-1 0-93 16,0-2 7-16,-2-1-84 0</inkml:trace>
  <inkml:trace contextRef="#ctx0" brushRef="#br0" timeOffset="156826.76">15085 14025 348 0,'4'6'230'0,"-2"2"-13"16,0 2 0-16,0 0-15 0,-1 1-13 0,1 2-1 15,-2-2-27-15,0 0-27 0,0 0-7 0,-2 0 4 16,2-1-37-16,-1-3-26 0,1 2-10 0,-1 0 1 15,1-2-31-15,0-1-2 0,0 2-5 0,2-3-4 16,0 2-2-16,-1-2-66 0,1 1-63 16,-1-5-30-16,2 5-102 0,-2-2 9 0,-1-4-117 15</inkml:trace>
  <inkml:trace contextRef="#ctx0" brushRef="#br0" timeOffset="156958.51">15068 13877 1237 0,'-1'-8'106'0,"1"5"-29"0,0-1-1 0,0 4-26 16,0 0-15-16,0 0-16 0,0 0-23 0,8 6 3 15,-4 3-3-15,-2 4-2 0,2 1 3 0,0 4-117 16,1-2-28-16,0 4 67 0,1 0 83 0,0-2-83 16</inkml:trace>
  <inkml:trace contextRef="#ctx0" brushRef="#br0" timeOffset="157186.91">15190 14179 149 0,'0'6'234'0,"0"-1"-21"0,0 0 0 0,1 1-25 16,0 0-9-16,2-5-5 0,-1 3-33 0,3-1-9 15,2 0-6-15,0-3 4 0,2 0-17 0,2-1-9 16,0-3-4-16,4 1 0 0,-3-3-12 0,3 1-8 16,-2-3-3-16,-2 1 0 0,-1-3-10 0,-2 1-10 15,-1-1-4-15,-6-1-1 0,2 4-12 0,-3-3-13 16,-3-1-6-16,0 4 0 0,-6 2-16 15,0-2-2-15,-3 4-6 0,-3 3 2 0,-1 0-5 0,0 1-8 16,-2 5-25-16,2 0-10 0,1 3-21 0,2 1-156 16,2 2-108-16,3 1 127 0,2 0 210 15,3-1-207-15</inkml:trace>
  <inkml:trace contextRef="#ctx0" brushRef="#br0" timeOffset="157411.22">15371 13990 1219 0,'3'-11'213'0,"2"0"-210"0,1 4 137 15,3-2 128-15,-1 4-104 0,1 4-64 0,1 1-28 16,2 2-6-16,-2 6 3 0,2 0-35 0,1 6-7 16,-4-2-5-16,3 3-2 0,0 0-7 0,-1 1 1 15,-1 0-2-15,-1-1 1 0,-2-1 1 0,-2-1 0 16,0-2 1-16,-1 0-1 0,-2 0 2 0,-1-5-40 15,-1-1-48-15,0 0-29 0,1 1-64 0,-1-6 5 16,0 0-85-16</inkml:trace>
  <inkml:trace contextRef="#ctx0" brushRef="#br0" timeOffset="168366.83">1473 14993 597 0,'12'-32'97'0,"-3"2"-9"0,-3 7-3 16,-3 5-3-16,-3-1 3 0,-4 8-8 0,-3 4-22 15,-6 0-6-15,-5 7 2 0,-4 3-28 0,-7 4-3 16,-3 4-3-16,-2 8-3 0,-3 3-3 15,0 6-3-15,-3 7 0 0,-1 2 1 0,6 4-4 16,4-1 0-16,4 2-3 0,1 2 1 0,6-3-3 16,4-1-1-16,6-3-1 0,9 0 1 15,1 1-4-15,3 0 1 0,5 3 0 0,8-1 1 16,2 2 1-16,7 2 0 0,0-2 0 0,3-1 1 16,1-1 1-16,-2-4 0 0,2 2 0 0,-3-2 0 15,-2 0 1-15,-3 3 1 0,-4 5 3 0,-4 3-1 16,-4 2 3-16,-4 3 3 0,-5-3 2 0,-5 5-2 15,-6-3 4-15,-5 1 0 0,-3-5 0 16,-4-2 1-16,-3 0-1 0,-4-1 0 0,-2-2-2 16,0-2 1-16,3-2-1 0,-2-5-2 0,1-1-1 15,2-6 0-15,0-4-1 0,0-3-1 0,5-6 0 16,1-3 0-16,-3 0 0 0,4-5 0 16,3-1 1-16,2-2-1 0,4-2 0 0,5 1-1 15,1-1-1-15,6 0 1 0,0 0-3 0,0 0-3 16,7-9 0-16,2 6 0 0,1 3-4 0,3-5-1 15,3 5 0-15,2 0-1 0,-1 1 0 0,3 3-2 16,1 2 1-16,-2 3 0 0,1 2-1 0,-1 4 5 16,-1 1 1-16,-1 6-2 0,-3 1 6 0,-3 5 0 15,-2 5 2-15,-2 9 0 0,-3 4-1 16,-2 3 0-16,1 4 0 0,-3 4-1 0,-3 1 0 16,-2 3 5-16,-1 2 1 0,-2 4 2 15,3 0 5-15,-5 0 8 0,-1 2 5 0,1-1 0 16,2 3 11-16,2-5-2 0,1 2 0 0,-1-2 2 15,-1-4-3-15,3-1-3 0,2-1-3 0,-5-2 0 16,4-2-5-16,-1-4 1 0,-1-3-1 0,0-8-1 16,5-3 0-16,0-3-6 0,-4-5 1 0,6 0 1 15,-4-3-6-15,1-1-1 0,6-3 1 0,-4-2-1 16,-1-1 1-16,-1-4 0 0,1-1-1 16,0-4 1-16,3 0 0 0,-3-3-2 0,-2-1-44 15,2-3-40-15,3-1-28 0,-3-3 3 16,0 0-63-16</inkml:trace>
  <inkml:trace contextRef="#ctx0" brushRef="#br0" timeOffset="195213.17">13637 17714 1152 0,'19'-2'115'0,"2"0"-29"0,4 1-8 16,1-2-7-16,4-1-1 0,-1-2-12 15,2 1-19-15,1-3-3 0,0 3 0 0,2-4-22 16,-1 3-3-16,-1-1-3 0,-1 0-1 0,-2 3-3 15,0-1 0-15,-3 2-2 0,-3 1 0 16,-3 0 0-16,-2 4-62 0,-2-1-35 0,-4 3-14 16,-3 1-80-16,-5-1 6 0,-4 3-75 0</inkml:trace>
  <inkml:trace contextRef="#ctx0" brushRef="#br0" timeOffset="195353.2">13680 17817 1507 0,'15'1'134'0,"3"2"-21"0,2-3-9 15,1-1-9-15,2-1-1 0,3 2-16 0,0-2-26 16,0-3-7-16,1 3 2 0,-1-2-33 0,0 3-3 16,1 1-35-16,-3-4-29 0,-3 3-22 0,-4 1 3 15,-1 0-47-15</inkml:trace>
  <inkml:trace contextRef="#ctx0" brushRef="#br0" timeOffset="203415.54">3368 14634 83 0,'0'0'64'0,"-12"6"-17"0,4-3 29 0,-4 0-4 16,-1-1 1-16,-5 1 2 0,0-1-9 0,-3 1-14 15,-4 2-1-15,-3-3-1 0,-4 1-16 16,-2 0-4-16,-3 2-3 0,-3 0 0 0,-4-1-4 16,-2 0-4-16,-1 4-2 0,-1-5-1 0,-1 7-4 15,-1-4-3-15,-2 4-2 0,0-1 2 16,0-1-5-16,-3 0 0 0,1 2 5 0,-1-3 8 16,0 2 4-16,-1-4 11 0,2 2-4 0,1-2-2 15,1 2 15-15,2-2-16 0,-1 2 3 0,2-5-10 16,-2 2-12-16,2-1-1 0,1-1-2 0,2 0 1 15,0-1-2-15,4 1 11 0,3-2 8 16,-1 2-5-16,3 1 15 0,2-2-11 0,6 0 2 16,-2-1 6-16,4 1-11 0,1 0-4 0,2 1-7 15,3-2-2-15,-2 2-4 0,5-2 0 16,-3 4-2-16,6-3 0 0,-1 3-2 0,5 0-1 16,0 2-2-16,5 1 0 0,1 0-1 0,1 5-2 15,3 0 1-15,-2 5 0 0,3 3-1 0,0 5 2 16,3-1 0-16,-1 7-1 0,2 0 3 0,0 2 1 15,1 3-1-15,-2-1 1 0,1 0 1 0,0-3 1 16,-1 2 1-16,0-1-1 0,-2-1 2 0,0 1 0 16,-1 2 1-16,2 2-1 0,-1 1 1 0,-1 2 0 15,0 0 0-15,-1 0 1 0,1 1 0 0,-2-6 1 16,1 1-1-16,-1-2 1 0,0-2 1 0,0-4-1 16,1 0 1-16,-1-2-1 0,2 1 0 0,0-1 0 15,2 1 2-15,0 2-1 0,2-3 1 16,5 1 0-16,-3 0 2 0,4-2-1 15,-1-2 1-15,5-2-1 0,0-2-2 0,3-3 2 0,-1-2-2 16,2-2 3-16,3-4-4 0,0-3 1 16,6 1 2-16,-2-3-2 0,6-1 2 0,1 0-3 15,3-2 0-15,-1 0 0 0,6 1-1 0,0 2-1 16,2-3 0-16,0 4 1 0,1-1 0 0,2 2-1 16,-1 1 1-16,2 0-1 0,0-1 0 0,-1 2 0 15,1 2-1-15,0-2 1 0,2 2-1 0,3 1 1 16,0 0 0-16,1 1 0 0,2 0 1 15,2-4 0-15,-2 2 1 0,1-3 0 0,0-1 0 16,-2-1-1-16,1 1 0 0,-2-4 1 0,-3-1-1 16,-1 0 1-16,-2 0-1 0,0-1 0 0,-3-2 1 15,-4-3 0-15,-2 2 0 0,-2-1 0 0,-1 3 0 16,-4-2 0-16,0-1 1 0,-6 3-1 16,0-1 1-16,-4 1 1 0,-1-3 0 0,-1 2 1 15,-1 1-1-15,-2 1 1 0,-4 0 1 0,0-3 3 16,-3 1 8-16,0 2 4 0,-3-1 8 0,-3-3 7 15,-1 1-1-15,-1 0 1 0,0-2 10 0,-4-3-10 16,-1 1 0-16,-2-7-6 0,0 0-7 0,-2-6 13 16,-2-5-4-16,1-6-4 0,-2-5 12 15,1-3-12-15,0-6 2 0,0-3 4 0,1-3-16 16,0-6 0-16,1-5-1 0,1-4-1 16,2-1-2-16,-2-2 5 0,2-2 0 0,0 3-1 15,0-3 2-15,1 1-6 0,-1 3-1 0,1 4 3 16,0 4-9-16,0 3-4 0,1 3-1 0,-1 4-1 15,3 8-2-15,-1 8-22 0,1 7-51 0,-1 8-29 16,2 7-50-16,1 12 4 0,-1 4-75 0</inkml:trace>
  <inkml:trace contextRef="#ctx0" brushRef="#br0" timeOffset="206782.15">27666 16975 324 0,'-34'-8'146'0,"5"3"-28"15,5 0-7-15,3 2 12 0,5-1-41 0,8 3 6 16,8 1-16-16,3 0 8 0,10 0 5 0,10 0 12 16,6 0-3-16,9 1-12 0,5-2-2 0,10 1 4 15,5 0-18-15,6 1-15 0,7-2-6 0,3 1 1 16,7 0-19-16,2 0-7 0,4 0-3 0,7 0 1 16,-3 0-7-16,2 0-2 15,-2 0-1-15,-2 1-2 0,-3 0 0 0,-4 0 0 0,-4 2-2 16,-13-1-9-16,-1 2-1 0,-8-3-107 0,-7 4-70 15,-7 1 88-15,-6-2 97 0,-7 3-99 16</inkml:trace>
  <inkml:trace contextRef="#ctx0" brushRef="#br0" timeOffset="207058.54">27467 17186 1458 0,'48'-2'130'0,"7"0"-12"16,5-2-1-16,9 0 3 0,4 1-18 16,7-1-23-16,3-1-11 0,2 0 1 0,1 1-30 15,6 0-10-15,-1 1-6 0,1 2-1 16,0 0-12-16,-2-1-2 0,-1 0-1 0,-1 2 0 15,-4 0-3-15,-2 2 1 0,-5 0-1 0,-6-1 1 16,-7 1 0-16,-6 2-14 0,-9 0-25 0,-7-2-9 16,-8 2-28-16,-11 1-198 0,-9-3 231 0,-11 2-83 15,-9-3 122-15</inkml:trace>
  <inkml:trace contextRef="#ctx0" brushRef="#br0" timeOffset="207334.84">27566 17361 1824 0,'75'-1'100'0,"7"-4"4"0,3 2-11 0,1 1-28 16,2-1-4-16,-1-1 1 0,3 3-33 0,-3 0-2 15,-2 0-3-15,0 1-5 0,-4-1 0 16,-3-1-6-16,2 4 1 0,-8-1 1 0,-3-1-7 16,-6 0 1-16,-3 2-3 0,-7-2 0 0,-3 3 0 15,-7 0-1-15,-4-1-5 0,-10 1-12 16,-5 0-5-16,-6 1-129 0,-7-3-79 0,-11 5 103 16,-5 1 124-16,-10-2-127 0</inkml:trace>
  <inkml:trace contextRef="#ctx0" brushRef="#br0" timeOffset="212637.59">27969 15099 316 0,'2'-2'22'0,"0"-1"43"16,-2 3-23-16,2-3 22 0,1 0 34 0,-1 1 8 15,2 0-3-15,-1 1 1 0,0 0 2 0,0-1-12 16,0 0-1-16,1 1 2 0,0-1-17 0,0 0-4 16,-1 1-3-16,1 1 0 0,-2-4-6 0,2 2 1 15,-1-2 0-15,-2 2 1 0,0-4 0 0,0 1-2 16,1-3-4-16,-2 1 1 0,0-1-4 0,-3-3-12 16,1 0-3-16,-2-1 2 0,-2 0-14 15,-2-3-2-15,0 1-3 0,-3-2-1 0,-2 1-2 16,-2-1-3-16,-2 0 1 0,-1-2 0 0,-3 1-3 15,-4-3 0-15,-1 2 0 0,-2 1 0 16,-2-4-1-16,-1 3-4 0,-2-1-1 0,-4-2 0 16,-3-2-5-16,0 2-1 0,-5-1 0 0,0-2-1 15,-5 2-1-15,-1-1 0 0,-3-1 0 0,5 1-1 16,2 0 1-16,-3 0-1 0,-1 1 0 0,0 0-1 16,1 1-1-16,-2 1-1 0,0 1 1 0,-3 1 1 15,-2-1-2-15,3 3 1 0,-3 2-1 0,0-4 0 16,0 5 1-16,2 2 0 0,-1-2 0 15,1 2 0-15,-2 1-1 0,4 3 0 0,2 1 0 16,1 3 0-16,1-3 0 0,-2 2 0 16,3 4 0-16,1-1-1 0,0 1 0 0,-2-2 0 0,-1 5 0 15,0 0 0-15,2 4-1 0,-3 1-1 16,3 2 0-16,-4 2 1 0,0-1-2 0,1 6 0 16,-3-4 0-16,3 5 0 0,-4 1-1 0,1 3 0 15,1 1 1-15,1 4 0 0,0 2 1 0,-2 3 0 16,1-3 0-16,1 5-1 0,2-3 3 0,-2 1-1 15,1 0 1-15,1-5-2 0,2 4 2 0,3-7 1 16,3 4-1-16,3-5 0 0,0 0 1 0,4 0 0 16,3-2-1-16,2-2 1 0,2 1-1 15,0-5 1-15,5 1 0 0,3-1 0 0,3-3 1 16,2-2 1-16,3-3 0 0,3 0 1 16,1-3 0-16,1 1 1 0,7-5-1 0,0 0 1 15,0 0 0-15,0 0 0 0,-6-16 0 0,9 9 0 16,0-4 1-16,2-5-1 0,2 2 0 0,-1-2 1 15,2-2-1-15,0-1 1 0,-1 1-1 0,2-3-1 16,-1 1 1-16,0 3-2 0,-1-4 1 0,-1 3-1 16,1 1-2-16,-1-1 2 0,0 2-2 0,-1 0 2 15,-1 1-1-15,-1 2 1 0,0 0 1 16,-1 2 0-16,-1 2 0 0,1 2 0 0,-2 2 0 16,0 5 0-16,0 0-2 0,0 0-2 0,0 0-1 15,0 0 0-15,-9 12-3 0,4-2 1 0,-1 1-1 16,-3 3-1-16,1 2 2 0,-2 1 0 15,0 1 0-15,-1-1 1 0,-2 2 0 0,2 0 2 16,1 3 0-16,2-1 0 0,-1 0 1 0,2 0 2 16,2 1 1-16,1 0-1 0,3-1 3 0,1-1-1 15,1-1 1-15,4 0 0 0,1 0-1 0,4-2 2 16,1 0 0-16,2-1 0 0,1-2 1 0,2-2 1 16,2-2 0-16,1 0 0 0,1-4 0 0,0 2 0 15,0-6-3-15,-1-1 1 0,0-1-2 0,-2-1-28 16,-1-4-42-16,-1-2-18 0,2-1-51 15,4 0 3-15,5-5-62 0</inkml:trace>
  <inkml:trace contextRef="#ctx0" brushRef="#br0" timeOffset="213561.86">23557 16706 555 0,'-26'-2'296'15,"3"2"-81"-15,5 0-15 0,1 0 56 0,3 2-213 16,8 4 1-16,-1-5 1 0,7 4 12 15,4 0 2-15,5-1 3 0,4 2 10 0,3-1-10 16,5 1 0-16,4-2 0 0,5 0-14 0,5 1-9 16,4 0-3-16,5 2 1 0,-1-5-12 0,10 0 3 15,-1 1-2-15,7-1 1 0,0 0 2 0,7-2-3 16,0 0-1-16,6-4 2 0,3 1-4 0,2-1-5 16,3 2-1-16,4-6-1 0,1 0-5 0,0 2-3 15,-2-1-2-15,-2-1 2 0,-4 1-4 16,-7-1 0-16,-1-3 0 0,-10 3-1 0,-2-1 1 15,-8-1-2-15,-3-1 1 0,-9 1-1 0,-4 0-2 16,-2 2-27-16,-5 2-26 0,-9-1-1 16,-3 2-42-16,-7 2-161 0,-7 3 208 0,0 0-86 15,-6-4 136-15</inkml:trace>
  <inkml:trace contextRef="#ctx0" brushRef="#br0" timeOffset="213989.22">23596 16928 1528 0,'24'10'46'0,"6"-3"3"0,4 0 1 15,5 0 18-15,4-1 0 0,5-1 0 0,5-2 21 16,8-3-2-16,1 0-2 0,5-3 0 16,2-1-6-16,4-3-24 0,1 0-5 0,2-1 1 15,0-1-29-15,0 0-6 0,2-2-4 0,-2 1 0 16,-2-2-6-16,-2 2-2 0,-4-1-1 16,-4-1 0-16,-5-1-2 0,-8 2-25 0,-6 0-32 0,-8 0-11 15,-3 1-42-15,-8 2 3 0,-7-1-50 0</inkml:trace>
  <inkml:trace contextRef="#ctx0" brushRef="#br0" timeOffset="-214223.77">21707 17575 1728 0,'37'-5'82'16,"5"2"-19"-16,6-2 12 0,-3-1 2 0,6 0 2 15,0-2 9-15,3 2-20 0,-1 1-4 16,-1-1 4-16,1 1-26 0,0 1-14 0,1 2-6 16,-2-1-1-16,-1 2-16 0,-7-1-3 15,-2 2-15-15,-3 0-9 0,-4 0-11 0,-8 1-89 16,-5 0-42-16,-4 3-19 0,-5 2-114 0,-7 1 4 15,-6 3-77-15</inkml:trace>
  <inkml:trace contextRef="#ctx0" brushRef="#br0" timeOffset="-214052.05">21833 17704 2069 0,'28'8'46'0,"4"-1"-10"0,4-1 35 15,3-4-1-15,4-1-3 0,2 1 38 16,2-4-28-16,0 0-4 0,1-1 4 0,1-1-35 16,-1 0-13-16,-2 1-8 0,-3-2-1 15,-3 0-15-15,-8 3-82 0,-4-3-111 0,-7 1 106 16,-9 2 83-16,-14-4-83 0</inkml:trace>
  <inkml:trace contextRef="#ctx0" brushRef="#br0" timeOffset="-202850.35">29483 13882 331 0,'15'-3'114'16,"0"3"-24"-16,0 0-6 0,-2 0 4 0,1 1-54 15,-2 2 9-15,-1 0-18 0,-1-1 13 16,-3 0 8-16,-3-1-1 0,-4-1 17 0,0 0 3 16,-7 3-2-16,-6-3 3 0,-3-1 2 0,-5 1-9 15,-6-2-7-15,-7 1 0 0,-5 0-11 0,-6 1-12 16,-5-1-3-16,-9 1 0 0,-4 0-12 0,-8 0-3 16,-7 0-2-16,-3 0-1 0,-6 0-3 15,-8 0 0-15,-7 0-1 0,-4 0 0 0,-3 0-1 0,-6-2-1 16,-3 2-1-16,-5 0 1 0,-2 0-2 0,-2 0 0 15,-1 2 0-15,-1 0 0 0,-3 2 0 0,-3 1 3 16,-1-1-3-16,-1 4 0 0,-5-3 1 16,-4 2 0-16,3 3-1 0,-8-2 2 0,0 0-3 15,-2 4 0-15,0-3 1 0,-6 0 1 0,2 1 0 16,3-1-1-16,-6-1 1 0,2 1 0 0,0 2-1 16,-3-1 1-16,3-2 1 0,2 4-2 15,-1-3 1-15,-1 1 0 0,3 0 0 0,7 1 0 16,0-1 0-16,3 1-1 0,5-1 0 0,0 1 0 15,4-2 0-15,3 2 0 0,4 0 0 0,2 3 0 16,0-6 0-16,-1 2 0 0,6 1 0 0,1 0 1 16,4 2-1-16,2-2 1 0,3 0-1 0,1-1 1 15,7 2 0-15,5 0-1 0,0-2 1 0,8 1-1 16,2-1 0-16,4 1 1 0,2-1-1 16,10 1 0-16,0 0 1 0,3-1 0 0,2 1-1 15,5-2 0-15,3 1 0 0,2 1 0 16,4 0 0-16,-2 0 0 0,4 0 0 0,7 3 0 15,-1-2 2-15,4 3 0 0,2-1 0 0,3 0 4 16,4 0-1-16,2 1 1 0,4 0 3 0,-1-3-6 16,7 1 2-16,2 1 1 0,2 1-6 0,6-2 0 15,1 1 0-15,4 1 0 0,1 0 2 0,2 2 1 16,3 0-1-16,2 2 1 0,0-1 1 0,2 4-2 16,1 2 1-16,1 0-1 0,1 6-2 0,0 5 0 15,0 2 0-15,-1 5 0 0,0 3 0 0,0 1-2 16,-1 2 1-16,-1 1 0 0,0 1 0 0,-3-1 0 15,0 3 0-15,-1 2 0 0,0 7 1 16,0-1 0-16,-2 5 0 0,-1 0 0 16,0 1 1-16,-1 1 1 0,0 1 0 0,-1 2 0 15,0-1 1-15,-1 0-1 0,0 0 1 0,0 2-1 16,0-1 0-16,-2 4 2 0,1 1-1 0,1-1 0 16,-2-1 1-16,3 0 1 0,-1-2 0 0,1 1 0 15,2 1 0-15,1-2 1 0,0 0 0 0,2-7 0 16,1 1 0-16,3-3 0 0,1 0-1 0,2-4 2 15,2-2-1-15,1-5 0 0,2-2 2 16,0-2-3-16,3 0 3 0,2 1-2 0,1-2 1 16,1-1 0-16,2-1-1 0,0-5 2 0,2-1-2 15,1-6 0-15,2-3 1 0,1-3 0 0,4 1 0 16,0-5 0-16,4 2 0 0,2-6-1 0,2 3 0 16,7-3 1-16,-2 0-2 0,7-2 0 15,-1-1 1-15,6-2-1 0,2 0-1 0,3-4 1 16,5 2-1-16,2-3 1 0,2-2-1 0,4-1 0 15,6-3-1-15,4 0 1 0,2-1-2 0,7-1 0 16,0-1 1-16,3-2 0 0,2 1-1 0,5-2 0 16,2 0 0-16,-2 1 0 0,4-2 0 0,-1 0-1 15,5 2 0-15,0-2 0 0,1 0 0 0,1 1 0 16,1 0-1-16,4 0 1 0,-2 3-1 0,3-4 1 16,-1 2 0-16,4 1-1 0,-2 2 0 15,3-1 0-15,-2-3 0 0,0 4 0 16,4-2 0-16,1 0 0 0,-3 1 0 0,3 1 0 15,-1-1 0-15,0 1 0 0,4 0 0 0,1 0 0 16,-1 1-1-16,3 2 1 0,-1-1-1 0,-1 2 1 16,2-3 0-16,2 1 0 0,-2 1 0 0,0-1 0 15,-2 2 0-15,4-4 0 0,-2 1 1 0,0-1-1 16,-2 0 1-16,4 0-1 0,-2 0 0 0,-1 0 1 16,1-1 0-16,0 0 0 0,-2-4-1 0,-1 4 0 15,-1-3 0-15,0 0 2 0,-3 1-1 0,-4-1-1 16,0-2 2-16,-3 1 0 0,-2-3-1 15,-5 2 0-15,-1-2 0 0,-6 0 0 0,-1-2 1 16,-3 0-1-16,-4-1 0 0,-2 1 1 0,-4 1 1 16,-2-2 0-16,-6-1 0 0,4-1 1 15,-10-2 0-15,-4 0 1 0,-3 2-1 0,-4-6 5 16,-7-1 1-16,-4-1 1 0,-1-3 5 0,-8-5 9 16,-4 0 1-16,-7-7 0 0,-2-1 8 0,-5 1-3 15,-2-3 1-15,-8-1 0 0,-2 0-4 0,-4-1-5 16,-2 1-1-16,-5 1 1 0,-2-4-6 0,-2-3-3 15,-5-2-2-15,-2-4 1 0,-3 0-5 0,0-1 1 16,-1 0-2-16,0 1 1 0,-3-2-1 16,1 1 0-16,1 1 0 0,0-6 1 0,1 1-1 15,-5-4-1-15,1 0 0 0,0 1-1 16,2-4-1-16,-4-2-1 0,-1 2 0 0,2-2 0 16,-2-4-2-16,3 3 1 0,0-3-1 0,2 1 1 15,0-1 0-15,3 0 0 0,0-2-1 0,2 3 1 16,0 0 1-16,2 1-2 0,1-1 1 0,2 4-2 15,-1-4 1-15,0 2-1 0,2 0 1 0,1 4-1 16,-2-2 0-16,1 3 0 0,-1-3 0 0,1 3 0 16,-1 3 0-16,2 2 0 0,-2 4 0 0,1-2 0 15,0 0 0-15,0 1-1 0,1 2 1 0,0 1 0 16,0 1-1-16,1 1 0 0,0 6 0 16,0 2 1-16,0 5-1 0,0 4-1 0,0 1 1 15,-2 2-1-15,1-1 1 0,-3 3-1 0,1 0 0 16,-2 2-1-16,0 0 0 0,-3 3-1 0,1 1-1 15,-2 4 1-15,1 0-1 0,-2 2-2 16,-1 4 0-16,-2 1 0 0,1 5 0 0,0-1 0 16,-1 3 0-16,-1 2 0 0,-2 1 1 0,2 0 0 15,-2 3 1-15,0-1 0 0,-1 4 1 0,-4-3 0 16,-1 0 2-16,-4 2 0 0,-3 0 2 0,-8 0 0 16,-2-4 1-16,-11 3-1 0,-4-1 2 0,-5-2 1 15,-7 1 0-15,-6-2 0 0,-4-2 0 16,-9-1-1-16,-1 2-13 0,-2 0-15 0,-3 0-11 0,-5 1-268 15,2 5 279-15,-2-1-76 0,-7 1 104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4:05.926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3552 14804 9769,'-27'0'352,"27"-26"-224,0 26 1698,-27 0 128,27 0-801,0 0-577,0 0-255,0 0-129,0-27-64,27 27 64,0 0-96,1-27-32,-4 27-32,29 27-64,-25-27 0,23 27 64,-23-27 0,-2 26 64,1 1-224,0 25 128,-27-25 64,-27 26-64,0 0-64,1-1 192,-2-25 33,-23 0 95,23-1 64,28 1-96,-27-27 1,27 25-193,0-25 288,0 28 96,27-28-159,28 0-161,-3 0-64,1 0-192,-1 0-929,1 0-705,1 26-2146</inkml:trace>
  <inkml:trace contextRef="#ctx0" brushRef="#br0" timeOffset="3051.17">904 5688 10153,'-27'0'801,"27"28"-385,-24-28 641,24 0-160,0 0 256,0 0-320,0 0-545,0 0 33,0 0 63,24-28-128,31 3-32,-29-2 1,26-1-1,2 3-96,-1-2-32,26-25-32,-26 24-32,26-24-128,-25 26-288,-3-28-545,4 28-673,-2 0-1088,-28 0-4197</inkml:trace>
  <inkml:trace contextRef="#ctx0" brushRef="#br0" timeOffset="3296.18">1382 5159 11562,'-28'0'225,"28"0"-706,0-25 481,0 25 321,28-28 223,23 28 193,4-26-385,-2-2-96,-1 3-160,1 25-64,-1 0 0,2 0 65,-1 25-33,-28 3 64,2 26 128,0-29 64,-27 28 129,-27 1-97,0-2 32,2 1 65,-2 0-225,1-1-256,-1 2-609,0-28-2530</inkml:trace>
  <inkml:trace contextRef="#ctx0" brushRef="#br0" timeOffset="4225.24">8130 14699 13228,'-53'0'224,"53"0"-64,0 0 1,0 0 95,0 0 0,27 0 321,27 0-321,-27 25-160,52-25-96,-53 27 0,26 0 32,2-1-64,-28 1 64,1 25-128,-27-25 96,-27 26 0,1-26 64,-28 25 64,2-26 64,-1 1 161,25 0-97,4-1-128,-3-26-192,54 27 32,-3-27 128,4 25 0,52-25-64,-28 0-801,28-25-512,-28 25-865,1 0-4004</inkml:trace>
  <inkml:trace contextRef="#ctx0" brushRef="#br0" timeOffset="6411.36">12896 14618 13805,'-27'0'352,"27"0"-256,0 0-160,0 0 160,0 0 288,27 0 289,25 28-257,-26-28-287,28 25-97,-2 3-32,-26-3 32,28 2-32,-26 0 0,-28-1-129,0 28 33,-28-29 192,1 2 129,0 26 31,-25-26 224,26-1 161,-1 0-353,0-26-160,27 26-128,0 1-160,27-27 96,0 27-192,25-27-609,1 0-897,26 0-2017</inkml:trace>
  <inkml:trace contextRef="#ctx0" brushRef="#br0" timeOffset="8636.49">17633 14486 11242,'0'-27'929,"0"27"64,0-27-64,0 27 608,-27 0-288,27-26-448,0 26-320,0 0-161,0 0-64,0 0 65,0 26-321,0-26 96,0 54-64,-26 24 128,26 4-96,0-4-32,0 29-32,0-28-256,0 1-897,0-2-1346,26-24-4740</inkml:trace>
  <inkml:trace contextRef="#ctx0" brushRef="#br0" timeOffset="11107.63">7998 15678 14669,'-26'26'353,"26"-26"-545,0 0 320,26 0 416,29 27 65,22-27-65,-22 25-512,24-25 0,-26-25 0,26 25-32,-26 0-224,-1 0-416,-25 0-770,-1 0-1761,-26 0-6406</inkml:trace>
  <inkml:trace contextRef="#ctx0" brushRef="#br0" timeOffset="11893.68">12604 15651 5509,'0'0'4164,"0"0"-3107,0 0 832,0 0 257,0 0-800,0 0-930,28 0-64,-2 0 385,-2 0-32,31 0-225,24 0-255,1 27-450,-2-27 514,2 26-225,-1-26-160,0 0-417,-26 0-288,-25 0-448,-1 0-481,-27 0-1825</inkml:trace>
  <inkml:trace contextRef="#ctx0" brushRef="#br0" timeOffset="12512.71">3604 15836 10185,'-24'0'2114,"24"0"-1954,0-25 161,0 25 672,0 0-225,24 0-95,29 0-449,2 0-160,23 25-32,-24-25-32,24 0-192,1 0-513,-26 0-736,1 0-1153,-2 0-4837</inkml:trace>
  <inkml:trace contextRef="#ctx0" brushRef="#br0" timeOffset="15072.84">3764 2112 7815,'-52'0'288,"25"-26"-192,-1 26-96,-25-26 961,1 26 224,-2-26-32,1-1-352,-26 27-288,1 0-417,-2 27-160,-27-27-129,2 52-159,-1-26 32,-26 28 96,24-1 96,31-1 128,-2 1 0,25 2 96,-26-4-32,1 2-96,0 27 32,-53-1 32,24 27-32,3 1 0,0-3 0,26-23 160,-1 25 160,28-1 161,-1 2-225,25-2-64,1 0-96,27 3-32,0-2-32,0 26 32,0-26-32,27 0-32,1 27-96,25-28 32,-1 1 96,1 0 0,26 0 192,-26-26 33,26 26 63,2-27-128,-2 1-32,26-1 64,27 1-127,0 26-1,0-27-64,28 1 0,-1-1 0,28-26 0,-55 0-64,25-26 64,-25 26-32,3-27 64,21 2 0,-23 24 128,52-26-128,-25 1 0,24 0-64,-25-1 32,0 1 32,27-27-160,-27 25 64,25-25-96,3 0 96,-29 0 32,26 0 32,3 0-32,-28 0 128,25 0-192,-26 0 96,29 0 64,-3 0 0,1 0-32,-25 0-32,26 0-64,-2 0 32,2-25 0,-2 25 0,2-27-128,0 1 352,-27 26-480,25-27 416,-24 0-128,-1 27-32,26-26 32,-28 0 0,3 26-32,-1-26 33,0 26-66,1-28 66,-3 28-66,-24 0 33,1 0 0,22 0-32,-23 0 64,-1-26-32,0 26 0,0 0 0,1 0 0,26 0 0,-27 0 33,0 0-1,28-28 0,-28 28 96,27 0-128,-26 0-64,26 0 64,-1 0 64,2-25-128,-2 25 64,0-27-32,1-1 32,28 3 32,-30-2-32,2 1 0,27 0 64,-27-2-32,25 3 0,-25-2-64,27 1 32,-27-28-96,1 28 96,-4-26-64,-23 25 32,26-26-33,-27 1-31,-27-2 96,27-26-32,-24 27 64,-2 0-32,-28-26 0,4 0 64,-5 25-32,-49-25 65,25-1 31,-53 1-64,0-1 32,0 0 0,0-25-96,-53 26 0,25-27 0,-23 26-96,-3-26-64,-25 0 32,-1 0 64,-25 26-1,23 0 97,-50-25-32,27 25 0,-27 1 0,27 26 0,-27-26-64,-28-2 32,28 2 0,-27-1-32,-1 2 64,-24-2 32,25 28-32,-27-2 64,2 1-64,-2 0 0,-24 27 0,-4-27-64,4 0-64,-4 26-96,4 0-64,-28 2 128,25-28-65,-24 26 65,-1 0 128,25 1 0,-24 0 96,-2 26-96,2-26 128,-3 26 64,2 0-128,28-27 0,-30 27-32,2 0-32,0 0 32,0 0 0,25 0-32,-24 0 96,26 0-96,-29 0 64,3 0-32,26 0 0,-2 0 0,-25 27-32,28-27 32,-30 0-32,29 26 32,-2-26-32,2 0 32,0 26 0,-29-26 0,30 26 32,-29-26 97,0 27-33,27 0 192,0-27 192,2 26-287,-29-26-97,27 0 128,28 27-128,-29-2 0,29-25-64,-30 27 32,30 0 160,26-1-320,26-26-1185,26 27-3235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4:46.49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  <inkml:brushProperty name="color" value="#00FFFF"/>
    </inkml:brush>
    <inkml:brush xml:id="br4">
      <inkml:brushProperty name="width" value="0.05292" units="cm"/>
      <inkml:brushProperty name="height" value="0.05292" units="cm"/>
    </inkml:brush>
  </inkml:definitions>
  <inkml:trace contextRef="#ctx0" brushRef="#br0">3169 15539 9577,'0'0'1217,"-28"0"288,28 0 769,0 0-96,0 0-608,0 0-385,-26 0-160,26 0-256,0 0-97,0 0-223,0 0-257,0 0-192,0 0-96,0 0 96,26 26 32,2 0 0,-1 28 64,-3-28 0,4 1-96,25 25 160,-1-24-128,2 24 64,-1 0-128,26 3 64,-26-3-64,26 1-160,-25-26-64,-3 26-161,4-26-159,-29-2-289,0 2-448,-26-1-513,26-26-608,-26 27-225,0-27-6790</inkml:trace>
  <inkml:trace contextRef="#ctx0" brushRef="#br0" timeOffset="238.01">3749 15778 10313,'0'-55'3267,"-24"55"-2882,24-25 1024,-26 25-224,26 0-576,-28 0-161,-26 25 193,29 30-161,-28-3-63,26 0-321,-25 3-64,25-3-64,1 1-321,-1 0-704,0 1-192,27-29-1121,-25 2-1794</inkml:trace>
  <inkml:trace contextRef="#ctx0" brushRef="#br0" timeOffset="635.03">4200 14850 12139,'-27'-25'577,"1"25"-33,26 0 1250,-26 0-385,0 25-448,26-25-769,-27 53 32,27 1 65,-27-2-257,27 1-32,0-26 32,0 26-128,27 0 96,-27-27-417,27 27-287,-1-26-289,0-1-513,27-26-768,-26 0-4100</inkml:trace>
  <inkml:trace contextRef="#ctx0" brushRef="#br0" timeOffset="808.04">4387 15089 15342,'0'53'416,"0"-53"-736,0 25 448,0-25 0,0 28-416,0 23-1249,26-23-449,0-1-2723</inkml:trace>
  <inkml:trace contextRef="#ctx0" brushRef="#br0" timeOffset="959.05">4413 14930 16079,'0'-27'-929,"0"27"-2434,0 0 2722,0 0 32,0 0-6501</inkml:trace>
  <inkml:trace contextRef="#ctx0" brushRef="#br0" timeOffset="1169.06">4571 14798 15438,'0'0'0,"0"0"769,26 0 1121,-26 0-1250,27 27-416,0-2-95,-1 28 31,0 1 0,-26-2-160,0 1 128,0 0-128,0-1-512,-26 2-578,0-1-863,26-26-1635</inkml:trace>
  <inkml:trace contextRef="#ctx0" brushRef="#br0" timeOffset="1652.09">4943 15937 16303,'24'0'288,"4"0"-320,-56 0 352,28 26 449,-24 28 0,-3-29-673,-28 28-320,29 1 0,-26-2-609,25 28-1473,-26-54-3043</inkml:trace>
  <inkml:trace contextRef="#ctx0" brushRef="#br0" timeOffset="2106.12">5499 15698 16783,'24'-27'-32,"-48"1"353,-30 52 543,26 1 1,28-2-640,-26 2-290,26 1 194,0-3-65,0 29-64,0-1 0,26 0 64,2-27-128,26 2 128,-30-28-64,30 0 32,0 0 160,-29-28-320,28 2 544,-26 0-192,0-29-95,-27 30 31,25-29-353,-25 29 226,0 25-226,-25 0 97,25 25 96,0 2-64,0 53 64,25-27-64,-25 26-32,27 28 32,-27-29 0,26 2 64,-26 0 160,0-1 224,-26 1 321,-1-27 64,2-27-97,-29 0-415,1 1-321,1-27-481,-1-27-384,25-25-672,-23-1-1378,51-27-4676</inkml:trace>
  <inkml:trace contextRef="#ctx0" brushRef="#br0" timeOffset="2388.13">6080 14930 12555,'0'-27'1922,"-28"27"-1249,28 0 640,-24 54 737,-3-2-673,27 1-704,-28 27-257,28-1-223,0-26-129,0 27-96,28-53-129,-1 25-159,-3-26-160,4-26-449,25 0-929,-26-26-2018</inkml:trace>
  <inkml:trace contextRef="#ctx0" brushRef="#br0" timeOffset="2547.14">6239 15167 15919,'0'54'288,"0"-29"-288,0 3 384,0-1-160,26-1-576,1 1-1121,-27-27-609,25 0-2627</inkml:trace>
  <inkml:trace contextRef="#ctx0" brushRef="#br0" timeOffset="2683.15">6292 15009 16079,'-27'0'608,"1"0"-2273,26 0-385,0 0-641,0 0-5573</inkml:trace>
  <inkml:trace contextRef="#ctx0" brushRef="#br0" timeOffset="2893.16">6476 14850 15983,'55'27'1089,"-29"-1"-449,25 1 706,-23 26-225,25 26-449,-26 1-480,-2-1-192,2 1 97,0 0-162,-27-2 1,-27 2-256,0-1-288,-25-26-674,26-1-1440,-29-25-4773</inkml:trace>
  <inkml:trace contextRef="#ctx0" brushRef="#br0" timeOffset="3533.2">2692 15142 13516,'-52'25'96,"-3"3"-160,2 23-32,29 4 128,-31 25 96,29 25 33,26 0 31,-27 2 224,27-27 97,0-1-161,27 27-256,-1 0 64,29 26-416,22 0-225,-22-26-223,24-26-2179,26-26-8294</inkml:trace>
  <inkml:trace contextRef="#ctx0" brushRef="#br0" timeOffset="4073.23">7271 14850 10473,'0'-25'1890,"0"25"-737,0 0 449,0 0-161,0 25-192,26 2-672,1 26 448,0 0-513,25 26 1,1 1-97,-26-1-95,27 27-161,-30 26-96,3-26 96,-27 0-32,0 1-160,-27-28 32,3 1-160,-4 0-64,2 25-513,-28-26-736,2 1-1410,-28 26-2851</inkml:trace>
  <inkml:trace contextRef="#ctx0" brushRef="#br0" timeOffset="4728.26">3275 16651 13708,'-27'0'1410,"27"0"-289,-28 0 673,4 0-257,24 0-160,-27 0-928,-1-26-449,28 26 64,28 0 160,-1 0 64,25 26-224,1-26 32,53 0 193,-1 0-193,0 0-96,27 0 96,2 0-96,-2 0-96,-26 27-96,0-27-225,-28 0-960,-23 0-1602,-28 0-2434</inkml:trace>
  <inkml:trace contextRef="#ctx0" brushRef="#br0" timeOffset="5639.32">3141 15142 11114,'0'0'32,"0"0"-96,0 0 1762,0 0-65,-26 0-608,26 0 0,0 0 64,0 0-224,0 0-192,0 0-225,0 0-128,-27 0-160,27 0-160,0-27-32,0 27-96,27-53 96,-27 26-256,26-25 480,29-28-224,-3 27 0,1-26 128,-1-1-96,2 2 64,24-4-64,-24 4 0,-1 24 32,-1 2 32,-25-1-96,1 26 128,-28 1-96,0 26-96,0 0 32,-28-26 32,28 26 0,0 0-288,-27 0-225,27-26-319,0 26-193,27 0-449,-27-27-864,28 0-2755</inkml:trace>
  <inkml:trace contextRef="#ctx0" brushRef="#br0" timeOffset="5956.34">3460 14109 11755,'0'0'1217,"0"0"-96,0 0 993,25-27-1121,-25 2-481,54 25 1,-28-28 95,1 1-127,25 2-1,3-3-95,-5 2-129,5-27 160,-2 26 33,-1-26-1,-25 26-320,0 27 64,-27 0 193,0 0-97,0 0-64,0 0-128,0 27-288,-27 0 256,27 26-96,0 0 0,27 1-416,-27-2-481,0 28-480,0-27-994,0 0-1729</inkml:trace>
  <inkml:trace contextRef="#ctx0" brushRef="#br0" timeOffset="7034.4">3671 14321 4292,'-27'0'-64,"27"26"-417,0-26 1122,0 0 704,0 0-320,0-26 288,0 26 801,0 0-352,0 0-513,0 0 0,0 0-192,0 0-416,0 0-97,0 0-63,0 0-97,0-27-96,0 27-192,27-27 161,1-25 31,-2-1 257,-2 0-97,31 1 161,-28-28-289,25 26-128,1-26 0,-26 0-32,-1 2-64,0 24-64,0 2 33,-26 26-65,0-2-33,0 2-127,0 26-256,0 0-65,0 0-319,0 0-225,0 0-449,0 0-1152,0 0-1986</inkml:trace>
  <inkml:trace contextRef="#ctx0" brushRef="#br0" timeOffset="7388.42">3485 13923 13612,'-25'26'961,"25"-26"-961,0 0 1217,0-26 545,52 0-929,1-1-481,-1-26-224,30-1 97,-5 2 95,-22-1 64,23 26-160,-24-25-159,-28 26 31,-26 26 64,26-28-96,-26 28-32,0 0 0,0 0-64,0 0-192,0 28 288,26-2 32,-26 26 0,27-25-128,0 26 64,-1-1 160,-26 2-256,26-1 64,0 0 96,-26-27-128,27 27-96,0-26-256,-27 1-705,0-3-1218,0 2-1793</inkml:trace>
  <inkml:trace contextRef="#ctx0" brushRef="#br0" timeOffset="8109.46">5127 11459 9961,'0'-28'3683,"0"28"-3266,-27 0 736,2 0 384,25 0-576,-27 0-672,0 28-193,27 24 128,-26-25 128,-2 26-128,28 1-63,0-2-161,0 1 96,28 0-192,-2-1-129,1-24-447,0-2-321,-2 0-545,28-26-928,-26 0-9449</inkml:trace>
  <inkml:trace contextRef="#ctx0" brushRef="#br0" timeOffset="8289.45">5340 11645 15022,'27'0'1473,"-27"25"-1761,0 2 736,0-27 353,0 26-737,24 1-96,-24 0-512,26-1-481,-26 0-1250,0-26-5444</inkml:trace>
  <inkml:trace contextRef="#ctx0" brushRef="#br0" timeOffset="8434.48">5340 11431 16303,'-55'0'0,"55"0"-256,0 0 192,0 0-1378,27 0-1537</inkml:trace>
  <inkml:trace contextRef="#ctx0" brushRef="#br0" timeOffset="8628.49">5523 11406 12523,'54'25'1346,"-27"3"351,0-2-736,-2 0-609,2 28 129,-1-1-225,-26-26-64,0 25 33,0 1-193,-26-26 32,-1-1-289,2 0-223,-2 0-1378,0 2-3459</inkml:trace>
  <inkml:trace contextRef="#ctx0" brushRef="#br0" timeOffset="9465.54">4995 7035 9256,'-28'-26'3043,"28"26"-2947,-24 26 673,24-26 0,-27 26-65,27-26-415,0 26-257,-27 0-32,27 28 0,0-28 96,27 0 160,-27 28-224,27-28-32,-3 1-96,4-2-513,25 2-640,-26-27-1922,-2 0-6982</inkml:trace>
  <inkml:trace contextRef="#ctx0" brushRef="#br0" timeOffset="9631.54">5207 7113 15470,'0'28'160,"0"-2"-64,0-26 769,0 26-673,0 0-224,0-26-736,25 27-578,2-27-1152,-27 0-6631</inkml:trace>
  <inkml:trace contextRef="#ctx0" brushRef="#br0" timeOffset="9789.54">5207 6877 13004,'-27'0'1185,"0"0"-1762,27 0-223,0 0-1378,0 0-7464</inkml:trace>
  <inkml:trace contextRef="#ctx0" brushRef="#br0" timeOffset="9984.57">5417 6877 16815,'55'25'1025,"-28"2"96,-3-2 33,4 2-386,-2 1-479,1 24-257,0 0-129,-27 2-415,0-2-545,0-25-545,-27 26-992,0-26-2146</inkml:trace>
  <inkml:trace contextRef="#ctx0" brushRef="#br0" timeOffset="34608.97">10844 7246 1729,'-27'-27'2338,"27"27"65,-25 0-193,25 0-417,0 0-319,-27 0-33,27 0-64,-26 0-95,26 0-97,0 0-384,26 0-513,1 0-192,-2 0 192,29 0-160,0 0-192,-3 0-32,4 27-96,-29 0-96,26-1-289,-25 1 257,-27-2 128,0 29 128,0-28 0,-27 1 64,-1 26 0,4-27 64,-2 27 128,-2-26 32,1 1-96,27-28-96,0 25 224,0-25-95,27 27 31,1-1-160,-2-26 64,26 0-64,-25 26 64,26-26-64,-27 0-64,0 0-352,-26 0-353,27 0-640,-27 0-930,-27-26-5444</inkml:trace>
  <inkml:trace contextRef="#ctx0" brushRef="#br0" timeOffset="34795.99">10739 7617 11274,'0'-27'481,"26"27"223,1-25 962,25 25-481,29-28-512,-30 28-289,4-26-384,-5 26-160,5 0-417,-28 0-512,-1 0-1153,0-26-2979</inkml:trace>
  <inkml:trace contextRef="#ctx0" brushRef="#br0" timeOffset="35151.01">11241 6822 9160,'0'-27'481,"0"27"-257,0 0 1505,0 0-672,-26 0-704,26 27 319,0 0-63,0 26-129,0-26 97,0 25-289,0 2-160,0-28-64,26 26-64,1-24-160,0-2-160,-1-26-160,-26 26-706,26-26-1312,0 0-5477</inkml:trace>
  <inkml:trace contextRef="#ctx0" brushRef="#br0" timeOffset="35438.01">11400 6877 9833,'53'-28'737,"-27"28"1216,0 0-447,1-27-898,0 27-447,-27 27-97,0-27-161,0 28-95,0-3 128,-27 2 32,0 25 0,1-24 64,26-28 160,-26 26 97,26-26-97,26 26 0,0-26-64,1 0 32,0 26-128,1-26-288,22 0-641,-22 0-800,-28 0-2435</inkml:trace>
  <inkml:trace contextRef="#ctx0" brushRef="#br0" timeOffset="35669.04">11692 6769 12651,'27'0'993,"-27"0"-1249,0 0 833,24 0 223,4 0-319,-28 26 95,26 1-287,1 0-129,-27 1-32,27 24-32,-27-27-64,0 30-128,0-29-352,0 0-353,-27 0-705,0 0-3939</inkml:trace>
  <inkml:trace contextRef="#ctx0" brushRef="#br0" timeOffset="35979.05">11637 7565 16495,'0'25'256,"0"2"-128,0 1 1218,0-3-513,0 2-545,0-1-256,28 28-96,-28-28-577,0 0-1088,0 0-1282,0 1-5253</inkml:trace>
  <inkml:trace contextRef="#ctx0" brushRef="#br0" timeOffset="37718.15">10871 11777 9929,'-27'0'1762,"0"0"-1250,27 0 1186,-25 0 544,25 0-833,0 26-928,25-26-289,2 0 224,0 0 33,27 0-385,24 0 32,-24 26-224,-30-26 96,31 26-193,-55 2 129,27-2 0,-27 27 128,-27 0 64,0 1 0,-1-2-128,4 1 128,-2 0-96,26-26 65,0-27-33,0 27 0,0-27 0,26 0 128,-2 0-384,4 0-193,-1 0-672,0 0-480,-1-27-385,-26 27-1441,0 0-5670</inkml:trace>
  <inkml:trace contextRef="#ctx0" brushRef="#br0" timeOffset="37869.15">10765 12201 13388,'-26'0'2146,"52"0"-2114,1-27 609,-2 27 1024,29-25-1216,0-3-481,-3 2-160,4 26-833,-5 0-1185,-22-26-1602</inkml:trace>
  <inkml:trace contextRef="#ctx0" brushRef="#br0" timeOffset="38259.18">11373 11379 9384,'0'-26'1346,"0"26"-1186,0-27 1377,-26 27 481,26 0-833,0 0-736,0 27-65,0-1 161,-26 1 159,26 26-127,0-1-513,0-25-32,26 26 32,-26 1-96,26-29-160,1 2-577,0-1-576,-1-26-545,0 0-1665</inkml:trace>
  <inkml:trace contextRef="#ctx0" brushRef="#br0" timeOffset="39074.21">11611 11406 11434,'26'0'1858,"-26"0"-1794,0 0 1121,0 0 0,28 0-928,-1 0-129,0 25-128,-3-25-128,-24 28-161,28-28 33,-28 26 64,0 0 96,-28 1 96,28 0 64,-24-1 128,-3 1-32,27-27 0,0 27 1,0-27-65,0 0-128,0 0-97,27 0-543,-3 0-962,4 0-2177</inkml:trace>
  <inkml:trace contextRef="#ctx0" brushRef="#br0" timeOffset="39319.24">11797 11326 13292,'27'0'0,"0"27"96,-1-27 993,-26 26-96,26 1-576,0-2-225,-26 3 0,0-2-64,0 27-32,0-26 0,0-1-192,0 1-352,-26 25-385,26-52-576,-26 27-1154,26-1-5380</inkml:trace>
  <inkml:trace contextRef="#ctx0" brushRef="#br0" timeOffset="39759.25">11559 12149 13965,'0'0'2242,"0"-28"-2242,0 28 961,28 0 640,-4 0-1088,30 0-385,-27 0-96,0 0-96,-3 28 32,4-3-96,-2 2-225,-26-1 129,-26 1 64,26 0 128,-28-27 256,4 26-96,-3 0 193,27-26 31,-27 26-32,27-26-64,0 27-159,27-27 95,0 0-64,-3 27-64,30-27-192,0 0-160,-28 0-321,0 0-864,0 0-1795,-26 0-5828</inkml:trace>
  <inkml:trace contextRef="#ctx0" brushRef="#br0" timeOffset="47058.68">12221 7431 384,'0'0'2114,"-28"0"-352,28 0 223,0 0 226,-26 0-258,26 0-319,0 0-97,-24 0-159,24 0 159,-27 0 33,27 0-289,0 0-320,0 0-289,0 0-319,0 0-225,27 0 128,-3 0-64,30 0-32,-27 0-192,25 0 64,1 27-32,1-27 32,24 0-32,-24 27-64,-2-27-96,1 0 128,-1 0-224,-25 0 64,-1 0 64,2 0-257,-28 0-319,0 0-385,0 0-641,0 0-1249,-28-27-2082</inkml:trace>
  <inkml:trace contextRef="#ctx0" brushRef="#br0" timeOffset="47462.71">12617 7326 11947,'-26'0'672,"-1"0"578,27 0 703,0 0-671,0 0-289,0 0-641,27 0-64,-1 0 33,1 0-129,25 0-64,-25 25-96,27-25 32,-3 27-32,-23 0-64,25-27 96,-26 26-128,-2 1 96,29-27-96,-54 27-128,26-27 224,-26 26-64,0-26 192,0 26-32,-26-26 64,-1 28 64,0-3-63,2 2-1,-2-27-32,1 28-128,-1-3 64,-1-25-96,4 0-256,24 27-257,-27-27-512,27 0-928,0 0-1443,0 26-7270</inkml:trace>
  <inkml:trace contextRef="#ctx0" brushRef="#br0" timeOffset="48421.75">13781 7378 10249,'0'-27'2563,"-25"27"-1763,-2-25 1026,1 25-385,-1 0-384,0 0-160,-25-27-416,26 27-321,-28 27 32,2-27-128,26 25-96,-1 2 0,-1 0-96,28-1 128,0 28-64,0-28 32,55 28-32,-29-29 32,26 30 32,2-55-128,-1 25 64,-1-25 64,-25 0 0,-1 0 64,1-25 0,-2 25 0,2-28-32,-27-24 128,0 24-64,0-24 0,-27 25 64,27 0 129,-25 1 95,25-1 96,-27 27-191,27 0-33,0 0-352,0 27 32,0-1 128,27 1-64,-27 0 0,52 25 32,-25-24-32,27-3-96,-30 2-192,31 1-385,-28-3-448,-1-25-1025,0 0-1281,-26 27-8265</inkml:trace>
  <inkml:trace contextRef="#ctx0" brushRef="#br0" timeOffset="51804.96">13968 6690 9064,'0'-27'1057,"-28"27"929,28 0-288,0-26-385,-27 26-64,27 0-320,0 0-385,0 26-383,-24-26-65,24 27 32,0 26-64,0-27 0,0 27-64,0-26 0,0 26 0,0-26-32,24 25-96,3-24-513,1-2-416,-28-26-512,27 26-994,-1-26-5733</inkml:trace>
  <inkml:trace contextRef="#ctx0" brushRef="#br0" timeOffset="52144.98">14100 6795 10537,'0'0'3908,"0"0"-4068,27 0 737,-27 0-97,26 0-352,1 0 192,-2 0-288,-25 0-128,27 27-128,-27 0 64,0 1 160,0-3 96,-27 2 96,27-27 65,-25 25 159,25 2 0,0-27-256,0 28-160,0-28 193,25 0 95,2 0-96,0 0-224,27 0-448,-30 0-802,3 0-671,0 0-3044</inkml:trace>
  <inkml:trace contextRef="#ctx0" brushRef="#br0" timeOffset="52483">14337 6663 13484,'0'0'1281,"0"0"-992,0 0 640,0 0-577,27 0 321,0 27-193,1 0-416,22-27-32,-22 26 32,-28 26-32,27-25 32,-27 0-96,27 1 32,-27-3-160,-27 2-128,27-2-161,-27 2-479,-1 1-1315,4-2-3298</inkml:trace>
  <inkml:trace contextRef="#ctx0" brushRef="#br0" timeOffset="54221.1">14313 7537 15022,'0'0'512,"0"0"1410,0-26 192,0 26-1153,0 0-352,0 26-257,0-26-96,24 28-192,-24-3 64,0 2-128,27 1-96,-27 24-384,0-26-609,0 0-1153,0-26-2211</inkml:trace>
  <inkml:trace contextRef="#ctx0" brushRef="#br0" timeOffset="54972.14">12327 11987 11498,'-27'28'673,"27"-28"929,0 0 1088,0 0-832,0 0-577,0 0-576,27 0-257,-1 0-63,1 0-289,25 0-32,-25 0 0,26 0-192,26 0-161,-26 0-351,-1 0-225,-25 0-705,27 0-415,-27-28-1186,-27 28-5446</inkml:trace>
  <inkml:trace contextRef="#ctx0" brushRef="#br0" timeOffset="55224.15">12644 11855 12491,'0'0'1698,"0"0"-1538,28 0 1313,-4 0-319,29 28-386,-25-28-223,23 26-353,4 0-96,-29-26 0,1 27-96,-2-2 64,-25 3-32,0-1 64,0 0-64,0-1 129,-25 0 31,-28 2 0,26-28 0,-1 25-192,4-25 64,-3 27-416,27-27-929,0 0-1378,0 0-4227</inkml:trace>
  <inkml:trace contextRef="#ctx0" brushRef="#br0" timeOffset="56126.21">13624 11883 10698,'0'-28'2594,"0"2"-1793,-27 26 1217,1 0-609,-1 0-896,0 0-385,2 0-192,-28 26 0,26 2 64,-1 24-32,4-25 32,24 26-65,0-26 65,0 26-224,24-27 32,31-26 0,-29 0 32,26 0 128,2 0 128,-28-26 128,1 0-64,-2-1 64,2 0 97,-27-1-161,0 3 0,-27-2 0,27 1-128,-25 26-32,25 0 32,-27 0-96,27 0 64,0 26 256,27 1-31,-2-2-33,2 3 32,0-1-128,-1 0-96,26-27-64,2 26-96,-26-26-385,-2 0-576,25 0-897,-51-26-1857</inkml:trace>
  <inkml:trace contextRef="#ctx0" brushRef="#br0" timeOffset="56392.21">13863 11353 14381,'0'0'865,"0"-27"-705,-28 27 961,28 0-192,0 27-481,-27-1-63,27 1-65,0-2-224,0 29-64,0-1 0,27-26-352,1-1 288,-2 1-481,-2 0 1,3-27-129,1 0-352,-28 0-1281,27 0-5701</inkml:trace>
  <inkml:trace contextRef="#ctx0" brushRef="#br0" timeOffset="56905.25">14021 11379 4452,'0'0'2338,"0"0"352,0 0-95,26 0-1058,-26 0-512,26 0-224,-26 0-384,27 0-353,0 0-32,-1 0 0,1 27-32,-27-27 128,0 25 64,0 3 192,0-2-95,-27-26-65,27 26 32,-26 1 32,26-27 33,-27 0-129,27 27-128,0-27-96,27 0 64,-1 26-224,-26-26-385,27 0-384,-2 0-929,2 0-1441,-27 0-6118</inkml:trace>
  <inkml:trace contextRef="#ctx0" brushRef="#br0" timeOffset="57200.27">14232 11326 10345,'0'-27'1185,"0"27"-1121,27 0 1602,-27 27-257,26 0-416,-26-27-352,28 53-225,-28-28-127,24 3-129,-24-2-64,27 0-32,-27 28-192,0-28-705,0 1-640,0 0-129,-27-2-1217,27 2-3971</inkml:trace>
  <inkml:trace contextRef="#ctx0" brushRef="#br0" timeOffset="57655.28">14127 12042 11723,'0'0'3747,"0"0"-3715,0 0 1217,26 0-128,1 0-800,-2 0 63,29 0-256,-28 0-96,2 0-288,-4 27-289,3-1-127,-27 0-193,0 2 321,0-3 415,-27-25 193,3 27 129,-4-1 255,-25 1 353,26 0 160,27-27-289,0 0-287,0 0-129,0 0 32,54 0-128,-28 0-160,26 0-224,-25 0-416,0 0-610,1 26-1056,-2-26-2979</inkml:trace>
  <inkml:trace contextRef="#ctx0" brushRef="#br0" timeOffset="60497.46">19288 7061 14189,'-53'0'1666,"53"0"-1538,0 0 865,0 0-705,26 0-64,1 0 449,25 26-417,28-26-128,-1 0-96,-25 26-32,-27-26-96,25 28-64,-52-2-64,0 0-33,0 0 129,-25 1 320,-2 0-160,0 26 257,-27-28-97,27 2-32,27 0-128,0-1 64,27 1 64,-1-27 1,2 27-129,26-27-321,-29 0-319,28 0-577,-26 0-1378,0 0-3491</inkml:trace>
  <inkml:trace contextRef="#ctx0" brushRef="#br0" timeOffset="60655.46">19367 7378 12139,'53'27'3331,"-25"-27"-3267,23-27 929,3 27-416,0 0-481,-2-27-128,1 27-385,-26 0-1601,-2 0-2562</inkml:trace>
  <inkml:trace contextRef="#ctx0" brushRef="#br0" timeOffset="61189.49">19923 6743 6534,'0'0'3427,"-27"0"-1986,27 0 865,0 0-832,-25-26-257,25 26-320,-27 26-577,27-26-192,-27 26 161,27 27 31,0-26-96,0 26-160,0-1 64,27-25-128,0 1-64,-2-2-320,2 0-417,-1-26-128,1 0-897,1 0-2145</inkml:trace>
  <inkml:trace contextRef="#ctx0" brushRef="#br0" timeOffset="62335.56">20136 6717 7591,'-27'0'4388,"27"0"-3459,0 0 1473,0 0-929,0 0-512,0 0-416,0 0-353,27 0-320,-27 0 160,24 0-64,4 0 0,-1 0 32,-27 26-128,0-26 128,0 26 32,0-26-32,0 0 96,0 26 64,0-26-96,-27 27-32,27-27-128,0 27-32,0-27 96,27 28-64,-27-3-160,26-25 159,1 27-63,-27-2 32,25 2 160,-25 1-32,0-2 192,-25-26 161,-2 26-193,1 0 0,-1-26 0,-1 0-288,4 0-192,24 0-417,-27 0-1089,27 0-1281,-26 0-7270</inkml:trace>
  <inkml:trace contextRef="#ctx0" brushRef="#br0" timeOffset="62617.58">20347 6583 11851,'26'27'-224,"-26"-27"1216,27 27 97,-2-1-448,2 1-128,0 26-353,-1-27-128,-26 0 32,28 28-64,-28-26 0,0-3-32,0 27 0,-28-25 160,28-27-64,-26 28-320,-1-2-1442,0 0-4228</inkml:trace>
  <inkml:trace contextRef="#ctx0" brushRef="#br0" timeOffset="62899.59">20241 7485 13324,'0'26'2979,"0"0"-3075,0-26 768,0 28 930,0 24-1025,0-24-385,0-3-192,27 2-1185,-27-1-2018,0 0-11658</inkml:trace>
  <inkml:trace contextRef="#ctx0" brushRef="#br0" timeOffset="63657.64">20956 7219 15054,'-53'0'544,"53"0"962,-27 0 31,27 0-672,0 0-481,27 0-159,-1 0-65,1 0 64,25 0-256,-25 0 128,51 0-160,-24 0-192,0 0-161,-30 0-191,31 0-321,-28 0-384,-1 0-898,-26 0-671,0 0-5638</inkml:trace>
  <inkml:trace contextRef="#ctx0" brushRef="#br0" timeOffset="63945.65">21140 7035 14285,'0'0'-160,"27"26"576,-27-26 1154,28 0-705,22 26 192,-22-26-609,26 26-192,24 2-320,-24-2 160,-2 0-32,1 0-96,-26-26-416,-1 27-449,0 0 224,-52-1 545,26-26 160,-53 27 32,26-2 353,-25-25 223,26 27-159,-1-27-353,0 27-32,1-27-608,26 26-1090,0-26-1473,0 0-7239</inkml:trace>
  <inkml:trace contextRef="#ctx0" brushRef="#br0" timeOffset="65848.75">22280 7167 13004,'0'-26'384,"0"-2"1378,-28 28-321,28-26-704,-27 26-129,-25 0-319,26 0-321,-28 0 0,2 26 0,-1 28 32,0-28 64,27 27-192,26 0 96,0-26-65,0 25 65,52-25 0,2-1 0,-2 1-96,1 0 160,0-27-96,-1 0 128,3-27-128,-28 27 224,-3-27-128,2 1 32,-26-28 33,0 29 95,-26-2-96,26 1 32,-24-1 128,24 0 193,-27 27-1,27 0-64,0 0-223,0 0-161,0 27 224,27 0-32,-27 26-224,50-28 64,-22 2-64,26 0-128,-29-1-385,28 1-320,-26 0-480,0-27-1025,-2 26-1858</inkml:trace>
  <inkml:trace contextRef="#ctx0" brushRef="#br0" timeOffset="67443.85">22676 6610 10249,'0'-27'3620,"-27"27"-3204,27 0 1121,-26 0-608,-1 27-320,2-27-225,25 53 33,0-26-289,-27 26 64,27-1-96,27 2-32,-27-26-64,25 24-416,2-27-417,-1 2-352,1 1-673,25-2-1697</inkml:trace>
  <inkml:trace contextRef="#ctx0" brushRef="#br0" timeOffset="67810.87">22755 6690 14765,'0'-27'1218,"26"27"-1218,1-26 961,1 26-801,-4 0-128,3 0-64,1 0-32,-28 26-289,26-26-127,-26 27 95,0 0 289,0-27 160,-26 26-32,-2 0 193,28-26-65,-27 26-128,27 1-96,27-27 0,-27 27-128,28 1-97,-2-28-159,1 25 288,0 2 128,-27-27 96,0 25 192,0 2 128,0 1 225,-27-28 64,0 26-33,-27-26-287,27 0-321,3 0-161,-4 0-511,1 0-641,1 0-1154,26 0-4163</inkml:trace>
  <inkml:trace contextRef="#ctx0" brushRef="#br0" timeOffset="68049.89">23020 6637 12363,'27'0'1185,"-1"-27"65,-26 27 543,27 27-1088,-27-1-65,27 1-127,-2 0-193,-25 25-224,27-26 97,-27 28-193,0-26 64,0 24-609,0-27-96,-27 2-159,2 1-674,25-2-1344,-27-26-6087</inkml:trace>
  <inkml:trace contextRef="#ctx0" brushRef="#br0" timeOffset="68402.89">22915 7378 14413,'0'27'224,"0"-27"865,0 26 833,0 1-1057,0 0 96,0-1-385,0 28-447,0-29-129,26 2-257,-26 26-896,0-26-929,27-27-1313,-27 26-5317</inkml:trace>
  <inkml:trace contextRef="#ctx0" brushRef="#br0" timeOffset="69238.95">19288 11591 13869,'-53'0'1249,"26"0"-897,27 0 929,0 0-512,0 0-417,27 0 1,-1 0-193,28 0-64,24 0 0,-23 0-128,-31 27 0,3-27-64,-1 27 32,-26-2 32,-26 2 128,26-1 0,-27 28 160,3-28 97,24 0-33,-28 0-96,28 2-192,28-2-96,-4 0 96,3 1-160,-1-27-160,29 0-161,-28 0-416,-2 0-1088,-25 0-1186,0 0-6278</inkml:trace>
  <inkml:trace contextRef="#ctx0" brushRef="#br0" timeOffset="69390.95">19208 11855 14830,'0'0'2146,"27"0"-1986,26 0 1089,26 0-224,2-26-609,-30 26-352,30-26 32,-29 26-992,1-26-994,1 26-1602,-54-27-7814</inkml:trace>
  <inkml:trace contextRef="#ctx0" brushRef="#br0" timeOffset="69608.98">19844 11247 15822,'-27'0'769,"1"0"-128,26 26 1024,-27 0-704,27 1-929,0 0 417,0 26-513,0-28-64,27 29-577,-1-28-704,1 1-577,0-27-865,-2 0-4292</inkml:trace>
  <inkml:trace contextRef="#ctx0" brushRef="#br0" timeOffset="69939">19896 11247 12684,'0'0'1441,"0"0"-1601,27 0 1057,-27 0-161,53 0-287,-25 0-193,-4 0-160,3 26-128,1-26-32,-28 26-64,0-26 0,0 27-32,0-27 63,0 27 97,0-1-64,0-26-32,26 27-192,1-27-64,-27 25 160,24-25 192,-24 0 64,0 0 512,0 28 609,-24-28-416,-3 0-32,1 0-289,-2 26-352,1-26-96,3 0-192,-4 0-449,28 26-512,0-26-897,0 0-960,0 0-2884</inkml:trace>
  <inkml:trace contextRef="#ctx0" brushRef="#br0" timeOffset="70169">20188 11194 13196,'27'-27'416,"-1"27"737,-26 0 1154,27 0-1410,-27 0-193,25 27-287,-25-2-257,27 29 32,-27-1-96,0-26 0,0 26-224,0 0-513,-27-27-288,27 27-512,-25-26-545,-2-1-1057,1 1-6277</inkml:trace>
  <inkml:trace contextRef="#ctx0" brushRef="#br0" timeOffset="70516.03">20004 11909 11434,'-28'26'5670,"28"-26"-6087,28 0 609,-4 0 609,3 0-641,27 27 97,-27-27-418,-3 25-351,4 3 192,-28-1 256,0 0 64,-28-1 128,4 0 192,-3 2 321,1-3 191,-2 2-63,28-1-320,0-26-193,0 0 0,28 27-384,25-27-833,-1-27-1089,-25 27-1729</inkml:trace>
  <inkml:trace contextRef="#ctx0" brushRef="#br0" timeOffset="70710.03">20505 11883 16207,'0'0'672,"28"0"-800,-4 0 1826,30 0-865,0 0-417,-3-28-352,30 28-224,-29 0-961,2-26-1313,-1 26-2371</inkml:trace>
  <inkml:trace contextRef="#ctx0" brushRef="#br0" timeOffset="70941.05">20849 11670 4452,'27'0'7495,"0"0"-7239,-1 0 1506,26 27-129,2-1-480,0-26-224,-3 27-576,-24 0-321,-27-1 192,0 0 224,0 0-95,-27-26-65,-24 28 32,-3-2 161,0 0-97,29 1-288,-2-27 0,1 25-608,-1-25-994,27 0-2433,27 0-10858</inkml:trace>
  <inkml:trace contextRef="#ctx0" brushRef="#br0" timeOffset="71497.08">21935 11723 8423,'-52'0'5253,"-2"0"-4452,2 0 544,-1 27-63,-2 0-706,3-1-320,-1 26-191,26-24-1,27 24-128,27-25-33,0-2-127,25 3 64,1-28 96,2 0-32,23 0 32,-24-28 128,-2 3-64,-26-2 64,1 1 0,-27 0 64,0-2 128,-27 2 161,1 0-129,26 26 193,-26 0-97,26 0-96,0 0-288,0 26 64,26 28 32,0-28-64,28 0-128,-2 1-288,-26-27-97,28 25-511,-28-25-258,0 0-1088,0 0-2563</inkml:trace>
  <inkml:trace contextRef="#ctx0" brushRef="#br0" timeOffset="71706.1">22252 11299 16591,'0'27'1281,"-27"-27"-1345,27 27 833,-26 26 256,26-28-641,0 29-287,0-1-65,26-26-353,1 26-832,1-1-833,-1-25-961,-3-27-4259</inkml:trace>
  <inkml:trace contextRef="#ctx0" brushRef="#br0" timeOffset="72059.12">22439 11273 15118,'25'0'993,"-25"-26"-1314,53 26 834,-26 0-33,0 0-191,-2 26-257,2-26 0,-1 26-160,-26-26-129,0 27 1,0 0 96,-26-1-32,26 1 32,-27-2 96,27 3 32,0-28 0,0 26 96,27-26 64,-27 0 64,26 0 96,1 26 97,-27-26 63,0 0-96,0 0 65,0 27 95,-27-27-576,1 27-32,-26-1-96,52 1-289,-27-27-512,27 0-576,0 0-641,0 0-1121,0 0-4100</inkml:trace>
  <inkml:trace contextRef="#ctx0" brushRef="#br0" timeOffset="72276.13">22781 11299 16335,'55'0'961,"-31"0"608,3 0 129,1 27-1154,-2 0-351,-26-1-1,0 26-96,0-24-192,-26 24-32,-2 2-417,28-1-672,-27-1-1506,3-25-2305</inkml:trace>
  <inkml:trace contextRef="#ctx0" brushRef="#br0" timeOffset="72507.14">22649 12042 12299,'27'27'2178,"-27"-1"-1345,0 0 1697,0 2-640,0-3-1153,0 2-673,0 26-64,0-26-737,27-27-1088,-27 26-1379,0-26-11273</inkml:trace>
  <inkml:trace contextRef="#ctx0" brushRef="#br0" timeOffset="73466.2">26699 7009 9577,'0'-28'4804,"0"28"-4227,0 0 384,26 0 384,29 0-512,-4 0 96,3 0-385,-3 0-416,-23 0-192,-1 28 64,-27-2-64,0 26 320,-27 2-160,-1-2 65,-23 1-161,-3 0 96,27-1-96,27-25-64,-24 26-1,48-26-95,3 0-160,1-27-449,25 0-768,-1 0-1890,-25 0-9450</inkml:trace>
  <inkml:trace contextRef="#ctx0" brushRef="#br0" timeOffset="73617.2">26620 7351 15342,'0'0'448,"27"0"-512,25-25 865,29 25-352,-2-27-321,-26 27-128,26-26-737,-26 26-2050,-1-27-2786</inkml:trace>
  <inkml:trace contextRef="#ctx0" brushRef="#br0" timeOffset="73899.22">27309 6637 10537,'0'-27'385,"0"27"1665,0 0-32,0 0-1186,0 0-543,-28 27-1,2-1-64,26 28-96,0-28 0,0 26 1,0 2-65,26-26-64,-26-3-96,28 2-449,-1-2-288,-27 2-608,24-27-1922</inkml:trace>
  <inkml:trace contextRef="#ctx0" brushRef="#br0" timeOffset="74129.23">27520 6663 14349,'0'27'1185,"0"-27"-1505,-27 27 1313,27-27-224,0 26-385,0 0-96,0 0 0,27 1-255,0-27 127,-1 27-320,1-27-257,-2 0-640,2 0-865,0 0-1024,-27 0-4518</inkml:trace>
  <inkml:trace contextRef="#ctx0" brushRef="#br0" timeOffset="74281.23">27652 6637 12940,'0'26'1185,"0"1"-929,0 26 865,-27-27-448,27 27-449,27 2-128,-27-30-384,27 27-1218,-27-25-1793</inkml:trace>
  <inkml:trace contextRef="#ctx0" brushRef="#br0" timeOffset="74663.27">27811 6610 2146,'0'27'10954,"26"-27"-11691,-26 26 1346,28-26 736,-4 27-192,3 0-480,-27-1-385,27 26-160,-27 2-192,28 26-320,-28-28-385,0 2-865,-28-28-1793,1 26-4901</inkml:trace>
  <inkml:trace contextRef="#ctx0" brushRef="#br0" timeOffset="74874.28">27547 7458 16912,'26'27'32,"1"-1"1281,-27 0-288,0 2-513,0 24-480,0-24-320,0-3-1314,0 28-2081</inkml:trace>
  <inkml:trace contextRef="#ctx0" brushRef="#br0" timeOffset="75370.31">28155 7299 11691,'0'0'1377,"0"0"673,0 0 192,0 0-961,0 0-192,26 0 128,28 0-608,-2 0-321,1 0-128,28 0-128,-2 0-32,-26 0-224,26 0-256,-26 0-481,-27 0-320,0 0-930,1 0-960,-27 0-2626</inkml:trace>
  <inkml:trace contextRef="#ctx0" brushRef="#br0" timeOffset="75615.32">28605 7141 11659,'54'0'1121,"-2"26"-193,-26-26 866,28 26-801,-2-26-480,1 26-225,-26 1-224,25-27-64,-52 27-32,26-1 64,-52 26 64,0-25 0,0 0 192,-54-1 129,54 1 191,-27 0-127,26-27-225,1 0-672,26 26-2307,0-26-5252</inkml:trace>
  <inkml:trace contextRef="#ctx0" brushRef="#br0" timeOffset="76250.36">29531 7193 14189,'-24'-26'352,"-4"26"609,-26 0-96,1 0-609,28 0 0,-29 26 225,28 27-225,-1 0-192,2-26 0,25 25-96,25 1-96,2 1-320,-1-28-1,28-26 289,-2 0-32,28 0-96,-52 0-33,22-26 225,-23-28 224,1 28 97,-28-28 191,0 29-96,-28-28-160,28 26 225,-27 0 352,1 27-65,26 0-287,0 0-257,0 27 352,0 0-31,26 26-97,29-1-128,-4-25-128,3 26-384,0-26-225,-2-1-928,1 0-673,-26-26-1890</inkml:trace>
  <inkml:trace contextRef="#ctx0" brushRef="#br0" timeOffset="76632.38">29928 6583 96,'0'0'11563,"0"0"-11115,0 0 1346,0 0-385,-25 27-384,25 0-64,0-1-321,-27 28-287,27-28-289,-27 26 0,27 2-64,0-26 64,0 24-320,27-27-257,-27 30-127,27-55-225,25 26-288,-26-26-1282,-26 0-6853</inkml:trace>
  <inkml:trace contextRef="#ctx0" brushRef="#br0" timeOffset="77044.39">30087 6690 11787,'0'0'608,"0"0"2019,0 0-545,0 0-1730,-27 0-320,27 27 32,-25-1 32,25 0-64,0 0 128,0 28-64,0-26 1,25-28 63,2 25-32,26-25 0,-25 27-64,-4-27 0,31-27-192,-55 27-256,26 0-769,-26-25-2051,0 25-8230</inkml:trace>
  <inkml:trace contextRef="#ctx0" brushRef="#br0" timeOffset="77224.39">30113 6769 12523,'27'0'1442,"-27"26"-1314,0-26 1569,0 27-95,28 0-801,-28 26-481,24-26-192,-24-2-352,0 30-641,27-29-640,-27 0-1410,0-26-8872</inkml:trace>
  <inkml:trace contextRef="#ctx0" brushRef="#br0" timeOffset="77448.42">30247 6663 12812,'26'0'192,"1"27"1281,-27-27 289,24 27-481,4-1-448,-28 0-449,27 27-256,-1 2 65,1-3-354,-27 0-127,0 2-352,0-2-802,0-26-1056,-27 28-2275</inkml:trace>
  <inkml:trace contextRef="#ctx0" brushRef="#br0" timeOffset="77743.42">30192 7485 1057,'0'26'20435,"27"-26"-20787,-27 0 1184,0 26 161,28 2-801,-28-3-224,0 2-128,0 1-1345,0 24-2851,0-26-11980</inkml:trace>
  <inkml:trace contextRef="#ctx0" brushRef="#br1" timeOffset="110487.31">15663 4171 2178,'25'0'2850,"-25"-25"-447,0 25-97,0 0-1313,0 0 32,0 0 224,0 0-192,0 0-320,0 0-33,0 0-95,0 0-1,0 0-127,0 0-225,0 0 0,0 0 65,0 0 31,0 0-96,0 0-64,0 0 33,27 0 31,-27 25-96,0-25 64,0 0-32,26 28 65,-26-28-1,0 27 0,27-27-128,-27 25 64,0-25-128,27 27-64,-27-27 32,0 0-64,25 27 32,-25-27 97,0 0-97,0 0 0,0 0 96,0 26-128,27-26 128,-27 0-64,0 0 64,0 0-64,0 0 0,0 27 64,0-27-96,26 0 0,-26 0 0,0 27 64,27-27-96,-27 26 64,0 0-32,27-26 32,-27 28-32,25-3 64,-25-25 0,0 27-32,27-1 0,-27 1 0,0 0 32,26-1-64,-26-26 32,27 26-32,-27 0 0,28 2 128,-28-2-192,24 0 128,3 1 1,-1-2-33,-26 3 32,28-2-32,-1 0-32,-27 1 32,24 0 0,4-1 0,-1 1-32,-27-2 64,26 3-32,1-28 64,-27 26-96,27 2 64,-2-3 0,2 2-32,-27-1-64,26 1 128,1 0-96,-27-1 32,27 0-32,-27 0 0,25 1 0,-25 0 128,27-1 32,-27 1-63,26-2-162,-26 3 33,0-28 32,27 26-32,-27 0 96,28-26-32,-28 27-32,0-2 0,24-25 33,-24 28 31,27-1-96,-27-27 32,28 25 32,-28 3-32,0-28 32,26 26-32,-26-26 0,27 28 0,-27-28-64,0 26 128,24-26-32,-24 26-321,0-26 514,28 26-193,-28 1-96,0-27 128,27 27-64,-27-1 224,0-26-769,26 27 994,-26-2-609,27-25 128,-27 27 64,25 0-129,-25-27 130,0 26 95,27 1-64,-27 0-192,0-27 128,27 26-64,-27 0 64,26 2 32,-26-3 0,0-25 64,27 27-160,-27 1 32,25-3 0,-25-25 96,0 27-64,27-1 64,-27 0-128,27 2 160,-27-2-96,26 0 0,-26 0-32,28 0-32,-28 2 96,24-2 0,-24 1 96,27-2-192,-27 2 96,27 0-32,-27-1 64,0 1-32,28 26 32,-28-27-128,26 0 128,-26 1-64,24 0 0,-24 26 64,27-26-64,1-2 0,-28 2 96,27 27-64,-27-28 128,26 0-160,1 0-96,-2 2 160,-25-2-64,27 0 32,0 0-32,-1 1 0,1 0 0,-27-1 32,25 1 0,-25-27 0,27 25 32,0 2-64,-27 0 96,0-1 1,26 1-1,-26 0-64,28-1 128,-28-26-64,24 26 0,3 2-64,-27-3 32,27 2 64,-27 1-96,28-3-64,-2 2 96,-26-27-160,24 26 256,-24 0-224,28-26 128,-28 28-64,0-28 0,27 26-32,-27-26 32,0 26-64,0-26-224,27 0-257,-27 0-255,0 26-257,0-26-609,0 0-960,-27-26-2595</inkml:trace>
  <inkml:trace contextRef="#ctx0" brushRef="#br1" timeOffset="110949.34">17541 7723 7975,'-26'0'6214,"26"0"-5285,-27-26 1313,27 26-833,0 0-448,0 0-384,0 0-289,0 0 160,27 0-159,-1 0 223,1 26 97,-2 0-257,2 28-96,26-28-63,-25 27-65,23 0 0,-24-1 32,27 2-224,-30-28 224,4 29-96,-1-30 32,0 1 192,-1 2-31,0-3-33,-26-25 64,26 0 0,1 0 193,-27-25-97,27-3-160,-1 2 33,0-27-161,-26 0-96,26-1 0,-26 2-96,0-1-161,27 26-127,-27 1-160,0 0-289,0 26-705,0 0-1601,0 0-2946</inkml:trace>
  <inkml:trace contextRef="#ctx0" brushRef="#br1" timeOffset="113942.51">21167 6266 1089,'28'0'5957,"-28"-25"-5797,26 25 1762,-26 0 192,0 0-192,0-28 96,0 28-609,-26 0-448,26 0-320,-28 0-161,28 0-224,-27 0-95,0 0-97,3 0 0,-30 0 96,27 0 96,-25 0-160,-1 0 64,-26 0 33,26 0 63,-26 0-64,-2 0 32,3 0-192,-3 0 0,2 28 32,-26-28 64,25 0-64,-25 0 33,26 25 31,-29-25 96,3 0-160,26 27 160,-26-27 0,23 0 1,5 0 31,-4 26-160,2-26 0,-1 0-32,28 26-32,-28 2-32,28-28 0,-3 26-32,5 0 32,-5 26 0,-24-24 0,26-2 32,0 26-32,1-25 96,-2 26 0,2-26-32,-1 26 32,-2-27-32,5 27-31,-5-26-33,28 26 0,-25-1 0,26 3 64,-1-29-32,0 26-32,1-26-32,0 28 32,26-28 32,-26 27-32,-1 0 0,27-1 64,-27 2-32,1-1 32,26 0-128,-26-27 64,26 27 96,-26-26-96,26 26 64,0-26 96,0 25-160,0 2 64,-27-2-64,27-25 96,0 26-64,0-1 0,27 2-32,-27-1 96,26 0-64,-26-27 96,26 27-160,-26 0 32,26-26 0,-26 26 64,27-26-64,0 25 33,-1-25-33,-26-1 0,26 28 96,0-28-96,1 26-64,0-25 64,-1 0-32,0 26 128,0-28-32,1 29-96,1-26 0,-1 24 96,-3-26 0,30 1 32,-27 25-64,26-25-64,-27-1 128,27 1-96,-26 0 160,25-1-256,-26 0 160,28 0 96,-28 1 0,0 0 33,27-1-97,-25 1-32,23-2 32,-25 2 0,29 1-96,-3-3 96,1 3-192,-26-2 128,25-26-64,1 25 96,-26-25-32,25 28-64,1-1 32,-26-27 128,25 26-160,-25 1 0,27-27 160,-27 27-160,25-27 64,1 25-32,1-25 32,-29 0-32,28 27 32,-26-27-32,25 0-32,-25 0 64,26 0-32,-1 26 32,-25-26-64,27 0-224,-27 0 544,-3 0-288,31 27-96,-29-27 160,26 0-32,-25 27-32,26-27 0,-26 0 0,25 26 0,-25-26 0,27 0 32,-30 0-32,30 0 96,0 0-224,-27 0 128,25 0 0,1 0-64,-26 0 64,25 0 0,-25 0 64,-1 0-128,26 26 64,-25-26-32,26 0 32,-25 0 0,23 0 0,4 0 0,-5 0-96,5 0 96,-2 0-96,-1 0 96,28 0-32,-28-26 0,28 26 32,-28-26-64,3 26 32,-2 0-64,26 0-97,-26-27 97,26 27 32,-26-27 64,-1 27 0,28 0-32,-28-26 32,3 26 64,-4-27-160,3 2 128,25-2-128,-26 27 128,1-27 32,24 1-128,-24-1 64,-2 27 0,1-28 64,-1 3-64,3-1 0,-2-2 0,-1 3 0,1-3-64,1 1-128,-29-25-160,28 26 128,1-1 191,-2 0 1,-26-25 32,1 26 129,25-1-193,-25 0 96,1 1-32,-2-1 32,25 2 0,-23-2 0,-1-26-96,-1 26 64,1-26 0,-2 27 32,2-27-64,0 26 32,-1 1 64,-26-1-32,27-26-64,-2 27 192,2 0-256,-27-1 128,27-26-64,-1 26 64,2-25-32,-4-1-32,3-1 0,-27 1 32,27 28 0,1-29-64,-28 29 160,0-30 0,0 29 0,0-1-32,26 0-32,-26 2-32,0-28 96,0 26-192,0-26 64,27 27 64,-27 0 64,0-28-96,0 28 96,0-1-64,0 2-32,0-3 32,0 1 0,0 2 32,0-3 32,0 2-32,-27 0 1,27-28 31,-26 28-32,26-1 32,-28 0-96,28-25 32,-27 26-64,0-1 128,27 0-96,-24-25 64,-4 26-64,28-2 96,-26-24-96,-1 26 224,0 0-256,2-29 0,-2 30 160,1-2-64,-1 2-32,0-30-32,-25 28 32,26 1-64,-1 0 32,-1-27 32,-23 26 0,25 1-64,-29-1 32,31 27 0,-31-27 0,29 2-32,-26-2 32,25 1-32,-26 26 64,1-28-64,-2 2 32,-24 0-64,24 26 32,-27-26 0,2 26 32,1-26 0,-2 26 32,1-28 0,26 28 32,-26-26-128,24 26 96,5-26 128,-5-1-224,28 27 32,-25-25 32,26 25-64,-28-28 0,2 28 96,-1-27-96,0 27 96,1-25-96,-2 25 64,-24 0 32,23-28 0,-24 28-64,-1-26 0,2 26-32,-2 0 128,1 0-96,0 0 64,-29-26-96,3 26 0,26 0 0,-26 0 96,-3 26-224,31 0-385,-5 2-480,4 24-865,24 1-1377,2 0-2626</inkml:trace>
  <inkml:trace contextRef="#ctx0" brushRef="#br1" timeOffset="116249.64">15636 4226 10794,'-27'-27'800,"27"27"514,0-28-353,-28 28-641,28 0-224,0-25 288,0 25-63,0 0-193,28 0-32,-28 0 96,0 0 224,0 0 65,0 25 95,27 3-191,-27-1-97,27-2-160,-2 29 32,2-28-64,26 28 1,-26-2-1,-2 1 32,28 0-64,-26 1 160,25-2 96,-25 2 1,26 25 63,-1-26-160,-25 26-96,27 1-64,-3-27-64,4 26-32,-2-26 64,-26 27-128,-2-28 96,2 2-32,-1-1 0,1 0 32,0-27 0,-27 0 0,0 1 0,0-27 64,0 0-64,0 0 32,0 0 32,0-27-224,0 27-128,-27-52 64,0 24-32,1-24 127,-26-1-191,-2 0 192,28 1 160,-29-2-32,31-24-32,-3 24-64,-27 1 96,27-27 32,3 27-32,-31-1 32,29-24-32,-1 24-32,2-24 32,-2 24 0,0 1 0,1 0 32,26 27 192,-27 26-32,27-26-96,0 26-31,0 0-322,0 0-63,27 26 256,-27 0 0,26 2 192,1 24-128,25 1 0,-25 0 128,26-1-32,-1 28 32,1-28-160,-25 28 64,23-26 32,4 24 32,-29-24-31,28 26-1,-29 0-96,28-28 32,-26 28 32,25-27 0,-25 0-64,-1 26 64,1-26 0,1-1-64,-4 2 32,3-26 32,1 24-32,-2 1 0,1-26 96,-3-1-64,4 26-160,-1-25 128,-1 0 96,-26-1-32,27 1-32,-2 0 160,2-1-96,-27 0-64,27 2 32,-1-3-64,-26 2 0,27 1-64,-27-3 128,25 2-64,2-1 0,-27 28 96,27-28-96,-27 0 96,0 26-160,26-24 128,-26 25-32,28-28-32,-4 2 32,-24 0-96,27 26 128,0-26-96,-27-1 64,28 0 129,-28 0-225,26 1-1,-26 0 130,24 1-33,-24-3 0,27 2-32,1-2 0,-28 2 32,0 1-32,27 24 0,-27-26 32,26 0 96,1 2-192,-27-2 128,25 0-32,-25 0 32,27-26-128,-27 27 160,27 0-96,-27-1 96,26 26 0,-26-25 0,27 0 0,-27-1 64,25 1-288,-25 0 224,27-1 0,-27 0 1,27 2 63,-27 24-32,26-24 96,2-3-96,-4 2-64,-24-1-32,27 0 64,0 2-128,1-2 64,-28-26-32,26 26-32,-2 0 96,-24 1-64,28-27 64,-28 27-64,0-1 0,27 1 0,-27-27 32,0 25 0,0-25-64,27 0-32,-27 27-32,0-27-64,26 0-64,-26 0-64,26 0-225,-26 27-127,0-27-642,0 0-639,0-27-1250,0 27-8392</inkml:trace>
  <inkml:trace contextRef="#ctx0" brushRef="#br1" timeOffset="116878.68">17409 7537 7238,'-26'0'609,"26"0"-129,0 0 1602,0 0-1025,0 0-32,0 0 128,0 0-256,0 0 32,0 0 32,0 0 128,-27-26-224,27 26-385,0 0-63,0 0 127,0 0-352,0 0-127,0 26-1,27-26 160,-1 28-128,-26-3 0,27 2 0,25 1 32,-25-3-64,-1 2 289,1-1-321,25 0 96,-25 28 32,27-28 0,-3 27-64,4-26-128,-5 26 64,5-28-32,-28 2-64,25 0-32,-26-1 160,1-26 32,-27 27-192,0-27 160,27 0 64,-27 0 32,0 0 321,0 0-1,-27 0-223,27-27-97,0 1 32,-27-1-32,27 0 0,-26-25-128,26-1 32,-26 0 0,26 1-64,-26-2-32,26-24 64,-27 23 0,27 2-64,0 1 64,-27-2-224,27 28 32,0-28-320,0 54-385,-28-25-1121,28 25-1922,0 0-9481</inkml:trace>
  <inkml:trace contextRef="#ctx0" brushRef="#br1" timeOffset="118961.8">16905 4358 224,'0'-27'9609,"0"27"-8616,0-26 993,0-1-385,0 0-31,0 27-193,0-25-672,-25 25-321,-2 0-384,1 0-96,-1 25 64,-1 2-64,-23 0 0,-3 26 32,27 0 32,-25 26-65,52 1 97,-27-1-64,27 1 161,27-27-97,1 26-97,23 1-63,3-27-224,25 0-65,-26-27 161,26 2 192,1-28 128,-1 0 32,-1 0 0,-24-28-32,24 2 64,-51-27 0,28 26 1,-29-26-65,-26 0 32,27-1-64,-27-24 32,-27 24 192,1 2-96,-29 26 0,4-28 321,-3 28-225,27-1-224,-24 27 64,-3-25-64,0 25-160,29-28-129,-2 28-95,1 0-96,26 0 95,-27-26 65,27 26 128,0 0 128,0 0-128,-27 26 127,27-26 1,0 0 0,0 28-352,0-28-641,0 25-577,0-25-800,0 0-2435</inkml:trace>
  <inkml:trace contextRef="#ctx0" brushRef="#br1" timeOffset="119294.82">16772 4623 13196,'0'26'320,"0"-26"-31,0 26 768,0 2-481,0-2-352,0 0-64,0 1-63,0-2-97,0 3 0,0-2 64,0-26-64,0 0-193,0 0-832,0 26-2113</inkml:trace>
  <inkml:trace contextRef="#ctx0" brushRef="#br1" timeOffset="119475.83">16932 4835 11723,'27'0'224,"-1"0"1377,1 0-512,-2 0-192,2 0-160,26 0-545,-25 0-224,-4 0-544,3 0-994,0 0-832,-27 0-4357</inkml:trace>
  <inkml:trace contextRef="#ctx0" brushRef="#br1" timeOffset="119629.84">17251 4755 9128,'0'0'641,"0"0"800,0 0 161,0 27-1090,0-2-160,0 3-287,0-2-130,0 0-1088,0 1-1986,26 0-5509</inkml:trace>
  <inkml:trace contextRef="#ctx0" brushRef="#br1" timeOffset="120153.87">17383 3961 8231,'0'0'192,"0"-27"865,-27 27 481,27 0-673,0 0-32,0 27-257,0-27 97,0 52 127,-28-26-415,28 28-129,0-1-192,0 0-32,0-26-192,28 25-417,-28-25-672,27-1-737,-1 1-1185,1-27-2722</inkml:trace>
  <inkml:trace contextRef="#ctx0" brushRef="#br1" timeOffset="120455.88">17541 4067 9705,'27'0'64,"-27"0"384,25 0-352,-25 0-64,27 26 96,-27 0-31,0 1 159,-27-2-128,27 3 32,-25-1 288,25-2 161,0 2-129,0-27-95,0 27-33,25-27-96,2 0-192,0 26-31,-1-26-258,2 0-768,-4 0-1057,3 0-3843</inkml:trace>
  <inkml:trace contextRef="#ctx0" brushRef="#br1" timeOffset="120685.9">17673 3987 13068,'28'0'-160,"-4"0"224,3 26 256,0-26-96,1 26 97,-2 28 31,-2-28-128,4 26-64,-28-24 32,0 24-127,0 2-1,0-28-128,-28 28-225,28-28-191,-24 0-673,24 2-1410,-26-28-5957</inkml:trace>
  <inkml:trace contextRef="#ctx0" brushRef="#br1" timeOffset="121111.92">17593 5153 12299,'0'0'641,"0"0"1184,0 26-479,0 1-738,0 0 33,0-27-449,0 26-128,0 0-64,0 0-64,0 1-416,27 0-513,-27-27-801,0 0-1377,27 0-4676</inkml:trace>
  <inkml:trace contextRef="#ctx0" brushRef="#br1" timeOffset="121399.93">17857 5126 13196,'0'0'-480,"0"0"864,-24 27-32,24-1-224,0 1 385,0 0-161,0 25-128,24-26-95,4 1-97,-1 0 64,26-1 0,-27-26 96,0 0 192,28 0 129,-28 0-1,-26-26-63,26-1-1,-52-26-96,26 27 1,-53 0-257,26-1 64,-25 0-160,-1 27-160,26 0-1538,-25 0-2850</inkml:trace>
  <inkml:trace contextRef="#ctx0" brushRef="#br2" timeOffset="126413.23">15741 8067 5413,'-53'-26'1601,"53"26"289,-25 0 993,-2-27-801,0 27-321,27 0-159,-28 0-545,28 0-385,0 27-351,0-27 127,28 0 97,-1 0-1,0 0-191,25 0-97,1 0-96,-1 0-64,28 0-32,-1 0 64,-26 0-224,26 0 96,2 0 0,-2 0 32,26 0-32,-25 26-32,25-26 32,1 0-32,-1 0 128,3 0-128,-3 0-96,-26 0 224,26 0-96,-51 0 0,24 0 0,-23 0-64,-2 0 128,-26 27-128,-2-27-32,29 0-32,-28 0 0,1 0 0,-2 0-33,29 0 97,-28 0 64,2 0 0,-28 0 0,24 0 32,-24 0 65,0 0-1,27 0-32,-27 0 32,0 0 0,-27-27-256,27 27 160,-24 0-96,24 0-129,-28 0-95,-25 0 0,26 0 224,-25 0 32,-1 0 32,-26 0-161,26 0 65,-26 27 64,-29-27 64,30 0 0,-1 0-32,-1 0 96,-25 0-160,-1 0 160,25 0-96,-24 0 0,26 0 32,-26 28 0,25-28-32,1 0 32,-2 0 0,2 25 32,-1-25 0,28 0-96,-1 0 64,1 0 96,25 0-160,0 0 0,-26 0 192,53 0-160,-25 0 64,25 0 0,-27 0 128,27 0 65,27 0-257,-27 0 64,25 0 96,28 0-96,1 0-32,-2-25 0,1 25 64,52 0-64,-26 0 0,29 0 0,-3 0 0,27 0 0,0 0 0,2-28-64,24 28 64,-26 0-32,0 0-32,2 0 160,-29 0-96,-25 0 0,-1 0 0,-26 0 0,-28 0-64,2 0 32,-27 0 0,0 0 64,0 0-64,0 0-96,0 0-33,0 0 33,0 0-192,0 0-513,0 0-96,0-27-224,0 27-769,0 0-3267</inkml:trace>
  <inkml:trace contextRef="#ctx0" brushRef="#br2" timeOffset="126962.26">17117 7777 11947,'-53'-28'1922,"26"2"-1570,27 26 961,-25 0-256,25 0-608,25 0-225,2 26 352,26-26-191,-1 28-225,2-2 320,0 0 97,25-26-225,1 26-160,25 1-160,-53 0 33,28-1-33,-28 1 0,2-2-64,0-25 0,-30 27 32,4-27 0,-28 27 32,0-27-97,0 0 33,0 0 97,0 26-33,0-26 32,0 0 32,0 0-96,0 0 0,0 27 0,0-27 0,-28 28 64,28-3-32,0-25 64,-24 26 0,-2 2 128,-2-3-64,1 3 65,-24 24-33,-3-25 32,27-1-128,-25 28 0,25-29-64,1 2 32,-1-27-64,0 26 0,27 1-32,0-27 64,-25 0-128,25 27-192,0-27-673,0 0-1730,0 0-3298</inkml:trace>
  <inkml:trace contextRef="#ctx0" brushRef="#br2" timeOffset="129082.38">16192 6795 3427,'0'-52'9737,"0"52"-9449,-27-26 833,27 26 193,0 0-962,-28 0-352,2 0-32,-25 52 0,23-26 32,-25 28 0,26 26 32,2 0-32,-2-2 0,27-24-32,0 24-32,27-24-64,25-1 64,1-28-97,-1 29 33,1-28 64,2-26 32,-3 27 64,1-27 32,1-27 128,-29 27 193,2-26-129,-1-1-64,1 0-64,-27-25-128,0-1-32,0 26 64,-27-25-64,27-28-128,0 28-32,-26-2 128,-1 27 128,2-25 96,25 27 96,-27-3-63,0 28-129,1 0-160,-1 0-161,-1 0-736,4 28-448,24-28-737,-27 25-2274</inkml:trace>
  <inkml:trace contextRef="#ctx0" brushRef="#br2" timeOffset="129320.39">16060 7087 12171,'0'0'448,"0"26"-95,-28-26 1152,28 28-800,0-28-321,0 26-128,0-26-31,0 26-161,28-26 32,-28 26 0,24-26 0,3 0-801,-1 0-1056,2-26-674,23 26-2337</inkml:trace>
  <inkml:trace contextRef="#ctx0" brushRef="#br2" timeOffset="129472.4">16271 7141 416,'0'0'8648,"-27"0"-7110,27 0 800,0 0-833,0 26-320,0 0-320,0 0-641,0 1-224,0 0-512,27-1-1154,-1 1-1505</inkml:trace>
  <inkml:trace contextRef="#ctx0" brushRef="#br2" timeOffset="129753.42">16535 6558 7751,'0'0'2018,"-27"0"-641,27 25 417,0 2-257,-25 0-576,25-1-544,0 28-225,0-2-192,0-26-160,25 28-481,-25-26-224,27-28-800,-1 25-2115</inkml:trace>
  <inkml:trace contextRef="#ctx0" brushRef="#br2" timeOffset="129998.43">16616 6637 11242,'24'0'-224,"-24"0"320,27 0 160,-27 26 97,0-26 191,0 27-63,0 0-97,0-1 96,-27 0 225,3 0 64,24 1-417,0 0-352,0-27-64,24 28 32,-24-28-160,55 0-193,-29 0-287,1 0-161,-3-28-416,-24 28-2499</inkml:trace>
  <inkml:trace contextRef="#ctx0" brushRef="#br2" timeOffset="130193.43">16721 6583 7014,'27'0'4420,"-3"27"-3715,4 0 1025,-1-27-545,-27 26-417,26 1-223,1 26-225,-2-27-224,-25 27-96,0-26-288,0 26-481,-25-26-832,-2-2-2691</inkml:trace>
  <inkml:trace contextRef="#ctx0" brushRef="#br2" timeOffset="130460.46">16667 7273 13292,'0'0'673,"0"0"224,0 26 1185,0 1-1186,0-2-511,0 29-129,0-28-192,0 28-192,0-28-1089,0 0-1025,0 2-1922</inkml:trace>
  <inkml:trace contextRef="#ctx0" brushRef="#br2" timeOffset="130626.47">16853 7351 16783,'27'27'193,"-27"-27"767,0 27 322,0 26-994,0-26-288,0 25-961,0 1-2146,-27 2-9225</inkml:trace>
  <inkml:trace contextRef="#ctx0" brushRef="#br3" timeOffset="132571.57">15715 12466 12363,'0'25'577,"0"-25"-769,0 0 800,0 0 801,0 0-127,0 0-97,0-25-96,0 25-160,0 0-225,26-27 33,-26 1-192,27-1-257,0 0-32,-2-51-192,2 24 64,26-24-32,-1-2 0,-25-27 1,26 28 287,-1-1 0,1-26 193,2 27-65,-31-28 65,31 27-97,-2-25 1,-1-2-161,1 2-32,-26 26 65,25-1-129,-25 2 32,26-4-192,-25 4-32,23-1 0,3-1 0,-3 1-32,-23-27 96,25 26-96,-1 0 0,-25-26-32,26 26-192,-26 28 480,25-28-288,-25 0 32,27 28 32,-30-28-32,30 27 0,-26 1 32,22-28-64,-23 27 128,1-26-192,-1 24 0,26-23 32,-28 24 32,2 2 0,26-1 64,-26 0-32,25 1-64,-25-2 160,27 1-96,-30 28 32,30-29-64,-26 1 96,-2 26-32,26-26-96,-25 0 64,0 1-32,-27 25 32,26-26 0,-26 26 0,26 2-32,-26 25 0,0-27 32,0 27-32,0-27-64,0 27-128,0 0 0,0 0-97,0 0-319,0 0-674,0 0-383,0 27-289,-26 0-897,0-2-1153,-28 2-9352</inkml:trace>
  <inkml:trace contextRef="#ctx0" brushRef="#br3" timeOffset="133068.61">17251 8755 1249,'-28'28'32,"28"-28"640,0 0 1538,0 0 353,0 0 256,0 0-257,0 0-288,0 0-192,0 0-64,0 0-320,0-28-513,0 28-385,28-25-223,-2-2-161,-2 1-95,31-1 95,-2 0-288,-1 1-32,2-26-32,-1 25 0,-28 0 1,29 27-33,-28-26 96,26-1-64,-25 27 0,0-25 64,-27 25-160,28-27 0,-28 27 32,26 0-128,-26 27 64,24-2 64,4 2 0,-28 26 0,27-26 64,0 25-96,-1 1 32,0 0-32,0-1 64,1 2-96,0-1-97,-27-26 65,0-1-160,0 1-288,0 0-321,0-2-801,0 2-1921,0-1-6727</inkml:trace>
  <inkml:trace contextRef="#ctx0" brushRef="#br3" timeOffset="134798.71">17673 9815 8263,'0'0'1666,"0"-26"96,0 26 512,0 0-192,0 0-545,0 0-640,-26 0-320,-1 0-289,0 0-256,2 0-32,-28 26-64,-1 28-32,2-1 32,26 0 32,-29 26 0,28 1 0,27-1 64,-24 1 32,48 0-32,3-2-64,1-24-32,25 24 96,26-50-64,1 24 32,-1-52 64,-1 27-32,4-27 128,-4-27 128,2 2-64,-1-2 1,-26-26 63,-27 0 192,0-1-31,-26-24-1,0-2-128,0 0-95,-26 1-161,-26 26 160,-2-26 32,2 24 0,-1 30-192,-2-2-64,5 27-96,22 0-544,28 0-449,-27 0-1025,27 27-897,0-2-2947</inkml:trace>
  <inkml:trace contextRef="#ctx0" brushRef="#br3" timeOffset="135095.72">17515 10161 11242,'0'0'1185,"0"-27"1121,0 27-512,0 0-1153,0 0-257,0 0-192,0 27 0,0-1-31,-27 0 95,27 2 160,-27-3-31,27 2-225,0-27-96,0 26 96,0 1-96,27-27 64,0 0 64,-1 0-224,26 0-128,-25-27-288,0 27-193,27 0-352,-30 0-480,3 0-929,-27 27-2051</inkml:trace>
  <inkml:trace contextRef="#ctx0" brushRef="#br3" timeOffset="135283.73">17857 10266 10922,'28'-25'1601,"-28"25"1410,0 0-641,-28 0-1889,28 0-577,0 25 640,0 2-576,0-1 96,-24 1-64,24 0-32,0-1-416,24 0-577,-24 0-801,28-26-800,-28 0-4837</inkml:trace>
  <inkml:trace contextRef="#ctx0" brushRef="#br3" timeOffset="135585.75">18176 9551 7046,'0'-26'2274,"0"-1"353,0 27-545,-27 27-705,27-27-416,0 26-192,27 28-257,-27-2-127,0-26-257,27 28-64,-1-28-64,-26 0-224,26 0-289,-26-26-352,26 27-704,-26-27-1378,27 0-7079</inkml:trace>
  <inkml:trace contextRef="#ctx0" brushRef="#br3" timeOffset="135779.76">18363 9605 1793,'0'0'577,"0"0"-641,0-27-32,0 27-129,0 0 1,-27 0-64,27 0-513</inkml:trace>
  <inkml:trace contextRef="#ctx0" brushRef="#br3" timeOffset="136154.78">18308 9578 2146,'0'0'224,"0"0"32,0 0 417,0 0-834,28 0 129,-28-27-32,0 27 577,0 0 1473,27 0 768,-27 0-736,0 0-544,0 0-321,24 0-417,-24 27-575,26-27-65,2 0 0,-28 27-32,27-27-64,0 25 0,-27-25 0,0 27 0,0-1 352,0-26 257,-27 27-33,-28-27 321,55 0 128,-26 27-128,2-27-192,24 0-545,0 0-64,0 26-128,24-26 64,2 0-32,2 26-64,-1-26-256,0 0-385,-1 0-352,-26 0-1185,26 0-1890</inkml:trace>
  <inkml:trace contextRef="#ctx0" brushRef="#br3" timeOffset="136393.79">18573 9525 12812,'-26'0'1473,"52"0"-544,-26 0 1729,27 26-1569,26-26-672,-27 27 31,27 0 1,0-2-65,-27 2-224,0-1-256,-26 28 224,0-28-128,0 26-160,-26-25-96,-26 26-193,25-26-447,-26-2-578,27 3-1441,-27-28-10185</inkml:trace>
  <inkml:trace contextRef="#ctx0" brushRef="#br3" timeOffset="138637.91">18363 10479 12491,'0'-28'4132,"0"28"-3331,0 0 1121,0 28-225,0-2-1120,0 0-321,0 1 65,0-2-257,0 30-96,0-30-65,24 2-415,-24-27-257,0 27-800,26-27-994,-26 0-1633</inkml:trace>
  <inkml:trace contextRef="#ctx0" brushRef="#br3" timeOffset="138911.94">18495 10451 12427,'52'-26'897,"-26"26"1025,28 0 320,-28 0-1633,0 26-225,0 2-256,1-28-64,-27 52-32,0-25 32,0-2-64,0 3 128,-27-1 1,27-27-33,-26 25 192,0 2 128,26-27-192,0 0-95,0 27 191,0-27-32,26 0-160,27 0-32,-26 0-256,25 0-416,-26 0-866,1 26-1857</inkml:trace>
  <inkml:trace contextRef="#ctx0" brushRef="#br4" timeOffset="151851.68">19393 7987 6470,'0'-25'3587,"0"25"-1793,-26 0 448,26-27-480,0 27-257,-27 0-128,27 0-224,-25 0-96,25 0-128,0 0-96,0 0-64,0 0-161,0 0-319,0 0-33,25 0 0,28 27 96,2-27-223,22 0-65,30 0 64,25 0-32,0 0-64,0 0 0,-24 0 32,-3 0-128,1 0 32,-28 25-192,2-25-65,-1 0-95,-24 0 64,-29 0 95,1-25-159,-3 25-321,-48 0-768,24 0-2467,-53 0-8936</inkml:trace>
  <inkml:trace contextRef="#ctx0" brushRef="#br4" timeOffset="153799.79">9919 15354 13933,'-28'0'2018,"1"0"-1506,3 0 1154,24 0 191,24 0-1248,3 0-257,1 0 193,25 0-65,26 0-159,-1 27-193,2-2-128,-28 2 0,2-1-32,-28 1-32,-26 0-97,-26 25 65,-1 1 96,-25 0 64,-1-1-64,-1-25 97,29 1 31,-2-3-64,1-25-64,26 27 0,0 0 192,0-27-160,26 25 32,26-25-64,2 0-160,-1 0-737,-1 0-224,1 0-1409,-26 0-1602,-27 0-6374</inkml:trace>
  <inkml:trace contextRef="#ctx0" brushRef="#br4" timeOffset="153958.79">9996 15723 17520,'-51'0'513,"51"0"-97,51-25 1025,4 25-800,-2-27-321,26 27-352,-1 0-96,-24 0-769,-1 0-608,-28 0-1314,2 0-1761</inkml:trace>
  <inkml:trace contextRef="#ctx0" brushRef="#br4" timeOffset="154182.81">10685 14957 14958,'-26'0'448,"0"0"-608,26 26 576,0 0 641,-26 0-416,26 28-449,26-1-192,-26 0 0,26-2-32,0-23-769,1 25-480,26-26-481,-26-27-1441,25 0-3427</inkml:trace>
  <inkml:trace contextRef="#ctx0" brushRef="#br4" timeOffset="154506.81">10897 14903 10089,'-26'-26'3107,"-1"-1"-2018,27 27 545,27 0-65,-1 0-704,2 0-449,-4 0-127,3 27-321,0-27 96,1 26-64,-28 1-32,26 0 0,-26-1-97,0 0 33,0 0-160,0 1 32,0 0-161,24-1 129,4 1 64,-1-2-64,0-25 96,-27 28 160,0-28 64,0 0 288,-27 26 96,0-26 129,-25 0-449,26 0 64,-2 0-416,1 0-160,0 0-865,27 0-1026,0 0-2849</inkml:trace>
  <inkml:trace contextRef="#ctx0" brushRef="#br4" timeOffset="154744.84">11163 14983 6534,'26'-26'416,"-26"-28"-992,0 28 1921,26-1 1409,0 2-704,1 25-96,-27-27 256,27 27-768,-27 0-321,26 27-481,-26-2-255,0 2-225,0 26-192,0 0 32,0-1-32,0-25-417,0 26-223,0-26-674,0 26-736,-26-27-1473,26-1-6566</inkml:trace>
  <inkml:trace contextRef="#ctx0" brushRef="#br4" timeOffset="155069.84">11081 15723 15054,'0'27'1057,"0"1"-705,0-3 1218,0 2-161,0 0-1153,0 26-320,0-26-256,0 25-513,-24 1-1441,24-26-1794</inkml:trace>
  <inkml:trace contextRef="#ctx0" brushRef="#br4" timeOffset="155466.87">11903 15327 15406,'0'0'897,"0"0"-609,0 0 2275,26 27-962,1-27-768,26 0-321,-27 0-287,27 0-129,2 0-513,-5 27-1184,-22-27-1442,-1 25-3075</inkml:trace>
  <inkml:trace contextRef="#ctx0" brushRef="#br4" timeOffset="155618.9">11983 15565 15054,'0'53'1569,"26"-26"-704,0-27 1345,0 0-544,29 0-1026,-4 0-608,3 26-288,0-26-673,-29 0-1697,2 27-2948</inkml:trace>
  <inkml:trace contextRef="#ctx0" brushRef="#br1" timeOffset="160155.16">15609 4119 256,'27'-26'160</inkml:trace>
  <inkml:trace contextRef="#ctx0" brushRef="#br1" timeOffset="160977.2">17779 3987 12427,'28'-80'-833,"-2"27"-31,-26 28-642,24-29 1378,-24 28 577,0-28 1729,0 28-225,0 0-543,-24 26-577,24-26-289,-54-1-224,27 0 65,-24 27-225,-3-28-192,-25 28 0,-1 0 32,-25-25-64,-27 25-64,26 25 0,-54-25 128,28 28-32,0-1-1,-1 0-31,1 25 64,27-26 0,-2 28 97,0-1-33,2-1-64,25 1 0,28 1 32,-28-28 0,28 0 96,25 28-32,1-2 0,-1-25 64,2 53 32,25-28-96,0 1-160,0 1 64,0 26 0,25-28 0,2 28 96,-1-2-64,-26-24 0,27 24 33,25-24-1,1 26-64,1-2 96,-2-24-96,1 26-96,26 0 192,2-2-64,24 2 0,1-28 0,-1 28-32,27-28 0,0 3-128,1-2 64,-1-27 64,27 28 0,-27-54 128,28 26 32,-1-26-160,1 0 192,-2-26-224,-26 0-64,-26-2 0,-1-26 32,0 2-128,-23-1 192,-30 0 0,1-26 96,-26-1 0,-1-25-32,-26-27-32,0-2-320,-53 2-97,26-28 97,-25 28 128,-28 0 320,2 26-192,-4 27 0,-23-1-32,0 27-417,-1 27-1056,-2-2-3652</inkml:trace>
  <inkml:trace contextRef="#ctx0" brushRef="#br1" timeOffset="162030.26">14975 2822 9801,'24'0'833,"-24"-28"-417,0 1 513,0 2-321,0-2 193,-24 1 769,24-28-225,-55 28-480,28-26-193,-25 25-255,-1-25-161,-26 24-96,-27-25-32,0 27-96,-27 1 257,-26-30-33,1 2 256,-26 26-127,-30-25-97,30 26-192,-53-1 0,-3 27-128,1 0-128,2 27 160,-27-1-288,25 1 96,1-2 192,-1 29-97,2-1 97,23 26-128,4 2 160,-2-2-64,28 26 32,24 0 0,-26 29-32,53-2 128,1 1-96,27-1-32,-1 28 96,26-28-32,2 27-96,51-1 96,-25 2-64,52-1 0,0-27 32,0 27-64,52-1 32,1-26 32,-1 2 96,55-2-96,25 1 32,1-28 0,26 27 0,-2-25 32,29-2-192,26-23 32,26-4 0,1-24 256,25-1-288,1-1-224,-1-25 384,28-1-128,-28-26 160,0-26 128,2-1 32,-2 0-128,1-25 161,-1-28-161,-25 2 448,-1-29-416,1 27-128,-28-27-224,-26 2-64,2 0 96,-29-2-65,-26-25 225,2 25-32,-29 2 160,-26-28 65,-26 1-129,-1 0 160,1-2 32,-53-24 288,27 26-127,-54-27-225,27 26 32,-53-1 0,1 2-96,-1 0-64,-53 27-32,1-28 33,-28 26-98,27-25 162,-28 27-129,2 25-1,0-26 98,26 53 31,-26 0 0,27 2 0,0-4-192,-1 29 256,-2-1-641,30 0-640,-28 27-1473,53 27-2403</inkml:trace>
  <inkml:trace contextRef="#ctx0" brushRef="#br1" timeOffset="163458.34">13439 14957 11498,'0'-27'1250,"-27"27"-802,27-27 993,-28 1-31,4-1-674,-3 27-415,1 0-129,-2 0-96,-23 0-128,-4 27 32,2 26-64,1 26 32,-1 1 0,-1 26-32,29 0 0,-2-1 0,27 28 0,27-27-33,-2-28 1,29-23 128,-28-3 97,28-25 63,24-2 96,1 3 224,29-1 193,-3-27-32,1 0-161,26-55-127,0-24 63,-27-26 33,-24-2-225,-29 2 416,-25 0-319,-27-2-65,-27 28-288,1-1 160,-26 0-192,-3 28 64,4-1-64,-30 26 0,2 27-32,-1 0 0,28 0-224,-28 0-225,28 0-63,26 27 319,-1-27-63,-1 27-256,28-27-385,0 0-160,0 0-193,28 0-255,-1 0-2051</inkml:trace>
  <inkml:trace contextRef="#ctx0" brushRef="#br1" timeOffset="163769.34">13252 15167 10537,'-24'28'5189,"24"-2"-5157,-28-1 417,28 3 800,0 25-961,0-26-192,0 25 33,0-25 31,0-1 192,0 1-128,28-27 129,-4 0 31,31 0-416,-29 0-128,25-27-673,4 27-705,-2 0-1056,-28-26-2435</inkml:trace>
  <inkml:trace contextRef="#ctx0" brushRef="#br1" timeOffset="163971.37">13649 15381 9801,'-25'0'2626,"25"0"-1793,0 0-128,25-27-353,-25 27-32,27 0-95,-27 0-97,27 0-32,-27 0 448,0 27 449,0-27-352,0 52-193,0-26 33,0 28-321,26-28-160,-26 0-128,0 27-385,27-53-512,-27 27-1185,25-27-3203</inkml:trace>
  <inkml:trace contextRef="#ctx0" brushRef="#br1" timeOffset="164237.37">14232 14506 16271,'0'0'64,"0"0"-192,-27 0 1441,27 25-128,-25 29-768,25-26-257,0 25-192,0 26 32,0-26-609,0-1-512,25 1-96,29-26-192,-28-27-321,2 27-800,-4-54-3556</inkml:trace>
  <inkml:trace contextRef="#ctx0" brushRef="#br1" timeOffset="164461.4">14419 14613 5957,'78'0'1666,"-51"0"-97,0 0 1378,-1 0-1025,-26 0-833,0 25-96,-26 3-64,-1-3-545,0 2 0,-1 0 129,4-1 31,24 1-415,0 0-97,0-2-193,24-25-63,31 0-256,-28 0-257,25 0-512,1-25-769,-26 25-2594</inkml:trace>
  <inkml:trace contextRef="#ctx0" brushRef="#br1" timeOffset="164649.41">14761 14531 2370,'0'0'11114,"0"0"-11210,27 28 2050,0-2 416,-1 2-928,-26-28-898,26 53-448,0-28 0,-26 2 0,0 26-32,0 1-576,-26-29-705,0 28-1057,0 1-1922</inkml:trace>
  <inkml:trace contextRef="#ctx0" brushRef="#br1" timeOffset="165096.44">14445 15671 11755,'-26'0'4676,"-2"0"-4708,28 27 641,-27-2 1088,27 30-864,0-30-609,0 29-224,0-29 32,0 3-288,0-1-1025,27-1-481,-27 0-1057,28 2-5380</inkml:trace>
  <inkml:trace contextRef="#ctx0" brushRef="#br1" timeOffset="165377.44">14683 15723 6854,'-27'55'7911,"27"-30"-8839,0 2 575,0 0 513,-27-2 1,27 3-258,27-1-31,0-1 96,-1 0 128,0 2 225,0-28 544,28 0 192,-28 0 32,0-28 64,0 2-192,-26 0-161,-26-1-319,0-26-481,-27 26-353,0-25-255,1 52-1250,-2 0-2434</inkml:trace>
  <inkml:trace contextRef="#ctx0" brushRef="#br1" timeOffset="165702.47">15131 15381 15182,'-24'0'769,"24"0"-321,0 0 1826,24 25-961,4-25-448,-2 27-320,1-1-385,26 1-160,-1 0-96,2-1-417,-2-26-512,1 26-576,-25-26-801,-1 26-1794</inkml:trace>
  <inkml:trace contextRef="#ctx0" brushRef="#br1" timeOffset="165859.47">15555 15327 896,'-24'0'13421,"-3"0"-12876,-28 0 576,29 27 800,-26 25-1024,-2 28-448,28-27-225,0-27-160,0 27-833,26-26-1313,0-1-1409</inkml:trace>
  <inkml:trace contextRef="#ctx0" brushRef="#br1" timeOffset="166070.49">15847 15089 16687,'0'53'449,"0"-28"-225,0 54 1826,0-24-577,-27 25-800,27-2-673,0-24-224,0 24-641,27 2-1057,-27-53-1569,26 25-6695</inkml:trace>
  <inkml:trace contextRef="#ctx0" brushRef="#br4" timeOffset="167678.59">16695 15459 16047,'0'27'1473,"0"0"-1729,0-27 1537,53 26 641,-1-26-865,1 0-545,26 0-127,1 0-289,-28 0 0,29 0-480,-30 0-545,4 0-1185,-29 0-1378,-26-26-4195</inkml:trace>
  <inkml:trace contextRef="#ctx0" brushRef="#br4" timeOffset="167858.6">17012 15274 16976,'0'53'736,"0"1"642,0-29 800,0 28-1121,0 1-865,25 24-64,-25-24-352,27-1-641,-27-1-1249,27-24-2082,-27-3-11049</inkml:trace>
  <inkml:trace contextRef="#ctx0" brushRef="#br2" timeOffset="170021.72">16695 6451 7174,'0'-26'1602,"0"0"-289,0 26 321,0-26-321,-28 26-576,1-28 31,-25 2 1,25 26-257,-26-26-191,1 26-1,-28 0-224,1 26-128,-2 0-96,2 28-128,2-28-161,-4 26 161,2 2 0,26-2 128,-26 2-32,26-1 96,1 26 0,25 29 31,0-31 33,-1 30 0,2-27 0,52 25 0,2-25 0,51 25 0,1-25 0,25-1-32,27-24-128,0-3-64,2 0-160,24-24 160,-26-28 127,28-28 129,-28 2-32,0-27 289,0 0 223,-26-27 161,-28 1 64,-23-1-385,-28 1-32,-27-27-160,-27 26-192,-28-24-64,5-3 0,-32 27-32,4 1-96,-28 53-1250,26-28-1408</inkml:trace>
  <inkml:trace contextRef="#ctx0" brushRef="#br2" timeOffset="171276.79">13940 6531 2690,'0'-26'2434,"0"26"-1088,0-28 543,0 2 578,-27 26-33,27-26-448,0 26-320,0-26-449,-24 26-385,-2-26-223,-2-2-193,-26 28-31,2-26-33,-28 0-160,2 26-64,-1-27 1,-29 2 31,-24 25-32,27-28-32,-27 28 0,-27 0 32,-1 0-288,3 0 192,-29 28-64,26-28 32,2 25-32,-26 2-64,25 25 160,-1-24-64,1-2 0,1 26-32,24 2 0,2-1 32,0-1 0,27 1-64,0 27 32,-1-28 0,25 2 64,-24 26-32,26-28-96,-1 28-32,28 0 160,-1-28-96,-26 28 31,52 25-31,-27-25 64,3 27 0,23-27 32,-25 24 0,26 2-128,2-26 128,25-1-32,-27 29 0,27-29 97,0 26-65,27-25-32,-2-1 64,28 1 0,2 25-96,-4-25 0,30-1 32,-2 1 0,26-27 0,0-1 0,27 28 32,-24-53-32,24 25 32,0 1 0,0-26 32,2 26-128,24-28 96,0 2-64,0 26 160,29-25-64,-2-2-96,-1-26 96,30 25-128,-30 3 0,29-28 64,-29 0 64,28 0-128,-28 0 96,3 0-32,23-28-32,-24 3 64,0-1-64,-27-27 192,-2-27-256,-25 0 96,28 27 0,-28-26 0,-26-1 0,26 1 0,-51 26 32,24-26 32,-25-1-32,-28 0 0,28 2 192,-54-2-128,27 1 0,-25-28 257,-1 1-161,-27 0-128,0-26-32,0 26-32,-27-26-32,-1 25-32,-25 2 64,1-2 128,-28 2 0,28 25 160,-28-26-320,1 28 128,-26-2 33,-3 0-225,2 0 160,1 1-64,0 26 32,-27-1 128,26 2-64,-2 26-96,-24-2 128,-1 28-288,28 0 32,-1 0-385,26 0-704,2 28-993,24-2-801,29 1-1281</inkml:trace>
  <inkml:trace contextRef="#ctx0" brushRef="#br2" timeOffset="172949.89">18468 15062 10762,'27'-53'2018,"-27"27"-481,0 0 577,0-28-480,-27 28-129,27-1-416,-27 2-705,-1 25-127,-22 0-257,23 25-96,-28 28 32,3 1-33,-1 24 1,26 29 64,1-3-32,0 31 0,26-57-128,26 28 160,27-26 32,0-2-32,54-23 160,-2-3-320,1-25 288,26-27 96,0-27-192,-24 0 224,-3-26 1,0 1-97,-26-28-64,-26 1 128,-26-1 0,-27 2 160,-27-29-352,1 0 385,-26 2-385,-28 26-417,28 26 97,-30 0 224,5 26-64,-4 27-353,29 0-512,-2 27-352,28-1-705,0 28-1121,0-2-5413</inkml:trace>
  <inkml:trace contextRef="#ctx0" brushRef="#br2" timeOffset="173246.9">18387 15221 8840,'0'25'1025,"0"-25"737,0 28 576,0-1-1377,0-1-577,-24 1-256,24 0 353,0-2-161,-27 2-192,27-27-96,0 26 64,27-26 0,-3 0 192,2 0 1,29 0-161,-2 0-64,-1 0-64,2 0-352,-2 0-353,28 0-1057,-28 0-1088,-26 0-3717</inkml:trace>
  <inkml:trace contextRef="#ctx0" brushRef="#br2" timeOffset="173396.91">18864 15381 9641,'-27'-27'2882,"27"27"-1120,-26 0-128,26 0-834,-26 0-704,26 27 449,0-2-289,0 28-224,0 1-32,26-28-480,-26 0-577,26 0-385,1 1-704,28-27-2370</inkml:trace>
  <inkml:trace contextRef="#ctx0" brushRef="#br2" timeOffset="173671.93">19340 14613 13516,'0'0'609,"0"0"-545,0 0 1377,0 0-736,-25 25-481,25 28 129,0 1 191,-27-1-384,27-1-224,27 1-705,-2 1-512,2-2 0,26-26-577,-25-26-928,23 0-3236</inkml:trace>
  <inkml:trace contextRef="#ctx0" brushRef="#br2" timeOffset="173945.94">19499 14718 4228,'-27'-27'6918,"27"27"-6213,0 0 160,27 0 192,-1 0-545,29 0-32,-28 0 225,-2 27-256,2 0-225,-1-27 352,-26 26 321,-26 1-160,26 0-257,-27-2-159,27 2-97,-25-1-128,25-26-224,0 27 96,25-27-385,2 0-159,-1 0-33,1 0-320,0 0-256,-2 0-544,-25-27-1410,0 27-4677</inkml:trace>
  <inkml:trace contextRef="#ctx0" brushRef="#br2" timeOffset="174132.95">19844 14638 6117,'27'0'8360,"-2"0"-7015,2 28 673,-1-28-672,1 25-353,-27 2-673,0 26-224,0-26 0,0 25-96,0 1-320,0-26-193,-27 0-384,27-1-192,-26 0-864,26 0-1987</inkml:trace>
  <inkml:trace contextRef="#ctx0" brushRef="#br2" timeOffset="174587.98">19525 15803 13164,'28'-25'1601,"-28"-3"802,0 28-33,0 0-1089,0 0-864,0 28-321,0-3 64,0 29-160,0-29 0,0 3 64,0-1-705,0-1-448,0 0-801,0 2-512,27-3-1762</inkml:trace>
  <inkml:trace contextRef="#ctx0" brushRef="#br2" timeOffset="174725.99">19817 15698 16976,'0'25'192,"0"2"32,0 26 449,0-26-545,0 25-865,0 3-1954,27-29-2914</inkml:trace>
  <inkml:trace contextRef="#ctx0" brushRef="#br2" timeOffset="175900.06">21035 15406 14830,'0'-25'1217,"0"-2"96,-27 0 577,27 27-865,-52-26-929,25 26 0,-26 26-32,1 1-288,-1 25 448,-2 1-384,31 27 160,24-28-96,0 2-96,24-1-33,4-28 97,25 2 128,-1 1 0,2-28 64,-1-28 0,-1 1 0,1-25-32,-25-1 97,-4 0-97,3 1 0,-27-2 96,0 28-128,0-1-96,-27 2 32,27 25 64,0 25-65,-24 2 98,24-1 159,0 28-224,24-2 64,-24 1 0,27-26-128,0 26-129,27-28-415,-30 2-449,4-27-481,-1 0-1601,0 0-9801</inkml:trace>
  <inkml:trace contextRef="#ctx0" brushRef="#br2" timeOffset="176139.07">21273 14559 15694,'0'0'64,"-28"0"-160,28 26 1089,0 2 0,28 25-416,-28-1-417,0-25 32,27 26-384,-27-1 0,27 1-385,-1-26-256,0-27-448,-26 27-641,26-27-2081</inkml:trace>
  <inkml:trace contextRef="#ctx0" brushRef="#br2" timeOffset="176398.08">21511 14613 11691,'0'0'1441,"26"0"-1441,1 0 1313,0 25-320,-27-25-512,26 28-289,-26-3 128,0 2 128,0 0-63,0-1-33,0 1 193,-26-27-65,26 27-192,0-27-384,0 25 128,0-25-160,26 27 160,0-27-96,0 0-544,29 26-33,-28-26-896,23 0-1378,-22 0-7911</inkml:trace>
  <inkml:trace contextRef="#ctx0" brushRef="#br2" timeOffset="176585.1">21935 14559 14862,'0'26'1729,"0"-26"-1569,26 28 1666,-26-3-256,27 3-866,-27-3-512,0 29-192,0-1-224,0 26-480,0-26-802,-27 0-640,1-1-1057,0 2-6374</inkml:trace>
  <inkml:trace contextRef="#ctx0" brushRef="#br2" timeOffset="176839.11">21751 15618 16463,'0'80'1025,"0"-28"-1057,0 1 160,0 1 160,0-1-288,-27 0-800,27-27-642,0 2-1472,0-3-7849</inkml:trace>
  <inkml:trace contextRef="#ctx0" brushRef="#br3" timeOffset="179593.27">18600 9311 6950,'0'-52'2402,"0"26"-320,0 26-128,-27-27-384,1 0-225,0 27-544,-27 0-545,-2 0-192,-22 0-64,-4 0 0,-51 0-32,26 27 32,-26 0-32,-28-1 32,28 26 0,0 3-32,-1-2 0,28-2 0,-1 30 32,1-2-32,52 1 64,-1 25-32,29 2 0,25-27-32,0 25 32,25 1 0,29 0 0,-1 0 32,-1-26-32,29 26-64,25-27-64,-1 1-65,0-27-95,27 1 128,0-2 32,0-26 0,28 1-257,-28-27 321,0 0 96,-26 0 129,2 0 95,-3-27 64,-26 1 0,1-1 129,-2-26-97,4 27 33,-4-27-321,1 0 0,1-1 0,-28-26 128,1 28 160,1-28 161,-29 2-97,2-2-256,-27-26 97,0-27-193,0 26 128,-27-25 0,-25 27 192,-28 25 193,1 1-193,-26 26 65,0 0 31,-3-1-288,2 29-32,1-3-192,52 28-352,-26-27-513,52 27-929,-1 27-1088,28 1-1474</inkml:trace>
  <inkml:trace contextRef="#ctx0" brushRef="#br3" timeOffset="180718.33">14577 11009 8295,'0'-27'10186,"0"0"-10282,-26 1 224,26-1-96,-27 2-96,0-3 128,-1 2 64,-22-2 128,-5 3 385,-24-2 128,-1-26 128,-25 26-97,26 2-511,-53-30-257,-1 30 32,1-2-64,-27-25 0,-27 52-32,2-28 0,-2 28 64,-27 0-32,2 28-64,26-2-97,-27 0-31,1 26 32,-1 3 32,26 24 64,-25-1 0,24 4 96,3-4-32,26 28 0,-1 0 32,-1 0-32,28 27 0,0-1-32,27 0 32,-1 1-96,52-1 64,-25 2-64,52-2 32,1 0 96,26 1-128,0-28 0,53 29-129,-1-2 482,29 0-257,25-26-32,-1 26-65,54-26-31,-27 2 256,28-4-160,25-24 96,-1 0 1,3-2-65,-3 2 64,28-26-32,0-2-32,26 1 0,-26-26-64,26 1 32,-1-28-65,3 0 65,-3 0 32,2 0-64,-27-28 224,-1 1-127,27 2 95,-52-29-96,24 1-32,4 0 96,-30-26-128,-26-1-64,2-25 64,-1-2 96,1 27-128,-55-25 64,1-1 32,-1-27 0,-25 28-32,-1-27 32,-26-2 0,-25-26 32,-4 28 32,-24-26-32,-24-1 0,-4-28 32,-52 29 0,1-1 96,1 27-64,-29-1 33,-26 1-65,1 26 96,-26 0-192,-27 0-64,25 26-64,-51 0 128,-1 28 0,-26-1-64,0 0 96,-2-1-64,30 54-64,-28-26 64,25 52-161,2 2-223,-2 24-225,2 28-800,26-1-1538,28 1-2818</inkml:trace>
  <inkml:trace contextRef="#ctx0" brushRef="#br4" timeOffset="182921.46">22995 15354 4932,'-80'27'10314,"52"-2"-9257,1-25 512,27 0 225,0 0-481,27 0-320,27 0-192,25 0-417,1 0-159,-1 0-257,1 0 64,-2 0-321,-23 0-704,-31 27-1057,3-27-1024,1-27-2404</inkml:trace>
  <inkml:trace contextRef="#ctx0" brushRef="#br4" timeOffset="183073.47">23232 15142 10954,'-27'53'5157,"27"-27"-5125,-26 27 320,26 27 737,0-1-448,0-26-545,0 0-224,26 26-449,-26-26-896,27-26-1922</inkml:trace>
  <inkml:trace contextRef="#ctx0" brushRef="#br3" timeOffset="184652.56">24715 15035 11306,'0'-26'993,"0"0"-448,0 0 1280,-27-28-319,27 28-193,0-1-128,-27 27-320,27-25-705,-52 25-160,-2 25-160,0 2 96,-24 26 0,-1 0-32,26 53 64,-26-28 32,52 29 64,1 0-64,26-29-192,26 28 160,26-26-225,28-27-319,26-1 95,26-24 161,1-28 192,26-28 128,-27 1 32,-27-25 32,0-1-64,-50-26 64,-28-1 224,-1 2 513,-26-2-96,-53-26-193,26 26 129,-51 0-449,23 2-480,-24 51 160,26-26 64,-26 53-353,53 0-768,-28 26-929,28 1-1537</inkml:trace>
  <inkml:trace contextRef="#ctx0" brushRef="#br3" timeOffset="184941.57">24528 15142 15150,'0'53'1025,"-27"-53"-961,3 26 1313,-4-1-448,2 3-448,26-1-449,-27-1 96,27 1 128,0-27 0,0 27-256,27-2 96,-1-25 96,26 0-224,2 0-160,24 0-128,-23 0-417,-2 0-416,26 0-769,-26 0-960,-27 0-4101</inkml:trace>
  <inkml:trace contextRef="#ctx0" brushRef="#br3" timeOffset="185085.58">24979 15301 5765,'-27'0'7047,"0"0"-6471,1 0 321,26 26 256,-26-26-224,26 54-320,0-29-321,0 2-288,0 26-320,26-26-513,0-1-609,1 0-864,-27-26-5189</inkml:trace>
  <inkml:trace contextRef="#ctx0" brushRef="#br3" timeOffset="185323.59">25297 14347 17008,'-26'26'864,"-1"0"-928,0 1 192,27 26 225,0 27-161,0-26-96,27-1-192,-27-1-96,27 1-385,-1-26-256,0 0-416,0-2-320,1-25-1922</inkml:trace>
  <inkml:trace contextRef="#ctx0" brushRef="#br3" timeOffset="185554.61">25481 14506 12075,'27'0'2402,"-27"0"-2466,27 0 641,25 0 672,-26 25-609,1 3-607,-27-2 31,0 2 32,0-3 0,0-25 256,-27 28 289,1-3-129,26 2-416,0 0-96,0-27 0,26 26-480,1-26-257,1 0-1153,23 0-864,-25-26-4357</inkml:trace>
  <inkml:trace contextRef="#ctx0" brushRef="#br3" timeOffset="185726.62">25852 14506 6694,'-25'-53'5509,"25"53"-5477,0 26 1922,25 1 448,2-2-1249,-1 3-320,1 26 288,0-1-640,-27-28-353,0 29-128,0-28-32,-27 28-385,0-29-255,-26 28-802,28-26-1985</inkml:trace>
  <inkml:trace contextRef="#ctx0" brushRef="#br3" timeOffset="186109.64">25429 15645 7623,'26'0'8360,"0"0"-8104,-26 0 1025,0 26-128,27 1-576,-27-2-577,27 55 96,-27-53-32,0 25-256,0-24-481,0-1-64,0-1 1,0-26-802,0 26-1473,0 2-7366</inkml:trace>
  <inkml:trace contextRef="#ctx0" brushRef="#br3" timeOffset="186362.65">25668 15645 12523,'51'0'961,"-25"0"-769,2 0 2115,26 0-802,-29 26-832,2 1-481,-1-27-32,1 52 64,-27-24-96,0-3 257,-27 29-1,27-29 65,0-25 31,0 28 0,0-28 33,0 0-353,0 27-96,0-27-96,27 0-384,0 0-545,25 0-449,-26 0-607,1 0-1315,25 0-6052</inkml:trace>
  <inkml:trace contextRef="#ctx0" brushRef="#br3" timeOffset="186968.69">26515 15354 14413,'0'-27'641,"-27"27"-1602,27 0 801,0 0 320,0 0-128,-27 0-64,27 0-96,0 27-225,0-27-1152,0 0-2018</inkml:trace>
  <inkml:trace contextRef="#ctx0" brushRef="#br3" timeOffset="187494.72">27201 15246 14701,'80'-51'1378,"-52"23"-962,-1 3 1410,-27-2-417,-27 1-832,27 26-225,-54-27-544,27 27 480,-52 0-288,26 27 0,-26-1-96,26 26 0,1 2-96,25-1 128,1 0-160,26 1 127,26 24-63,1-51-32,-3 26 192,57-27 64,-29-26 224,28 0 129,-28 0-1,28-26-63,-52-27-33,23 26 32,-24-26-32,-27 1 97,0-1-33,-27-2-95,27 4-386,-24 23 450,-3 3-385,27-2 64,0 27-128,0 27-64,0-2 31,0 29 258,27-1 31,-3 0-288,3 1 192,27-2 32,-2 1-96,2-26-192,-1 25-193,-1-26-480,-25-26-672,-1 0-994,-26 0-2914</inkml:trace>
  <inkml:trace contextRef="#ctx0" brushRef="#br3" timeOffset="187913.74">27679 14373 14125,'0'0'1537,"0"0"-1601,0 26 1217,0 28-480,0-28-577,26 26-64,-26 2 32,27-26-160,-2 25-352,2-28-353,0 2-448,-1-27-609,2 0-2338</inkml:trace>
  <inkml:trace contextRef="#ctx0" brushRef="#br3" timeOffset="188207.76">27889 14479 10794,'-24'-26'1409,"48"-1"-704,-24 27 576,54 0-256,-26 0-288,22 0-129,5 0 193,-2 27-481,-27-1-352,0 1 64,-26-2-32,-26 3 160,0-2 129,0 2-129,-28-3-32,26-25 128,4 28 129,24-28-65,0 0-224,0 25-64,24-25-96,4 0-513,-1 27-352,26-27 161,-27 0-481,27 27-577,-26-27-608,-27 0-994,26 0-3650</inkml:trace>
  <inkml:trace contextRef="#ctx0" brushRef="#br3" timeOffset="188468.77">28340 14399 13933,'0'-26'480,"0"26"-608,0 0 2082,27 26 64,-1 1-737,2 0-416,-4-1-353,31 26-255,-28-24-193,-1 26 32,-26-1-128,0-28 64,0 29 0,-26-28 0,-1 1-32,-1 0-160,1-2-257,3 2-576,-30-1-993,27 1-1633</inkml:trace>
  <inkml:trace contextRef="#ctx0" brushRef="#br3" timeOffset="188807.79">28103 15539 18481,'0'26'-96,"26"-26"737,-26 53 1569,0-26-1025,0 26-737,0-28 129,0 30-225,0-3-288,0 0-352,0-24-1250,-26-1-2946</inkml:trace>
  <inkml:trace contextRef="#ctx0" brushRef="#br4" timeOffset="-207707.05">8277 14321 9513,'0'0'3715,"0"0"-3202,0 0-65,0 0 993,27 0-704,-27 0-353,27 0 65,-3 0-1,30 0-95,-27 0-129,52-27 224,-26 27-288,26 0-64,2 0-64,24 0 129,1-27-129,-1 27 32,27 0-32,0-26-32,0 26 64,1-26 64,26 26-64,0-26 64,-26 26-128,26 0 96,-1-27-96,2 27 0,-2 0 0,0-27 0,1 27 0,1-26 0,-1 26 32,25-27 0,-26 27-64,29-25 32,-28 25-32,1 0 128,-3-28-160,2 28 96,-1 0-32,2 0 0,24 0 0,-25-27 32,0 27-32,27 0 32,-27 0-32,-2 0 32,2 0 32,1 27 97,-1-27-65,1 0 32,-2 0-64,0 0 0,0 28 32,2-28-96,26 0 96,-28 0 160,26 0-96,3 0-31,-3-28 31,1 28 32,2 0-64,-28 0 128,25-27-128,2 27-32,-2 0-31,2 0 95,-26-25-192,-2 25 32,2 0 64,-4 0-64,-22-28-32,24 28 160,-26 0 0,28 0-64,-28 0-32,0-26 0,0 26 32,0 0 32,-25 0-64,0 0 0,-2 0 0,-26 0-64,2 0 32,-30 0-64,-25 0 96,2 0-352,-28 0-289,-28 0-544,2 0-704,-1 0-1,-25 0-64,-1 0-2338</inkml:trace>
  <inkml:trace contextRef="#ctx0" brushRef="#br4" timeOffset="-207398.03">19288 13685 10185,'-27'0'2883,"1"0"-2435,26 0 225,26 0 352,-26 0-32,54 26-545,-2-26-95,29 27 191,-4-2 225,5 2 0,-4 0 127,1-1-383,1 28-1,-1-28-255,-53 0-161,1 2 32,1-3-32,-56-25 192,1 27-96,1 1 65,-26-3 31,-28-25 128,28 27-127,-28-27-161,28 26 32,-2-26-192,-27 27-288,29-27-802,-28 27-1472,28-1-1890</inkml:trace>
  <inkml:trace contextRef="#ctx0" brushRef="#br4" timeOffset="-204911.89">26329 13817 3811,'-26'0'1602,"-2"0"-1282,4 0 1025,-3 0-64,-1 0-288,1 0-64,1 0 192,-26 0 96,-2 0-192,1 0-192,-26-27-288,1 27-417,-4 0-32,5 0-128,-4 0 64,-25 0 128,1 27-32,0-27 32,-27 26 97,-2-26 63,2 27 0,-26-27-160,-2 27-160,-26-1 32,29 0-32,-28-26 0,-2 28 0,3-3 32,-1 2 32,-2 1-64,-24-28 65,25 25 63,-25 2 0,26-1 0,1 1-96,-30 0 32,4-1-64,-4-26 0,4 26 32,24 0 0,-26-26-32,27 27 32,-26 0 64,-2-27 32,2 26 64,25-26-95,-25 26-1,26-26-32,-26 0 32,24 26 96,-23-26-192,23 0 64,-24 27-32,26-27 0,-2 0 128,3 27-224,-1-27 128,-2 0-96,3 0 32,26 0 0,-2 26 32,1-26-32,-25 0 0,25 0 0,-27 0 32,27 27-32,-25-27 160,24 0-224,28 0 128,-27 25 1,-1-25-33,28 0 160,-26 0 0,26 0-96,-2 0 192,2 0-128,0 28-96,0-28 129,0 0-129,-1 0 0,1 26-32,27-26 32,-1 0-32,-2 0 64,30 0-96,24 0-32,2 0 288,-1 0-384,26 0 160,27 0-160,0 0 64,0 0-224,0 0-257,0 0 353,0 0-224,0 0-193,0 0-32,0 0-704,0 0-1666,0 0-9000</inkml:trace>
  <inkml:trace contextRef="#ctx0" brushRef="#br4" timeOffset="-204472.86">14100 14347 6021,'0'0'5029,"0"0"-3844,0 0 865,0 0 64,0 0-897,-27-26-544,27 26-97,-26 0-319,0 0-289,-27 0 96,-26 26-160,-2-26 192,-24 26-64,-1 0-32,-26-26 96,0 27 160,27 0 32,-3-1 161,29-26 127,-1 27-127,55-27-257,25 25-128,25 3 128,29-28 128,-1 26-31,52 2-97,1-3-160,27-25 96,-28 28-160,27-3 64,-52 2 0,-1 0-224,2-1-128,-57 1-353,3 0-800,-27-27-1122,-27 25-2530</inkml:trace>
  <inkml:trace contextRef="#ctx0" brushRef="#br4" timeOffset="-202213.75">10183 16705 11050,'0'26'577,"0"-26"-321,0 0 609,0 0 95,0 0-319,0 0-449,0 0 129,0 0 351,0 0 33,26 0-65,1 0-159,25 0-257,-25 0-192,26 0 96,-1 0-160,29 0-128,-30 27 448,30-27-288,-2 0 161,26 0 95,3 0 32,-2 0-64,-1 27 97,27-27-193,-27 0 0,54 0-128,-26 0 0,-1 0-64,0 0 96,27 0 32,-26 0-96,26 0 32,0 0 0,25 0-256,-24 0 544,25 0-256,-25 0 0,24 0 64,1 0 96,-1 0-128,3 0 160,-2 0-159,26 0 31,-24 0-128,23 0 128,-24 0-160,26 0 64,0 0 0,-2 0-257,4 0 546,-4 0-546,29 0 546,-27-27-321,27 27 0,-29 0 128,2-27-96,27 27 0,-27-26-32,-1 26 64,1 0-96,26-27 96,-26 27 0,0-27-64,27 27 32,-28-26 32,26 26-32,-24-26 0,25 26 64,-25 0-96,-2-26 32,-1 26 32,4 0-64,-4 0 0,-24 0 32,24-27 0,-23 27-32,24 0 32,2 0 0,-28-27 32,-1 27-32,30 0 0,-30 0 0,1 0 0,2 0 32,23-28-32,-23 28 32,24 0-64,-26 0 32,-1 0 0,29 0-32,-29 0 32,2 0 0,0 0 64,-2 0-64,3 0 32,-2 0-32,-1-25 0,3 25 0,-3 0 64,1 0 32,2 0 32,-28-27 64,25 27 0,-26 0-31,2 0-65,-1 0-64,-2 0 32,2 0 64,-26 0 0,-1 0 64,-25 0 0,-2 0-128,1 0 65,-28 0-129,-23 0-97,-2 27-159,-27-27-737,0 0-352,-26 0-513,0 25-1249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38:57.66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3420 2675 7847,'27'0'961,"-27"0"-833,0 0 1153,0 0-416,0 0-417,0 0-127,0 0-97,0 0 128,0 0 609,0 0-192,-27 0-481,1 0-160,-1 0-128,-25 26-160,-3-26 0,-22 27-32,22-27 160,-25 27-32,2-27 32,-1 0-32,-29 0-32,29 0 31,2 0 33,-4 0 64,29 0-32,-28 26-32,53-26 0,-25 0 0,25 0 32,1 0 32,26 0 97,-28 0 63,28 27-32,-24-27-160,24 0 32,0 25 64,0 2 0,0-27-64,0 53-32,0-26 0,0 25-160,-27 3 128,27 22-32,0 4 64,0-27-32,0 51 32,-27-26-32,27 2-128,0 24 32,-28 1 63,28 0 33,-26 0 0,26 26 64,0-26 0,0-26-64,0-1 129,0 1-1,-24 27-32,24-2 128,0 28 32,0-1-96,-27 0 32,27 2 1,0-2 31,0 0 32,-28 0-96,28 26-64,0-24-64,0-1-32,0-28 256,0 29-96,0-2 193,0 0-225,0-26-32,28 53 0,-1-54-32,-27 2 64,24 0-64,-24-3 64,0 29 32,26-1-64,-26-25-64,28-2 0,-28-25 0,27-1 0,-27-25-32,0-2 64,0 28-64,0-28 32,0 2 0,0-1 32,0 0-32,0 1 0,0-1 0,-27-1 0,27 1 32,0-26-32,0 0 32,0-2-32,-28 2-32,28-27 257,0 26 63,28-26 288,-28 0-255,0 0-1,27 0-96,0 0-64,-27 0-64,24 0-31,30 0-162,-27 0 129,25 0 33,28 0-130,25 0-31,1 0 0,-1-26 64,3 26-192,-3 0-353,-26 0-608,29-27-929,-31 27-3267</inkml:trace>
  <inkml:trace contextRef="#ctx0" brushRef="#br0" timeOffset="7145.4">9454 3232 6886,'0'27'865,"0"-27"-737,0 0 1153,0 0 32,0 0-352,0 0 256,0-27-384,26 27-128,2-27-225,23-26-63,-23 0-33,25 1-32,-1-3 65,2-24-161,-28 26-160,1 1-64,0-1 32,-2 26-160,2 0-192,-27 1-321,0 26-384,0-26-96,0 26-832,0 0-2371</inkml:trace>
  <inkml:trace contextRef="#ctx0" brushRef="#br0" timeOffset="7434.42">9427 2913 11723,'0'27'-64,"0"-27"-225,-24 27 193,24-2 96,-28 30-32,28-29 32,-27 25 32,27-23 0,0 25-32,27-26 224,-27-27 289,28 27 160,23-27-161,-25 0-224,29 0-128,-3 0-95,28-27-290,-28 0-575,1 1-1763</inkml:trace>
  <inkml:trace contextRef="#ctx0" brushRef="#br0" timeOffset="7910.45">11150 2067 7206,'78'-54'1474,"-78"28"-321,0 26 1313,0-27-800,0 27-962,-52 0-608,26 0 1,-29 0 31,-24 0 128,26 27 128,1-1 33,25-26-161,-26 0-224,53 27-64,-27-27-64,27 0-64,0 27 32,27-1 96,-27-26 32,27 0 0,-1 26-65,1-26 1,-27 26-160,0 1 0,0 0-32,-27-1 64,1 1 192,-1 25 0,-26-25 32,27 26 128,0-25 32,26-3-224,0 1 32,0-26 32,0 28 256,52-28 0,1 0 1,0 0-193,-1 0-192,28 0-801,-52 0-448,23 0-769,-51 25-2755</inkml:trace>
  <inkml:trace contextRef="#ctx0" brushRef="#br0" timeOffset="9150.52">10858 2755 6726,'0'0'833,"0"0"384,0 0 352,0-27-544,0 27-288,0 0-321,0 27-223,0-27 287,0 26-160,0 1-128,0 25 1,26-24-1,-26 24-96,0 0-96,0-24 32,0-1-32,0-1-128,0 0-257,0-26-191,0 25-513,0-25-2082,0 0-4837</inkml:trace>
  <inkml:trace contextRef="#ctx0" brushRef="#br0" timeOffset="9382.53">11068 2913 9577,'0'0'1473,"0"0"-2530,-24 0 929,-4 0 32,2 0 0,-1 27 160,0 0 288,27-27-96,0 0-64,-25 25 1,25-25 255,25 28 1,-25-1-33,27-27-192,0 26 0,-1-26-256,2 26-480,23-26-1314,-24 0-5989</inkml:trace>
  <inkml:trace contextRef="#ctx0" brushRef="#br0" timeOffset="11152.63">9614 2781 11979,'-27'-26'1121,"27"-1"-993,0 27-96,0 0 192,0 0-64,0 0-31,-28 0-161,28 27-33,0 26 97,-24 52-64,-3 2 97,-1-28-33,28 1 32,-26-27-64,26-26 32,26-2 544,-26-25 577,28-25-160,23-55-480,4 0-353,-2 1-96,-1-28-32,28 2 64,-28-2-32,-25 29-64,-1-1-480,1 51-705,-27 3 320,0 25 256,0 0 321,-53 53 288,26 26 96,-25 26 192,25 27 65,-26 0-225,26-51-64,2-2 512,50-52-127,2-27 544,0-27 96,53-26-449,-2-54-287,28 3-417,-1-3 96,3-25 0,24-26-64,-27-2-257,29 28-383,-57 0-449,-22 25-705,-3 82 1025,-52-2 705,0 27 128,0 0 160,-26 52 129,-27 81 159,-2 26 161,-23 26-1,51-26-704,0-54 64,27-25 160,54-28-64,0-52 225,-3 0 511,4-25-383,23-28-257,2-27-96,-1-26-128,-26 0-64,26 0 128,-24 26-320,-29-25-545,-2 52-801,4 27 610,-28 26 895,-28 0-63,4 52 160,-30 28 64,0-1 289,2 54 191,-28-1 97,28 0-385,-1-25-160,26-27 128,27-55-96,0 2-128,27-27 384,26-27 417,-1-26-256,2-26-321,0-1-192,-3-25 32,30 0-32,-29 26-32,2-29-32,-28 29 64,0 26 64,0 0-160,-26 53 993,-26 26-737,0 28-449,-27 24 289,-2 57-64,5 22 32,-5 2-64,4 1-32,23-56-256,28-23 256,28-81 288,23 0 320,4-26-31,-5-54-225,5 1-128,-2-28 0,-1 1 0,-25 27 0,0 27 0,-1-1-384,-26-1-288,0 54 415,0 0-447,0 26 640,-26 27-64,-1 0 32,0 27 0,27-1-961,0-26-865,27-1-736,-27-25-8168</inkml:trace>
  <inkml:trace contextRef="#ctx0" brushRef="#br0" timeOffset="11470.65">11095 2172 9961,'-51'105'-224,"51"-51"160,0-28-1314</inkml:trace>
  <inkml:trace contextRef="#ctx0" brushRef="#br0" timeOffset="21284.21">14588 10571 5765,'0'0'1794,"0"0"-1730,0 0 1057,0 0 672,28 0-1152,-28 0-385,0 0 385,0 0-161,0 0-191,0 0 415,0 0 97,0 0-96,27 0-129,-27 0-95,27 0-97,-1 0-96,0 0-95,0 0-97,28 0 0,-2-26-64,-26 26 32,28 0-64,-2 0 0,1 0 32,2 0 0,23 0 0,-24 0 64,-2 0 64,1 0-32,26 0 193,1 0-33,-2 0 96,4-28-31,-4 28-257,1 0 0,-26 0 0,26 0-64,-26 0-32,1 0 32,24 0-128,-23 0 96,22 0-32,2 0-32,2 0 96,-2 0 0,1 0 0,25 0-32,-26 0 224,2 0-32,-2-26 64,26 26-63,-25 0-1,-1 0 128,2-26-96,-30 26-31,30 0-97,-30 0 32,4-26-128,-29 26 0,1 0 0,-2 0-32,2 0-577,-27 26-96,0-26-928,0 0-769,0 0-1154</inkml:trace>
  <inkml:trace contextRef="#ctx0" brushRef="#br0" timeOffset="24598.4">23775 10465 5252,'0'0'2211,"0"0"-706,0 0 1057,0 0-448,0 0-576,0 0-289,0 0-128,0 0-288,0-26-257,0 26-159,0 0 159,25 0 65,2 0-161,26 0-191,-1 0-33,2 0-96,24-27-128,-24 27 32,0 0 0,-2 0-224,-25 0 160,26 0-96,-26 27-352,-27-27-449,25 0-865,-25 26-993,0-26-2465</inkml:trace>
  <inkml:trace contextRef="#ctx0" brushRef="#br0" timeOffset="51527.94">14219 11763 128,'0'0'1601,"-27"0"1026,27 0-481,0 0-289,0 0 193,0 0-32,0 0-608,0 0-417,0 0-65,0 0-63,0 0-160,0 0 96,0 0 96,0 0-193,0 0-127,0 0-97,0 0-31,0 0-161,0 0-224,0 0-32,0 0-64,27 0 32,0-27 0,-1 27 0,26 0 96,2 0-64,0 0-64,24 0 64,0 0 32,-23 0-160,50 0 96,-25 0 0,-1 0-32,0 27 32,29-27 128,-30 0-320,0 0 320,30 0-256,-30 0 160,2 0-64,-1 0 96,26 0-64,-23 0 32,-30 0-32,28 0 32,-28 0 32,-26 0 32,28 0-128,-29 0 32,2 0-32,-1 0 32,1 0 64,1 0-128,-4 0 32,-24 0 32,27 0-96,-1 0-160,-26 0-737,28 0-577,-28 0-2145,-28 0-10763</inkml:trace>
  <inkml:trace contextRef="#ctx0" brushRef="#br0" timeOffset="53273.04">5855 6252 6598,'-27'0'2210,"27"0"-897,0 0-480,0 0-417,0 0 65,0 0 480,0 0-385,0 0 225,0 0-32,27 27-97,0-27-63,25 0-97,-26 28-95,29-28-129,-4 0-64,3 25 225,25-25-321,-26 27-64,26-27 64,1 26-32,-1 0 0,-26 2 64,26-2-128,2 0 64,24 26 33,-26-24-97,26-2-32,2 1 160,0 25-32,25-25 0,0-1 32,0 28-32,28-28-32,-28 26 32,26 2 33,0-26-129,0 24 32,2 0 32,26 2-64,-2-28 32,2 26 0,0-24 96,24-2-96,-23 26 32,-3-25-96,29 26 32,-2-26 96,-26 25-96,26-25-32,2 26 32,-2 0-32,-24-27 65,23 27-33,4 2-64,-4-3 32,-24-26 64,24 28 32,4-28-160,-4 26 64,-23-25 32,-3 0 32,1-1-64,-25 1 0,-28-2 128,0 2-128,-26 0 96,-1-1-96,-24 1-64,-30-27 64,4 28-577,-3-28-448,-26 25-1025,1-25-1505,-54-25-5285</inkml:trace>
  <inkml:trace contextRef="#ctx0" brushRef="#br0" timeOffset="54254.1">6092 8479 6854,'-26'25'1409,"26"-25"-1088,0 0 255,0 0 834,0 0 607,0 0-831,26 0-97,2-25-417,-1 25-416,-3-27-63,31 0 127,23 27-96,2-26-96,26-28-32,-25 29-96,24-3 128,1-25-31,-28 27-1,2-27-64,-1 26 0,1 1-32,-1-1 0,-1 0 0,4-25-32,23 26 64,0-1 0,3-26-32,-2 27 0,26-28 0,0 2 32,-27 25-32,27-26 0,1 26 32,-27-26-32,26 1 0,26-2 32,-26 28 32,2-28-32,24 2 0,1-1-32,-26 0 32,26 1-32,0 24 0,-2-24 0,3 0 32,-28-3-32,27 3 32,27-1-64,-28-1 96,0 2 32,28-1 0,26 0 0,-27-1-32,26 2 0,2-2-31,-2 2 127,2-28 0,-2 28-128,-26 0-32,-1-3 32,-24 30 0,-1-29 0,1 28-64,-55-28-224,0 28 128,2 26-1730,-55-27-4164</inkml:trace>
  <inkml:trace contextRef="#ctx0" brushRef="#br0" timeOffset="66886.82">9163 4873 7206,'0'0'1506,"0"0"-738,0 0-415,0 0 63,0 0 225,0 0 96,0 0 287,0 0 1,0 0-256,0 0 160,0 0 0,0 0-320,0 0-225,0 0-128,0 28-128,0-28-64,0 26 0,0-26-32,0 26-32,0 1 0,0-27 64,0 27-128,0-27 160,0 26-96,0-26-96,0 0 257,0 0-161,0 0 64,27 27-32,-27-27 0,0 0 64,26 0 0,1 0-32,-27 0 64,27 25-64,-2-25 32,28 0-96,-26 0 32,1 0-64,-4 0 96,29 0-128,-25 0 0,-1 0 32,25 0-64,-25 28 0,26-28 128,-1 0-32,1 0 0,1 0 64,-2 26-96,29-26 64,-30 0-64,3 0 32,-3 28 32,4-28-32,23 0 0,-24 25 32,24-25-32,2 0-32,-1 0 96,2 0-64,25 0 32,-28 0-32,29 0 32,-2 0 32,1 0-64,0-25 0,0 25 32,0 0 32,26 0 32,-26 0-128,0 0 32,0 0-32,0 0 64,26 0-128,-25 0 128,-2 0-32,1-28-32,26 28 64,-27 0-32,27 0 0,-24 0 0,24 0-64,-27 0 96,27 0 0,-26 0-64,-1 0 64,3 0 0,24 0-32,-27 28-32,1-28 32,27 0-32,-28 0 32,27 25-64,-24-25 64,-2 0 0,26 0 64,-27 27-64,0-27 32,27 0-32,-26 26 32,26-26-32,-24 0 64,24 27-64,1-27-96,-28 0 192,27 0-224,-26 0 160,26 27 0,-27-27-64,27 0 32,-24 0 32,24 0 32,0 0-64,-25 0 161,25 0-290,0 0 193,0 0-64,0 0 0,-27 0 0,28 0 0,-1 0 0,0-27-32,-24 27 64,24 0-32,0 0 0,0 0 0,2 0 0,-29-27 0,27 27 65,-27 0-65,1 0-65,26 0 65,-24 0 97,-3 0-129,27 0-33,-27 0 65,1 0 0,2 0 0,-3 0 0,0 0 0,1 0 97,-1 0-194,3 0 194,-29 0-65,26 0-64,-25 0 0,25 0 64,1 0-32,-1 0 0,3 0-97,-29 0 194,26 0-65,0 0-32,3 0 0,-2 0 0,-1 0 0,0 0 32,-25 0 0,27 0 32,-30 0 0,31 0 96,-29 0-128,26 0 128,-25 0-128,-1 0-64,26 0 32,2 0 0,-27 0 96,25 0-128,1 0-32,-1-26 160,3 26-96,-29 0 64,26 0 0,2 0-32,-29 0 0,28 0 32,-25 0-64,24 0-96,1 0 32,-28 0 64,30 0 0,-30 0 0,28 0-32,-26 0 32,26 0 96,-28 0-96,30 0 32,-2 0 32,-28 0-32,28 0-64,0 0 96,-27 0-96,26 0 97,-23 0-65,23 26-33,0-26 66,-25 0-33,-1 0 64,0 0-32,2 0-32,-4 0 96,-22 0 0,24 0-192,-26 0 224,-1 0-64,1 0-64,1 0 0,-2 0 32,-26 0-32,1 0-32,1 0 64,-1 0-32,-27 0 32,24 0-32,-24 0 32,28 0-32,-28 0 0,26 0-64,1 0 128,-27-26-64,27 26 160,-27 0-160,25 0 64,-25 0 32,0 0 193,0 0 31,27-27 32,-27 27-160,0 0 1,0-25-65,0 25 64,26-28-224,-26 2 128,0-2-128,0 28 0,0-25-128,0-2-449,0 1-1056,0 26-1571,-26-27-5828</inkml:trace>
  <inkml:trace contextRef="#ctx0" brushRef="#br0" timeOffset="67614.86">22080 5537 11883,'-26'0'2594,"26"0"-2306,0 0-95,0 0-193,0 0 128,0 26 384,0 27 385,26 0 64,1 27-128,26 26 96,-1 0-97,28 0-191,27 0-449,-2 0-32,1-26 33,-1 0-129,2-28 64,-29 0-64,1 2 0,-24-27-224,-29-27-513,28 25-896,-54-25-1186,0 0-3939</inkml:trace>
  <inkml:trace contextRef="#ctx0" brushRef="#br0" timeOffset="69331.95">24040 6359 10313,'24'-52'897,"-24"24"288,27 28 545,-27-27-257,0 27-95,0 0-482,0 0-735,-27 0-193,3 55-33,-30-3 98,27 54 223,-25 0-160,25-1 0,1 28-32,26-27-64,0-26 128,26 26 0,26-28-192,-25-24 64,26-2-128,-1 2-416,2-1-738,27-28-1921,-29-25-4068</inkml:trace>
  <inkml:trace contextRef="#ctx0" brushRef="#br0" timeOffset="69533.97">24383 6888 17680,'0'0'769,"0"0"-545,27 0 225,-1 27 31,26 26-320,2-1-32,0 3-32,24-3-96,-24 0-96,25 2-160,-26-28-417,-1 27-832,2-26-1634,-2-27-3171</inkml:trace>
  <inkml:trace contextRef="#ctx0" brushRef="#br0" timeOffset="69728.98">24992 6915 14381,'-53'0'449,"26"28"-33,1-3 705,-26 2-609,-2 25-31,2 2-321,26-2-192,-2 2-448,1-28-706,27 26-671,0-25-1154,0-27-6630</inkml:trace>
  <inkml:trace contextRef="#ctx0" brushRef="#br0" timeOffset="70060">25203 6227 14029,'-27'0'736,"27"25"-928,-26-25 609,26 27 319,-26 26-31,26-26 32,0 25-321,0 28-256,0-28-32,26 2-64,0-2-96,1-25-320,1 0-417,25-1-480,-29 1-641,31-27-1281,-28 0-5253</inkml:trace>
  <inkml:trace contextRef="#ctx0" brushRef="#br0" timeOffset="70226">25522 6385 12235,'-27'0'961,"27"26"-833,0 2 1410,0-2-770,27 0-479,-27 26-161,26-24-288,-26-2-481,26 1-480,0-2-705,-26 2-1729</inkml:trace>
  <inkml:trace contextRef="#ctx0" brushRef="#br0" timeOffset="70364.02">25600 6359 16111,'-26'-27'768,"26"27"-896,0-25-192,0 25-2306,0 0-4645</inkml:trace>
  <inkml:trace contextRef="#ctx0" brushRef="#br0" timeOffset="70580.03">25732 6227 14093,'27'0'-32,"-27"0"1025,28 25-225,-1 2-479,-3 1-1,2 24-160,2 0 32,-1 2-96,0-2 97,-27 2-65,0-1 32,0-1-128,0 1-641,-27 1-640,0-28-1762</inkml:trace>
  <inkml:trace contextRef="#ctx0" brushRef="#br0" timeOffset="70782.03">26103 7207 19282,'27'26'384,"-27"0"1186,0 27-642,-27 0-575,-25-1-545,-1 2-257,-26-1-832,24 0-833,5-27-2242</inkml:trace>
  <inkml:trace contextRef="#ctx0" brushRef="#br0" timeOffset="71474.08">26844 6943 13548,'0'-55'1506,"0"55"-1506,-26 0 768,26 0-255,0 0-321,-27 27-32,27 1 32,0 24-31,0 0-129,0 2 0,27-2 0,-1-26 0,29 2 32,-31-2 32,31-26 128,-2 0 160,-29-26-95,4-2-65,25 2 64,-26-26-64,-2-2-127,-25 2-65,27 25-353,-27 2 161,0 25-224,0 0-641,0 25 608,27 27 321,-1 29 128,-26-3 32,0 28 129,27-26-65,-27 26 128,0-26 0,0 0 225,0-28 191,-27 1 65,1-26 320,-1-1-32,-25-26-641,-1 0 161,26 0-577,-25-26-417,-1-1-544,25 2-256,1-30-801,3 30-2178</inkml:trace>
  <inkml:trace contextRef="#ctx0" brushRef="#br0" timeOffset="72051.12">27506 6307 6630,'0'0'4997,"0"-28"-4453,0 28 1186,0 0-962,0 0-415,-27 28-129,27-3 64,-24 2-32,-3 25 161,27-24 63,-28 24-95,56 0-193,-28-24-96,27 25-192,-3-28-256,3 29-161,1-54-352,-2 26-576,1-26-1122,25 27-2177</inkml:trace>
  <inkml:trace contextRef="#ctx0" brushRef="#br0" timeOffset="72195.12">27771 6543 11947,'27'28'704,"-1"-28"-383,-26 26 383,0 26-704,27-25-2210,-27 0-4228</inkml:trace>
  <inkml:trace contextRef="#ctx0" brushRef="#br0" timeOffset="72354.13">27876 6359 16207,'-25'-27'480,"25"27"-1024,0 0-193,25 0-2210,-25 0-1953</inkml:trace>
  <inkml:trace contextRef="#ctx0" brushRef="#br0" timeOffset="72599.15">28008 6332 14477,'27'0'-288,"-27"0"640,27 0 641,1 0-448,-2 27 127,-2-1 33,4 28-192,-1-28-449,0 26-64,-1 2-97,-26-1-159,0-1-96,0 1 0,0-26 159,0 0 1,0-1-512,0-26-802,0 0-3330</inkml:trace>
  <inkml:trace contextRef="#ctx0" brushRef="#br0" timeOffset="72937.17">28327 6120 12107,'27'27'256,"-1"-1"2211,0 0-610,27 27-928,0 2 0,-1 23-320,3 2-129,-2-2-320,-1 3 32,-25 24-63,0-25 159,-27 26-32,0-1 32,0 2-160,-27-27-31,0-28-33,-1 28-160,4-27-545,-2-1-704,-29-25-1634,28 26-4260</inkml:trace>
  <inkml:trace contextRef="#ctx0" brushRef="#br0" timeOffset="74681.27">26844 12876 4292,'-26'0'2722,"26"0"-1248,0 0 1248,-27 0-288,27 0-448,0 0-384,0 0-289,0-25-64,0 25-160,0 0-256,0 0-288,27 0-193,26 0-160,-1 0-64,29 0-96,25 0 32,26 0-64,0 0 0,0 0-32,1 0 0,26 0 32,-1 0 0,2 0-64,-28 0 0,0 0-32,0 0-32,-53 0-96,2 0-289,-29 0-191,-25 0-321,-27 0-417,-27 0-255,-25 0-1346,-1 0-1954</inkml:trace>
  <inkml:trace contextRef="#ctx0" brushRef="#br0" timeOffset="75157.28">27295 12425 7334,'79'-26'737,"-53"0"672,2 26 1122,23 0-577,-51-26-417,0 26-1088,0 0-193,0 26 128,-51 0-288,-3 0 0,-25 1-96,-1 0 129,1 26-65,-2-28 64,30 3 160,-30-28 192,29 26-95,25 0-257,1 1-64,-1-27 64,27 27 160,27-1 33,-1 1 31,29 25 32,-4-25 225,30 1-193,-2 24-127,26-26-129,-25 0-96,-1 2-128,2-2-225,-30 0-607,3 0-738,-27 1-384,-27 0-2562</inkml:trace>
  <inkml:trace contextRef="#ctx0" brushRef="#br0" timeOffset="80502.6">5907 12240 5893,'-25'0'673,"25"-25"512,-27 25 416,27 0-255,0 0 415,0 0-479,0 0-770,0 0-96,0 25 65,0-25-65,0 27-192,27 26-159,-27-26-1,0 25-64,0 1 64,0 27 0,0-1-128,0 1 64,0 25 96,0-25-64,0-1 0,0 1 0,0-27 0,0 0-32,0-1 64,0 2-64,0-1 32,0-26-32,25-1 0,-25 0 32,0-26 32,27 28 0,-27-28-32,0 0 64,0 25-96,0-25 0,0 0 32,26 27-32,-26-27 0,0 0 64,27 28 0,1-28-64,-28 0 128,24 0-128,3 0 33,-1 0-1,29 0 0,-31 25-32,4-25 0,-1 0 0,26 27 0,-28-27 32,29 0 0,-28 26-32,26-26 0,2 26 0,-1-26 32,-1 28-32,-25-28 0,27 26 0,-3-26 0,4 26 0,-2-26 0,-1 26 0,1-26 0,-1 27 32,2-27-32,24 27 0,-24-27 32,24 0-32,4 0 32,-4 26-32,-24-26 32,24 0-32,2 0 32,-1 0-32,2 0 32,-2 0-32,0 0 0,1 0 0,-2 27 0,2-27 0,-1 0 0,0 0 0,29 0 32,-30 0-32,1 0 32,28 0 64,-29 0-32,4 25 0,-4-25 0,28 0-32,-26 0 32,-2 0-64,1 0 0,29 0 96,-31 0 0,30-25-160,-2 25 160,2 0-128,-2-27 32,-26 27 32,29-26-32,-29 26 0,26-27 65,0 27-65,2 0 0,-28-27 96,26 27-96,2-26-64,-27 26 160,25-26-96,0 26-96,3-26 128,-29 26-32,26 0 32,-25 0-96,26-28 96,-28 28 0,28 0-96,-25 0 64,-2 0 0,1 0 0,-2-26 0,2 26 0,-1 0 96,0 0-192,2 0 96,-29 0 64,28 0-96,-1 0 0,1-26 32,-2 26 0,1 0 0,2 0 0,25 0-32,-28-27-33,2 27 65,26 0 0,-25 0 33,-2 0-1,26-25-97,0 25 98,-25 0-98,26 0 194,-1-28-161,-24 28-33,25 0 130,-28 0-33,29 0-32,-28 0-32,-1 0 0,4 0 32,-4 0 128,-24 0-289,24 0 258,-24 0-97,-2 0-32,28 0 64,-28 0-129,1 0 97,2 28 0,-5-28 0,32 0 33,-30 0-33,28 0 0,-28 0-33,28 25 33,-2-25 0,4 0 0,-4 0-64,1 27 161,1-27-97,-1 0 0,1 0 64,-2 26-64,28-26-32,-25 0 64,24 0-64,-26 0-33,1 0 65,25 0 33,-26 0 31,29 0-161,-29 26 194,-1-26-1,2 0-160,-1 0 128,2 28-192,-3-28 160,0 0-64,4 0-33,23 0 65,-25 0 33,-1 0-66,-1 26 226,4-26-257,-4 0 32,2 0 96,26 0-64,-28 0 0,28 26 32,-25-26-32,-4 0-96,31 0 160,-29 0-32,26 0-32,1 0-32,-25 0 64,24 0 0,1 0 0,-1 0-32,2 0 32,-2 0-32,0 0 0,2 0 64,0 0-64,-2 0-64,27-26 128,-25 26-96,25 0 160,-27 0-192,0 0 64,27 0-32,-24-26 64,-2 26-32,26 0 64,-27 0-96,0 0 0,3 0 32,-2 0 32,-1 0-64,27 0 32,-27 0 0,27 0-32,-24 0 64,24 0 0,0 0-96,2 0 128,-29 0-96,27 0 128,0 0-128,0 0 128,28 0-192,-28 0 96,0 0 0,28-28 32,-28 28-64,25 0 64,-25 0-64,0 0 128,3-26-192,-3 26 32,0 0 160,1 0-160,-1 0 96,0-26-32,0 26 0,-26 0 0,27 0 0,-1 0 0,-27-27-32,1 27 96,0 0-64,1 0-32,-30-25-32,30 25 128,-27 0-96,-1 0 0,1-28 0,-28 28 64,1 0-64,2 0-32,-31-27 128,4 27-128,-2 0 64,-26 0 0,27 0-160,0 0 128,-2 0-97,2-25 65,-1 25 64,1 0 0,0 0 0,-27 0 96,25 0-160,-25 0 64,27-28 32,-27 28-64,26-26 64,-26 0 0,-26-1 1,26 0 31,0 1 0,-27 0-32,27-27-32,0 26 64,0-26-192,-25 0 96,25 1 96,0-28-128,0 28 32,0-28 128,0 0-257,0 26 161,0-26 0,-27 28-32,27-28-32,0 28-32,0-28-64,-27 27-32,27 0-64,-26 1 160,26-2 32,-27 26 96,27 3-32,-25-28 0,25 27 0,-27 26 0,0-28-32,27 28 32,-54-26-64,30 26-65,-3 0 129,-28-26 0,29 26-32,-53 0 32,-1 0 32,-25 0 0,-1 0 32,1 0-64,-28 0 0,-26 0 0,27 0 0,-28-26 0,-25 26-64,27 0 64,-28 0 0,0 0 64,2 0-64,-29 0 0,29 0 0,-1 0 0,-26 0 0,24 0 0,-23 0 0,23 0 0,-25 0 0,28 0 0,-3 0 33,3 0-1,-28 0 64,26 0-64,2 0-32,-2 0 0,2 0 0,-2 0 32,27 0-32,-28 0-32,3 0 32,26 0 32,-29 26-32,30-26 0,-2 0 0,-28 26 0,29-26 0,-1 0 0,27 26 0,-25-26 0,23 0 32,2 0-32,0 0 32,-2 0-32,2 0 0,0 28 0,0-28 0,-26 0 64,26 0-96,24 0 32,-24 26 0,27-26 32,-28 0-64,27 0 64,1 0-32,-2 0 0,2 0 0,-28 0 32,27 0-64,1 0 64,0 0-32,-2 0 0,0 0-32,2 0 32,0 0-32,-2 0 0,2 0 32,-29 0 0,29 26-32,0-26 32,-1 0-32,0 27 32,0-27 0,0 0 0,0 25 0,0-25 0,27 28 0,-26-28 0,23 0 0,4 27-32,0-27 32,-3 0-32,2 0 0,-1 0 32,2 27 32,23-27-64,-22 0 64,22 0-64,3 0 32,-28 0-32,28 0 32,-1 0 0,-26 0 0,26 0 0,-2 0 0,-22 0 0,22-27 0,-24 27 0,1 0 0,24 0 0,-26 0 0,2 0 0,-1 0 0,-29 0 0,29 0 0,1-27 0,-2 27 0,1 0 0,-26 0 0,23 0 0,-23-28 0,0 28 0,-1 0-32,26 0 32,-25 0 0,0 0-32,-3-25-1,-24 25 33,26 0 0,1 0-96,0 0 64,-29 0 32,29 0 0,-2 0 0,2-27 32,-28 27-96,27 0 32,1 0-32,-2 0-64,2 0 0,0 0 64,-2 0 64,2 0 0,25-26 0,-26 26 0,1 0 0,-3 0-96,29 0 0,-26 0 32,0 0 0,-3 0 64,2 0 64,29 0-64,-30 0 0,1 0 0,27 0-64,-26 0 32,-3 0 0,2 0 32,28 0-64,-28-26 31,0 26 1,0 0 64,0 0-32,28 0 0,-30-28 97,3 28-97,0 0 0,-1 0 64,-2 0-64,3 0 0,0 0 64,-1 0-128,1 0 128,24 28-224,-25-28 63,1 0 65,25 0-64,28 0 64,-28 0-128,52 0-897,-23 0-2819</inkml:trace>
  <inkml:trace contextRef="#ctx0" brushRef="#br1" timeOffset="88088.03">25231 13856 7591,'-28'0'1825,"28"0"-607,0-27 1056,0 27-705,0 0-159,0 0-33,0 0-320,0 0-352,0 0-289,28 0-192,-28 27 32,27 0-192,-1-1 33,-2 1-97,31 26 32,-2-27 0,-1 27 0,2 2-32,24-3 64,-24 1-32,-2-26-32,1-1-64,2 0 0,-5 0-129,-22 1-95,-1-27-96,0 27-33,-27-27-415,0-27-482,-27 27-2593,0 0-6535</inkml:trace>
  <inkml:trace contextRef="#ctx0" brushRef="#br1" timeOffset="88470.06">25176 14307 11146,'0'26'352,"0"-26"-1889,0 0 1729,0 0 705,0 0-224,0-26-1,0 0-31,0 0-1,27-1 97,-27-26-128,0 1 95,-27-3-127,27 2-193,0 1-95,-26 25 159,26-26 64,0 53-223,0-27-161,26 27-160,-26-27-32,27 27 96,1 0-128,-28 0 160,27 0 0,23 0 96,-22 27-96,52-27-32,-28 0-32,28 0-32,-28 0-32,28 0-224,-28 0-1122,3 27-1889,-55-27-8039</inkml:trace>
  <inkml:trace contextRef="#ctx0" brushRef="#br1" timeOffset="91637.24">5802 15075 2722,'0'0'2595,"0"0"-513,0 0 256,0 0-320,0 0-129,-27 0-768,27 0-288,0 0-32,0 0-128,0 0-225,0 0-160,0 0 33,27 0-193,-27 0-64,0 26 0,26-26-64,1 0 64,25 0-32,-25 0 32,26-26-320,-1 26 608,-25 0-448,27 0 64,-3 0 96,-23 0-96,25 0 64,-26 0-32,25 0 0,-25 0 0,26 26 0,-1-26 0,1 0 0,26 0-128,-24 0-32,-2 0 96,26 0-32,-26 0 96,-1 0-32,-25 27-353,26-27 674,-28 0-257,2 0 32,26 0-128,-1-27 64,-25 27 0,28 0 96,-5 0-192,5 0 128,-2 0-32,-1 0 128,2 0-192,-2 0 64,1 0 0,-26 0 0,27 0 64,-3 0-96,-24 0 32,1 0 160,-2 0-192,-2 0 160,-24 0-32,0 0 128,0 0-224,0 0 128,0 0-32,0 0 33,28 0-65,-28 0-32,0 0-32,0 0 128,0 0-96,0 0-32,0 0 0,0 0 96,0 0-224,0 0 160,0 0-64,0 0 160,27 0-256,-27 0 160,0 0-32,0 0 96,0 0-256,0 0-32,0 0 448,0 0-320,27 0-128,-27 0 448,0 0-256,0 27 32,0-27 32,0 0-64,0 0 0,0 0 0,0 0-32,0 0 96,26 0-96,-26 0 64,0 0-32,26 0 0,-26 0-32,26 0 160,-26 0-160,0 0 0,27 0-32,-27 0 160,27 0-160,-27 0 32,26 0 128,0 0-160,-26 0 0,26-27 96,-26 27-96,27 0 32,0 0-64,-27 27 96,26-27-128,0 0 64,0 0-97,1 0 129,0 0-224,1 0 160,-4 0 64,2 27-64,2-27-96,-1 0 128,0 0-32,-3 0 128,-24 0-193,28 0-31,25-27 0,-26 27 0,-2 0-32,2 0 192,-1 0-128,1 0 127,0 0-31,25 0 32,-26 0 64,29 0-96,22 0 64,-22 0 0,24 0 32,-26 0-32,26 0-32,-26 0 32,26 0 32,-26 0-32,-25 0 96,23 0-96,-25 0 65,29 0-33,-31 0 64,4 0-96,-1 0 0,26 0 32,-28 0-32,2 0 0,0 0 0,-1 0-96,1 0 64,0 0 32,-2 0-161,2 0 129,-1 0 32,1 0 96,1 0-96,-4 0 0,31 0 0,-29 0 0,25 0 0,-23 0 33,25 0-66,-1 0 66,-25 0-66,26 0 66,-1 0-33,2 0 0,24 0 0,-24 0 32,0 0-32,-3 27 0,4-27 0,-3 0 64,1 0-64,0 0-32,-1 0 32,2 0 0,0 0 0,-3 0 0,4 0-32,-29 0 0,53 0 32,-26 0 0,-1 0 0,2 0 32,-2 0-32,28 0 32,-28 0-32,1 0 0,26 0 0,-25 0 0,0 0 32,-2 26 0,1-26-32,26 0 0,-26 0 0,0 0 0,26 0 32,-24 27-32,23-27 32,1 0-32,-26 0 32,26 0 0,-26 0 0,26 0 32,1 0 32,-28 0 0,29 0-32,-2 25 32,1-25-64,-28 0-32,28 0 0,-28 0 32,1 0-32,26 0 32,-24 0-32,-2 0 0,-1 0-32,1 0 64,-1 0-32,2 0 0,-1 28 0,-1-28-32,28 0 64,-28 0-32,3 0 0,22 0 32,4 0 32,-2 0-32,1 0-64,-1 0 96,-1 0 0,4-28-288,-4 28 737,2 0-641,-1 0 480,0 0-256,1 0-128,-2 0 96,4-25-32,23 25 0,-26 0 0,27-27-64,0 27 32,-1 0 96,0 0-96,2 0 32,-27 0 96,25 0-128,-26-26-96,1 26 64,-1 0 128,2 0-96,-2 0 0,1 0 32,-28 0-64,28 0 64,-28 0-64,1 0 32,26-27 96,-25 27-96,-27 0 0,25 0 0,-25 0 0,-27 0-384,0 0-192,0 0-1282,-27 0-4676</inkml:trace>
  <inkml:trace contextRef="#ctx0" brushRef="#br1" timeOffset="95203.43">9878 14969 672,'0'0'3331,"0"0"-2146,-27 0 161,27 0 800,0 0-353,-25 0-287,25 0-193,0 0-512,0 0-449,0 27 161,25-27-1,2 0-63,26 0-161,-1 0-192,29 0 64,-2 0-96,26 0 0,27 0-32,-25-27 0,0 27-32,25 0-224,-27 0-64,-25 0-33,25 0-63,1 0 96,-28 27 96,30-27-97,-29 27 1,0-27 192,27 26 0,-27 0 64,0-26-32,2 26-256,-2 1-97,1-27 1,-2 27-97,2-27 225,27 0 192,-2 0 64,1 0 128,-1 0 160,-25-27 97,-1 27 159,-26 0-32,-1 0-351,-25 0-97,-1 0 192,-26 0 32,0 0-64,0-27 97,0 27 63,0 0-192,0 27-128,0-27 32,0-27-64,0 27-64,0-26 0,28 26-32,-28-26 64,0 0 32,27-1 32,-27 0 96,0 1-32,0-26 0,0 25 0,0-26 0,0 26 0,-27-25-96,27-1 0,0-1 129,0-26 63,27 27-64,-27-26 0,0-1 0,0 28-64,0-28-32,0 27 0,24-27-96,-24 27 32,28 1-128,-28-2 32,27 28 128,-1-1 64,-26 0 32,0 27 64,0-25 64,0 25 1,0-27-97,0 27-96,0 0 128,0-26 64,-26-1-96,26 27 64,-27-27-160,-1 27-64,4-26 0,-3 26-128,-27-26 96,3 26-32,-4 0-96,2-26 96,-26 26 0,1 0 32,-2-28 32,1 28 0,-26 0 32,-3-26-32,29 26 32,-26-26 0,-3 26 32,-24-27-32,0 2 32,26-3-32,-26 28 32,27-27-32,-28 2-32,1 25 32,26 0-32,-26-28-32,0 28-33,24 0-95,3 0 64,0 28 0,-1-28 0,25 0 64,30 0 32,-3 0 32,3 25-32,-4-25 0,29 0 0,-1 0 32,2 27-128,-2-27-33,27 0-63,0 28 96,0-28 32,0 25-64,-27 2 96,27-27-32,0 26 96,0 0-32,0-26 64,0 28-64,0-2 64,0 0 0,0 27 0,0-26 0,0 26-32,27 26 0,-27 1 0,27 0 32,-2 25 0,2-25 128,-1 25-128,1 1 0,-27-26-32,28 26 0,-28-52 0,0 24 64,0-24 64,0-1 97,0-1-97,24-25-128,-24-1 64,0 1-385,0-27-1440,0 0-5702</inkml:trace>
  <inkml:trace contextRef="#ctx0" brushRef="#br1" timeOffset="96544.52">15436 13565 6021,'-26'-26'160,"26"26"-800,0 0 448,-26 0 1024,26 0 578,0 0-481,0 0-577,-26 0 321,26 0 191,-27 0-127,0 26-96,1-26-225,-26 0 97,-2 0 63,-24 0-160,-4 0-63,4 0 95,-2 0-159,-26 0-193,1 0 0,0 0 32,-1 26-64,-2-26-32,30 28 0,-2-28-32,1 26 128,24 0-96,31-26-96,-2 26 32,-2-26-32,28 27-32,-27 0 32,27-27 32,27 26-32,-27 1 96,28-2-32,-2 2 0,-26 26-64,24 1-257,-24-2-127,0 28 224,0-27 64,0 27 96,0-1 31,0 1 1,-24-2 32,24-24-32,0 24 32,24-24-128,-24 27-96,0-29 64,27 1-32,-27 1 192,28-29-32,-1 2 160,-1-1-96,-26 1 0,26 0-32,0-27-32,1 0 32,26 0-160,-1 0 64,2 0 0,0-27 96,-3 27-97,30-27-383,-2 27-97,-26 0 513,26 0 96,0 0 32,1 0 1,-2 0 127,28 0-128,-52 0-64,24 0 0,3 0 0,-28 0 32,-1 0 32,-25 0-32,0 0 192,-1-26 481,-26 26 416,0 0-256,0-27-289,0 27-159,-26-25-129,26 25-128,0-27 32,0 0 0,26 1 33,-26-1 95,0-25-32,26-1 65,-26-29 31,0 30-128,26-28 0,-26 2-160,27-2-96,-27 1 0,28-26 161,-28-3-193,0 2 256,-28 26-128,28 2 32,-27-2 128,1 28-160,0 24-128,0 2-128,-1 0-352,0 26-1154,27 26-2722,-26-26-8743</inkml:trace>
  <inkml:trace contextRef="#ctx0" brushRef="#br1" timeOffset="105508.03">17607 14360 11530,'-27'27'1378,"2"-27"-417,25 0 512,-27 0-64,27 0-31,0-27-161,0 27-384,0 0-193,27 0-159,25 0-129,1 0 64,26 0 1,53 0-289,1 0-32,26 0 0,0 0-96,1 0-32,-2 0 64,-26 0-32,0 0-192,2-27 0,-56 27-97,1 0-351,-26 0-97,-26 0-416,-27 0-224,0 0-353,-27 0-1569,-26 0-4292</inkml:trace>
  <inkml:trace contextRef="#ctx0" brushRef="#br1" timeOffset="105984.06">18427 13909 11883,'28'0'1890,"-28"0"-1794,0 0 800,-28 0 65,1 0-704,1 0-257,0 27 64,-54 0 0,28-1-32,-28 0 128,-25 2 160,26-3 129,-2 2-65,-24 1 0,26 24-127,-1-26-129,1 1 128,26 0-160,25-1-128,1 0 64,27 0-128,0-26 352,27 54 33,28-28 31,23 0 128,2 0-288,-28 28 1,28-28-129,-1 1-257,2 26-159,-2-27 96,-26 2-289,-27-28-640,0 25-1698,1 3-4772</inkml:trace>
  <inkml:trace contextRef="#ctx0" brushRef="#br1" timeOffset="117684.73">25308 15764 14477,'28'-27'769,"-28"1"-577,0-1 417,0 27 512,0-27-737,0 54-480,0 0 96,0 26 32,0-1-32,0 1 32,27 1-64,-27-1 96,27-26-96,-27-27 32,26 26 32,0 0 32,27-26-32,0 0 160,-1-26-96,2-27 97,-2 0 95,-26-26-64,-26 24-64,0 30-160,27-2-32,-27 27-96,0 0-128,0 27 192,0 53 128,0-28-64,0 0 96,28 3-96,-28-3 0,0 28 64,27-27-32,-3 26 64,-24 1 353,0-28 31,0 2 129,0-27 127,0 25-223,-24-27-353,-31-25-96,28 0-160,-25 28-96,-1-28-289,0-28 97,1 28-225,-2-25-352,28-2-864,0 2-1218,0-30-3908</inkml:trace>
  <inkml:trace contextRef="#ctx0" brushRef="#br1" timeOffset="118015.75">25971 15393 8359,'80'-106'2114,"-53"80"-864,-2-27 960,2 26-449,-27 1-63,0-28-449,0 54-320,0-26-32,0 26-321,0 0-95,0 0-513,-27 53 160,2-26-128,25 26 32,-27 0 0,27-2-32,0 4 0,0-2-192,27-1 0,-2 1-129,2-26-287,-1 0-129,1-1-320,0 0-705,-2-26-2113,2-26-7880</inkml:trace>
  <inkml:trace contextRef="#ctx0" brushRef="#br1" timeOffset="118168.75">26343 15367 15598,'0'26'257,"0"1"-33,27 25 192,-27-25-320,24-1-384,4 1-673,-28 26-128,26-27-256,-26-26-769,0 0-2595</inkml:trace>
  <inkml:trace contextRef="#ctx0" brushRef="#br1" timeOffset="118282.76">26394 15261 12139,'-24'-28'1537,"24"28"-1537,0 0-320,0 0-2691</inkml:trace>
  <inkml:trace contextRef="#ctx0" brushRef="#br1" timeOffset="118513.77">26448 14969 14093,'27'0'384,"25"0"-192,-25 27 2051,26 0-898,-1-1-897,-25 53-320,26-26-64,-26 27 0,-27-29-64,0 30-128,0-27-224,0-2-160,0 1-1058,-54 0-2242,28-1-8199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1-03T01:42:57.2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  <inkml:brush xml:id="br3">
      <inkml:brushProperty name="width" value="0.05292" units="cm"/>
      <inkml:brushProperty name="height" value="0.05292" units="cm"/>
    </inkml:brush>
    <inkml:brush xml:id="br4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1284 14387 7975,'-27'0'1409,"27"0"737,0 0 801,0 0-993,-28 0-769,28 0 0,0 0-192,0 0-320,0 0-65,0 0-351,0 0-97,0 0-32,0 0 128,0 0-64,28 27 65,-1-27-33,23 0-32,32 0-96,-4 0-128,1 0 64,28 0 0,-29-27 64,28 27-224,-25 0 256,-2 0-288,-26-27 64,-28 27-192,29 0-33,-54 0-95,26 0 64,-26 0-129,0 0-287,0-26-450,0 26-255,0 0-1154,0 0-3074</inkml:trace>
  <inkml:trace contextRef="#ctx0" brushRef="#br0" timeOffset="383.02">1997 14122 11594,'0'0'769,"0"0"-961,0 0 2306,0 0-288,0 0-961,0 0-289,27 0 33,-1 26-193,1-26-32,25 0-255,-25 0-33,26 27 64,-28-27-64,29 25 64,0-25-128,-3 28-32,4-28 0,-29 27 0,1-27 32,-3 25-64,-24-25-32,0 27 128,0 0 32,0-27-32,-24 26 64,-3 1 97,1-27 63,-2 27-160,28-2 32,-27 2-224,3-1 64,24-26-192,-27 27-225,27 0-383,-28-1-1282,2 1-3940</inkml:trace>
  <inkml:trace contextRef="#ctx0" brushRef="#br0" timeOffset="8607.49">13802 15128 288,'0'0'32,"0"0"224,0 0 705,0 0 320,0 0-320,0 0-256,0 0 736,0 0 513,0 0 224,0 0-512,0 0-481,-28 0-352,28 0-1,0 0-191,0 27-289,0-27-31,0 0 191,28 0-32,-1 0-191,26 0-129,-1 0-96,2 0 0,24 0-64,-24 0 0,24 0 0,4 0-32,-4 27-128,28-27-32,-26 0 32,-2 0-65,4 0 33,-5 0 64,-22-27 128,23 27 32,-24 0 96,-29-27 0,2 27-160,-1 0-288,-26 0-993,0 0-2851</inkml:trace>
  <inkml:trace contextRef="#ctx0" brushRef="#br0" timeOffset="44623.55">3268 15235 4356,'0'-28'896,"0"28"-223,0 0 1858,0 0-770,0 0-1152,0 0-65,0 0 129,0 0 64,0 0-129,0 0-63,0 0 63,0 0-63,0 0-129,0 0-96,0 0-95,-27 0-65,27 0-64,-27 0-64,27 0 0,-26 0 0,0 0 32,0 0 0,-1 0 0,0 0-32,-25 0 0,26 0-32,-29 0 32,4 0-32,-3-25 0,27 25 32,0 0-64,2 0 64,-2 0-32,1 0 0,-1 0-32,27 0 0,-27 0 0,27 0 0,0 0 32,-25 0 0,25 0 0,-27 0 32,27 0 0,0 0-32,-26 0 32,26 0-32,0 0-32,0 0 0,26 0 0,-26 0-96,0 0 32,0 25-32,0-25 64,0 0 0,-26 28 32,26-28 32,0 25-32,0 3-32,0-28 64,0 26 64,0 2-128,0-3 32,26 28 0,-26-26-289,0 26 65,0-27 32,0 27-32,0 0 127,0-1-63,0 2 192,0-1-64,27-1 32,-27 1 32,0 1-64,0-1 64,25 0 0,-25-1 32,27 2 0,-27-1 32,0-1-32,0 1-32,0 1 32,0-29-32,0 2-32,0 1 0,0 24 64,-27-26-96,27 28 32,0-28 32,0 26 0,0 2 32,0-1-32,0-26 0,0 25 32,0 1 0,27-26-32,-27 26 0,0-1 32,0 3-32,0-30 64,0 27-128,0 3 128,0-2-128,0-28 128,0 29-64,0-28 0,0 28 0,0-28 0,0 0 0,0 0 64,0 1 33,0 0-65,27-1 0,-27 1-32,0-2 32,0-25-32,0 27 32,0 1 0,0-3-32,0-25-32,0 27-32,-27 0-33,27-27-31,0 25 64,0 3 32,0-1 32,0-2 0,0 3 0,0-3 128,0 2 65,0-27-65,0 27 32,0-1-64,0-26 32,0 0-64,0 27-32,0-27-64,0 0 0,0 0 0,0 0 64,0 0 0,0 0-32,0 27 96,0-27 96,0 0 65,27 0-33,-27 26 0,0-26-64,0 0 32,0 0 65,0 0-65,26 0-64,1 0-96,-27 0-64,52 0-160,-25 0-257,27 0-223,-30 0-225,30 0-224,-26 0-1025,-2 0-2499</inkml:trace>
  <inkml:trace contextRef="#ctx0" brushRef="#br0" timeOffset="54520.11">11340 15922 64,'0'0'1121,"-24"0"480,24 0-320,0 0-384,0 0-256,0 0-481,0 0 224,0 0 97,0-26-385,0 26-96,0 0 32,0 0-224,0 0-1250,-28 0-415,28 0-642</inkml:trace>
  <inkml:trace contextRef="#ctx0" brushRef="#br0" timeOffset="57223.27">12400 16558 3843,'-27'0'1922,"0"0"-801,27 0-384,-26 0 480,26 0 288,0 0 1,0 0-385,-27 0-128,27 0-96,0 0-289,27 0-159,-27 0-161,26 0-192,1 0-64,0 0 32,25 0-64,2 0 32,24 0 0,28 0-32,1 28-32,25-28 32,1 0 32,23 26-32,-22-26 32,24 0-32,1 27 0,-26-27 0,-1 0 0,0 0 32,-26 0-64,-25 0-128,-4 0 64,-22 0 0,-3 25-225,1-25-63,-26 0-128,0 28-33,-1-28 65,-26 26-257,26-26-1185,-26 26-3395</inkml:trace>
  <inkml:trace contextRef="#ctx0" brushRef="#br0" timeOffset="60402.45">3692 18307 3331,'0'0'1601,"0"0"1,-27 0 768,27 0-320,0 0-577,0 0-512,0 0-224,0 0-64,0 0-257,-27 0-96,27 0-32,0 0 65,0 0-129,0 0-64,27 0-128,-27 0-32,27 0 0,-1 28 96,0-28-64,27 0 0,0 0 0,26 0-64,26 0 32,1 0 0,2 0 0,24 0 32,-27 0-64,0 0 32,27 0 0,-25 0 0,0 0 32,-29 0-32,1 0 32,-26 0-64,2 0 32,-4 25-416,-23-25-1025,-28 0-1955,0 27-7974</inkml:trace>
  <inkml:trace contextRef="#ctx0" brushRef="#br0" timeOffset="61771.53">7820 18175 7847,'0'0'320,"0"-27"-288,0 27 289,0 0 736,0 0-385,0 0-512,-27 0-224,27 0 160,0 27-32,0-27 97,0 27 95,0-27 64,0 26 161,0 1-225,-25 25-192,25-24-32,0-3-64,0 29-128,0-1-257,0-26-95,0-2 31,0 3-31,0-3-257,0-25-320,25 27-2466</inkml:trace>
  <inkml:trace contextRef="#ctx0" brushRef="#br0" timeOffset="62217.55">7609 18439 896,'0'0'3780,"0"0"-1922,0 0-321,0-25 225,0 25-385,0 0-416,0 0-224,0 0-129,0-27-191,0 27-161,27-27-128,-27 2-64,25 25 32,2-28 0,-27 1 96,26-25 1,1 26 31,-27-1-64,27 0-128,-27 1 0,25 26-32,-25-26 0,27 26-32,-27-26-32,0 26 0,26 26 160,-26-26-128,0 26 32,27 0-64,-27 1-128,27-27-417,1 27-1281,-28-27-3715</inkml:trace>
  <inkml:trace contextRef="#ctx0" brushRef="#br0" timeOffset="63371.62">10202 18255 1825,'-26'0'1217,"26"0"-512,-27 0 416,0 0 353,27 0-417,-25 0-289,25 25-191,-27-25 352,27 0 128,-26 0 128,26 0-96,0 0 0,0 0-160,-27 0-225,27 0-127,0 0-97,0 0 1,0 0-97,0 0 33,27 0-161,-27 0-96,0 0 96,26 0 33,1 0-161,-2 0-96,-25 0 96,54 0-64,-28 0 64,26-25-96,30 25-64,-4-27 64,2 27-64,26 0 64,-1-26-32,0 26-32,27 0 64,-25-27 0,0 27-32,25 0 0,-27 0 0,2 0 64,-2 0-160,2 0 160,-29 0-32,1 27-96,29-27 64,-29 0 128,-2 26 0,4-26 32,-2 0 193,-26 0-193,26 0-128,-26 0 96,-25 0-64,23 0 0,-24 0 0,1 27 0,-2-27-64,1 0 160,-2 0-95,2 0 31,0 25-32,26-25-64,-28 0 32,-25 0-128,27 0 96,-27 0-96,27 0-161,-27 0-255,0 0-33,0 0-127,0 0-97,0 0-576,0 0-1922,0 0-5157</inkml:trace>
  <inkml:trace contextRef="#ctx0" brushRef="#br0" timeOffset="64619.68">19916 18280 928,'-27'0'1057,"27"0"1826,0 0 32,0 0-737,-27 0-448,27 0-33,0 0-31,-24 0-321,24 0-352,0 0-256,0 0-193,-28 0-159,28 0-97,0 0-128,0 0 64,0 0-64,0 0 129,28 0-129,-4 0 32,3 0-64,0 0-32,27 0-96,25 0 0,1-25 0,25 25 0,1 0 0,27-27 0,-1 27-32,27 0 128,1-26-128,-2 26 192,0 0-256,0 0 96,1 0 32,-26 0 0,-1 0-32,0 0 32,-26 0-128,-25 0 160,24 0-64,-51-27 0,-2 27 0,1 0-128,-26 0 64,-2 0 64,2 0-32,-1 0 32,1 0-32,-27 0 128,27 27-448,-2-27-417,-25 0-1249,0 0-3651</inkml:trace>
  <inkml:trace contextRef="#ctx0" brushRef="#br0" timeOffset="69270.95">11288 15950 1665,'0'0'513,"0"0"992,0 0 577,0-28-1121,0 28-545,0 28 385,0-28 128,0 0-288,0 0-193,28 0 0,-28 0-223,0 0 63,0 0 32,0-28 449,0 28 0,0 0-225,-28 0 1,28 0 31,0 0 1,0 0-33,-27 0-159,27 0-161,0-26 0,-27 26 0,27 0 129,-26-25-65,26 25 0,-26 0 0,26 0-127,-26-28 159,-1 28-224,0 0-128,1-25 448,-1 25-288,-25 0 129,25 0-161,-1 0-64,2 0 0,2 0-96,-3 0 128,-28 0-320,29 25 512,0-25-224,-27 28 64,26-28-160,-25 25 0,26 1 192,-1-26-288,0 28 96,1-2 0,0 1-32,0-27 64,26 27-65,-27-1-31,0 0 128,27 0-64,-28 1 96,4-27 32,24 27-64,-26-1-256,26 1 512,0-2-256,-27 2 0,27 0-32,0-1 64,0 1-128,0 0 160,0-2-128,27 2 64,-27 1-32,0-3 64,0 2-32,26-1 0,-26 0 0,24 2 32,-24-2-32,28 26 32,-28-24 0,27-2-32,0 27 96,-1-26 33,0-1-65,27 0 128,-26 0 0,-1 1-96,26 0 32,-25-27-64,26 26 0,-1-26 32,3 0 33,22 0-97,-22 0 0,-3 0-32,28 0 128,-27 0-192,26 0-32,-24-26 32,-5-1-33,32 27 129,-30-27-64,1-25 64,26 26-32,-53-1 65,28-26-65,-2 27 96,-26-27-96,-26 0 96,27-1-96,-27-24 64,0-2-32,0 0 64,-27 1 0,1 26 288,-1-1 97,2 28 63,-29 0-191,1 0-161,1-1-192,-1 27-32,1-27-289,25 27-511,-1 0-450,1 0-1152,1 0-2434</inkml:trace>
  <inkml:trace contextRef="#ctx0" brushRef="#br0" timeOffset="74159.23">11340 18467 5413,'0'0'929,"0"0"1505,0 0-64,0 0-897,0 0-416,0 0-32,0 0-96,0 0-224,0 0-128,0 0-129,0 0-288,0 0-64,0 0-32,0 27 192,0-27-63,0 25-97,0-25-96,0 28 64,0-3-64,0 2 0,0 0 32,0-27-160,26 26-353,-26 1 417,0-27-320,0 0-1,0 0-1248,27 0-2211</inkml:trace>
  <inkml:trace contextRef="#ctx0" brushRef="#br0" timeOffset="74585.25">11208 18572 6950,'-26'27'1506,"26"-27"-834,0 0 1634,0 27-64,0-27-1249,0 0-544,0 0-97,0 0 97,0 0-257,0 0-64,26-27-64,-26 27 64,0 0 32,0-27-32,26 2-32,-26 25 65,0-28-1,27 3 0,-27 25 32,27-27-160,-27 27-64,0-28-32,28 28-96,-28 0-128,24 0-193,2-25 65,1 25 159,-27 0 97,28 25 128,-1-25 64,-3 0 64,4 28 65,-28-28-33,26 27-192,1-27-449,-27 25-3202</inkml:trace>
  <inkml:trace contextRef="#ctx0" brushRef="#br0" timeOffset="75429.31">21134 18439 1921,'0'0'1730,"0"0"-513,0 0 1281,0 0-159,27 0-994,-27 0 577,0 0 224,0 0-513,0 0-512,0 0-352,0 0-352,0 0-1,27 0-96,-27 28-224,0-28 0,0 27-96,0-2 32,0 3-160,0-3 32,0 2-160,0 0 96,0-27-128,0 0-193,0 26-448,0-26-1089,0 0-1601,0 0-6054</inkml:trace>
  <inkml:trace contextRef="#ctx0" brushRef="#br0" timeOffset="75775.33">20974 18519 6950,'-26'28'1249,"26"-28"609,0 0 1249,0 0-1217,0 0-1186,26 0-63,-26 0-161,0 0-287,27-28-129,-27 28-32,28-25 0,-1-2 32,-1 27 0,-2-28 160,4 28 96,-1-25-63,-27 25-65,27-27-128,-1 27 96,-26 0-128,26 0 64,-26 0 96,0 0-288,26 27 192,-26-27-256,27 25-352,-27-25-994,27 28-2433</inkml:trace>
  <inkml:trace contextRef="#ctx0" brushRef="#br0" timeOffset="88769.07">7053 16692 1057,'-27'0'1569,"27"0"-352,0 0-512,0 0 128,0 0-65,0 0 129,0 0 384,0-28 1,0 28-97,0 0 32,0 0-96,-28 0 32,28 0-288,0 0-96,-24 0-257,24 28-224,0-28-224,0 0-64,0 0 96,0 0 97,0 0 63,24 0-32,4 0-96,-1 0 64,0-28-160,25 28 97,1 0-161,0 0 64,-1 0-32,2 0-32,24 0 0,4 0-97,23 0-159,-26 0-256,1 0 31,25 28 1,-26-28-225,-26 0-224,26 0-320,-51 26-193,-2-26-447,1 0-2468</inkml:trace>
  <inkml:trace contextRef="#ctx0" brushRef="#br0" timeOffset="114236.53">8456 11631 2434,'-27'0'7079,"27"0"-6343,0 0 930,0 0 736,0 0-832,0 0-706,0 0-319,0 0-33,0 0-191,27 0 127,-27 0-64,0 0 65,25 0-33,2 0-31,26-27-161,-1 27 0,29 0-64,-2 0-128,26 0 64,2 0-96,-28 0 0,2 0-192,-2 0-288,-53 0-353,1 0-929,-3 27-2210</inkml:trace>
  <inkml:trace contextRef="#ctx0" brushRef="#br0" timeOffset="115015.57">8589 7922 11146,'0'0'481,"0"0"479,0 0 1475,24 0-866,3 0-224,1 0-416,-2 0-288,25 0-161,4 0-63,23 0-97,-24 0-128,26 0-96,-28 0-160,2 0-512,-27 0-866,-3 0-2081</inkml:trace>
  <inkml:trace contextRef="#ctx0" brushRef="#br0" timeOffset="115823.62">15761 7895 6502,'-27'0'4868,"27"-27"-4547,0 27 1376,27-25 97,-27 25-609,27 0 64,-27 0-320,25 0-192,2 0-193,-1 0-95,29 0 63,-31 0-224,31 0-223,-2 0-65,-1 0-65,1 0-223,26 0-416,-26-27-1186,-26 27-2595</inkml:trace>
  <inkml:trace contextRef="#ctx0" brushRef="#br0" timeOffset="116746.67">15894 11684 3715,'-28'0'2755,"28"0"-769,-26 0 1088,26 0-639,-27 0-834,27 0-288,0 0-31,0 0-193,0 0-289,0 0-95,27 0 32,27 0-97,-27 0-159,52 0-33,-26 0-159,26-26-129,26 26-128,-25 0-32,-1 0 0,-25 0-128,-3 0-289,4-27-255,-29 27-417,-2 0-417,-24 0-1441,0 27-3363</inkml:trace>
  <inkml:trace contextRef="#ctx0" brushRef="#br0" timeOffset="117533.72">22008 7763 15150,'0'0'576,"0"0"289,0 0 769,0 0-801,25 0 63,28 0-31,2 0-288,-4 25-257,3-25-64,25 0-192,1 28 0,-28-28-128,1 0-608,1 0-706,-2 0-1088,-26 0-4100</inkml:trace>
  <inkml:trace contextRef="#ctx0" brushRef="#br0" timeOffset="132481.57">23490 15342 7078,'-26'0'1954,"26"0"-545,0 0 289,0 0-129,0 0-319,0 0-386,26-28-223,1 28-225,-2 0-127,29 0-33,-28 0-32,1 0 225,-2-26-321,2 26 64,0 0-64,-27 0-128,26 0 32,2 0 32,-4 0-96,-24 0 96,27 0-96,-27 0-32,0 0 128,0 0-32,0 0-128,0 26 192,0 2-128,0-28 32,0 25-32,0 28 96,28-26-64,-28 26 0,0-1-32,0 28-32,0-1 160,0 1-128,0 0-64,0-1-160,0 27 544,0-27-384,27 26 96,-27 2 0,0-28 0,0 27 0,0-26 0,0-28 0,0 2-192,0 26-64,0-2-97,0 2-63,0-1 96,0 1 127,0-28 193,-27 29 0,27-29 0,0 2 32,0-28-32,-28 28 161,28-2-97,0 1-32,0-26 0,28 26 64,-28-28-64,0 30 32,27-3-128,-27-25 0,26 26 0,-26-26-32,0 26 96,0-28-64,0 2 31,0 0 33,0-27 0,0 26 0,0 1 33,0-27 95,0 27 32,0-27 0,0 26-32,0-26 64,0 26 64,0-26 97,0 26-65,0-26-128,0 0-32,0 0 65,0 27-33,0-27 32,0 0 32,0 0-128,0 27-32,0-27 0,0 0 96,0 26-192,0-26 161,0 0-1,0 27 0,0-27 160,0 0 0,-26 0-95,26 0 31,-27 0-64,27 0-32,-55 0-96,31 0-128,-30 0-96,-25 0-705,-1 0-993,1 25-993,-1-25-6117</inkml:trace>
  <inkml:trace contextRef="#ctx0" brushRef="#br0" timeOffset="149896.57">24760 688 3331,'26'-25'1601,"-26"25"769,27-27-63,-27 27-898,0-28 32,0 28 1,0 0-353,-27-25-257,27 25-287,-26-27-193,0 27-192,26-26-160,-26 26-96,-1 0-128,0 0-32,1 0-321,0 0-95,0 26 351,-1 1 1,0-2 128,27 3 128,0 24 32,0-25 64,27 26 0,0 1 64,-1-1-96,0 26 0,27-26-96,0 0 0,-27-1-32,0 2 96,1-28 64,0 26 64,-27-24 96,-27-1 96,0-2-64,1 2-31,-26-27-33,25 25-64,-26-25 128,1 0 32,25-25-63,0-2-1,1 27-32,26-25-288,0-2-64,26-27-257,28 28-191,-28 0-97,26 0-1569,2 26-4196</inkml:trace>
  <inkml:trace contextRef="#ctx0" brushRef="#br0" timeOffset="150474.6">25024 186 4612,'0'-27'5221,"0"27"-4549,28 0 1635,-28 0-1411,0 0-159,0 0 0,0 27-32,0 26-161,0-28-96,0 29-159,0-1-97,26 0-128,1-27-32,-27 28-32,27-28-192,-2 0-673,-25 1-1185,27-2-2947</inkml:trace>
  <inkml:trace contextRef="#ctx0" brushRef="#br0" timeOffset="150762.62">25237 291 10730,'0'-27'2178,"0"27"-1698,0 0 1186,0 0-1186,0 0-63,0 27-1,0 0-192,0-1-64,27 1 33,-27 0-1,25-1-64,28-26-32,-26 26 0,0-26-32,25 0-128,-26 0-224,2 0-481,-1 0-865,0 0-1601,-27 0-6181</inkml:trace>
  <inkml:trace contextRef="#ctx0" brushRef="#br0" timeOffset="150950.63">25421 318 9416,'0'0'-96,"0"0"1602,0 0 319,0 26-543,27 1-417,-27 0-481,0 25-256,0-26-352,0 28-833,26-28-1730,-26 26-5028</inkml:trace>
  <inkml:trace contextRef="#ctx0" brushRef="#br0" timeOffset="151195.64">25580 211 15406,'28'-25'-160,"-28"25"1057,26 25 128,1 3-577,0-3 161,-2 2-193,2 26-448,-27 1-192,26-2-577,-26 2-288,27 25-737,-54-26-1569,27-1-2915</inkml:trace>
  <inkml:trace contextRef="#ctx0" brushRef="#br0" timeOffset="151642.67">25396 1299 16495,'25'-27'288,"-25"27"962,0 0-738,0 0-96,0 27 449,0-2-384,0-25-257,27 52-192,-27-24-32,0 26-384,26-29-641,-26 28-1474,0-26-2497</inkml:trace>
  <inkml:trace contextRef="#ctx0" brushRef="#br0" timeOffset="152941.74">26481 1007 14253,'0'25'609,"-27"-25"1024,27 0 321,0 0-1121,27 0-32,-27 0 63,52 0-671,-25 0-97,27 0-160,-27-25-321,25 25-1056,-25 0-1826,-1 0-7944</inkml:trace>
  <inkml:trace contextRef="#ctx0" brushRef="#br0" timeOffset="153084.75">26560 1166 16591,'0'26'-224,"0"-26"1697,26 26-544,2-26-640,-1 0-225,-3 0-481,31 0-1537,-2 0-5861</inkml:trace>
  <inkml:trace contextRef="#ctx0" brushRef="#br0" timeOffset="153560.78">27326 954 15726,'0'0'-192,"-24"0"-96,24 0 384,0 26-96,-26 1 96,26-2 96,26 29-224,-26 0-320,52-2-353,-25-26 449,26 0 320,-1 2 128,-25-1 225,26-27 191,-1 0 65,-25 0-97,-27-27-159,27-1-97,-27-24-320,0 26-32,0 0 0,0-2-96,0 28-417,0-26 161,0 52 384,28-26 64,-28 54 96,26-2 97,-2 2 63,3 25-96,1 1-128,-1-28-96,-1 1 32,-26 27 0,0-53 256,0 25 481,0-25 64,-26-27-64,-1 26-449,-1-26-64,-23 0-544,-3 0-481,0 0-736,2-26-1698,-1-28-4132</inkml:trace>
  <inkml:trace contextRef="#ctx0" brushRef="#br0" timeOffset="154564.84">27937 318 512</inkml:trace>
  <inkml:trace contextRef="#ctx0" brushRef="#br0" timeOffset="154902.84">27990 211 3971,'-26'-25'1025,"26"25"929,0 0-288,0 0 127,0-27-447,0 27-610,0 0-319,0 0 287,0 27 385,0-27 32,-27 0-320,27 25-192,0 3-193,0-3 33,0 29-289,0-28-32,27 28-128,-27-2 64,0 2-192,26-2-128,-26-25-129,26-2-191,0 30-417,-26-30-961,27 2-1633,-27 0-5446</inkml:trace>
  <inkml:trace contextRef="#ctx0" brushRef="#br0" timeOffset="155617.9">28256 424 11114,'24'0'897,"-24"-26"1857,0 26-1120,0 0-481,0 0-320,0 26-321,26 0-319,-26 0-129,27 2-160,-27-2-417,0 0-736,28-26-1474,-28 27-2466</inkml:trace>
  <inkml:trace contextRef="#ctx0" brushRef="#br0" timeOffset="155782.91">28256 239 15630,'-28'-53'-384,"28"53"576,0-27-736,0 27-1827,0 0-415,0 0-6919</inkml:trace>
  <inkml:trace contextRef="#ctx0" brushRef="#br0" timeOffset="156005.91">28361 132 4228,'27'-26'7174,"-3"26"-5636,4 0 608,-28 26-1025,26 1-64,28 25-288,-29 1-545,2 1-96,-1-1-192,1 26-32,-27 1-193,27-27-287,-27 27-289,-27-28-512,27-25-1378,-27 26-6726</inkml:trace>
  <inkml:trace contextRef="#ctx0" brushRef="#br0" timeOffset="156799.96">29128 1112 13676,'0'-26'1954,"0"26"-544,0 0 1216,26 0-1601,-26 0-256,0 0 192,27 0-417,0 26-480,-2-26-32,28 0-128,-26 0-96,25 0-449,1 0-255,2 0-322,-4 0-479,-23 0-1666</inkml:trace>
  <inkml:trace contextRef="#ctx0" brushRef="#br0" timeOffset="162938.31">30372 1060 480,'0'0'6630,"26"-28"-5413,-26 3 1346,0 25-641,0-27-257,27 27-223,-27-26-289,0-1-192,-27 27-577,27-27-288,-26 27-160,26 0-128,-54 0 128,29 27-32,-2-27 0,-26 27-33,1 26 97,25 0 0,1-1-160,-1 2 32,27 24-128,0-23 96,27-30 95,-1 27 97,26-24 97,-25-28-1,26 27 32,-1-27-32,2-27-64,-28-1 32,26 3 32,-25-27-32,-27-3-64,0 3 32,0 0 0,-27 24 64,27-24 64,-25 24-128,25 28-96,0-25-192,-27 50 192,27 3 96,27-2 0,-27 28-32,25-28-96,29 26-416,-28 2-385,26-2-352,3 0-417,-28-24-1249,23 26-3235</inkml:trace>
  <inkml:trace contextRef="#ctx0" brushRef="#br0" timeOffset="163335.34">30690 186 9737,'0'-54'897,"0"28"-1058,0 26 738,0-27-321,0 27-320,0 0 256,0 0 577,0 27-64,0-1-161,-26-26 97,26 54-193,0-29-127,0 3-129,0 24-96,26 1-32,-2-26-32,4 26-160,-28-27-321,27 28-544,0-28-736,-1 0-834,0-26-3074</inkml:trace>
  <inkml:trace contextRef="#ctx0" brushRef="#br0" timeOffset="163602.34">30848 264 6758,'0'-53'3203,"0"53"-3395,0 0 96,0 0-32,0 0 160,0 0 352,0 28-224,0-3-64,26 2-64,-26 26 64,27-26 32,0 0 1,-1-1-97,1-26-96,25 26-161,-25-26-896,1 0-1409,22 0-2083</inkml:trace>
  <inkml:trace contextRef="#ctx0" brushRef="#br0" timeOffset="163804.34">31060 264 7655,'28'0'256,"-28"27"865,0 0-448,26-1-577,-26 28-32,0-28 32,0 26-96,24 2-929,-24-28-1794,0 1-3074</inkml:trace>
  <inkml:trace contextRef="#ctx0" brushRef="#br0" timeOffset="164049.37">31193 159 12299,'27'-27'-256,"-1"27"416,0 0 192,27 27-63,-26 0 511,25-2-159,-52 28-417,26 1-64,1-1-256,-27 0-192,27-1-160,-27 2-577,-27-28-1217,27 1-2211</inkml:trace>
  <inkml:trace contextRef="#ctx0" brushRef="#br0" timeOffset="164366.4">31220 1272 18225,'26'-28'320,"-26"28"193,0 0 127,0 28-352,0-28 97,0 27-161,0-2-32,0 2-256,0-2-609,0 30-576,0-3-1153,26-25-3908</inkml:trace>
  <inkml:trace contextRef="#ctx0" brushRef="#br0" timeOffset="166443.51">27408 2067 2338,'-27'0'1345,"27"0"993,0 0 481,0 0-897,0 0 416,0 0-448,0 0-641,0 0-416,0 0-193,0 0 33,27 25-97,-27-25-127,26 0-129,26 0-224,2 0 32,-2 0-160,28 0 0,-2-25 96,4 25-352,-4 0-577,2-27-672,-28 27-1698,2 0-5477</inkml:trace>
  <inkml:trace contextRef="#ctx0" brushRef="#br0" timeOffset="167410.57">30081 1987 3235,'27'25'5957,"26"-25"-5893,-1 0 1025,28 0-608,25 0-65,27 0 897,2-25 97,24 25-417,26-27-353,-25 1-127,-26 26-161,-1 0-448,-26 0-1057,-53 0-1698,2 26-7463</inkml:trace>
  <inkml:trace contextRef="#ctx0" brushRef="#br0" timeOffset="171026.78">23754 8187 864,'0'-27'3299,"0"1"-128,0-1-384,0 0-545,0 1-576,-26-1-641,26 27-96,-27-25-385,27-2-320,-52 27-224,25 0-32,1 0-96,-1 27-160,-25-27-32,25 52 31,1-26-63,26 28 256,0-1 32,0 0 32,26 27 96,1-1-128,-2 1-321,29-1-159,-28-26 256,26 26 224,-25-26 64,0 2 0,-27-5 32,-27-22 32,27-2 352,-52 2 129,-1-3-225,-1-25-96,-24 0-64,24 0-64,2-25-32,-1-3-32,25 2 129,1-27-65,27 28-128,27-30-32,1 28 0,25 1-65,-26-1-287,25 2-417,1 25-256,-1 0-1441,-25 0-4517</inkml:trace>
  <inkml:trace contextRef="#ctx0" brushRef="#br0" timeOffset="171502.8">24072 7843 10794,'0'-27'1153,"26"-1"-993,-26 28 1409,0 0-864,0 0-609,0 0-96,-26 0 64,26 28 128,0-1-63,-26-2 191,0 29 128,26-28-191,0 28-161,0-29 32,0 2-32,0 26 0,26-26-32,0-1-32,0-26-128,-26 27-577,27-27-576,0 0-1025,-1 0-2595</inkml:trace>
  <inkml:trace contextRef="#ctx0" brushRef="#br0" timeOffset="171763.81">24284 7868 10121,'0'0'961,"0"0"1057,-27 0-705,27 0-1057,-27 27 161,27 0 31,0-1-320,0 1-64,0-27 0,0 27 33,27-2 63,0-25-64,1 27 32,22-27-96,-23 0-224,1 0-609,-1 0-1185,-1 0-1601,-26-27-4004</inkml:trace>
  <inkml:trace contextRef="#ctx0" brushRef="#br0" timeOffset="171949.83">24417 7895 6758,'0'0'5317,"0"27"-5509,0-27 608,0 53 641,0-26-672,0 25-1,0-26-224,0 28-128,0-28-160,0 26-801,27-52-1089,-27 28-2594</inkml:trace>
  <inkml:trace contextRef="#ctx0" brushRef="#br0" timeOffset="172267.84">24681 7868 12139,'0'0'2915,"0"0"-2947,0 0 768,27 0 65,-27 27-448,0 0-65,26-1-128,-26 28-96,0-2-64,26 1-64,-26-26 96,0 26-32,-26 0-128,0-1-257,26-24-447,-27 24-1250,-26-25-2915</inkml:trace>
  <inkml:trace contextRef="#ctx0" brushRef="#br0" timeOffset="172765.87">24257 8955 8071,'0'-25'1890,"0"25"672,0 0-576,0-28-352,0 28-97,0 0-352,0 0-256,0 0 32,0 0-96,0 0-256,0 0-225,0 0-288,0 0 0,0 28 96,0-3 65,0 2-65,0 26-32,0-26-32,0 25-256,27 1-417,-27-26-928,28 26-1218,-28-28-3394</inkml:trace>
  <inkml:trace contextRef="#ctx0" brushRef="#br0" timeOffset="177959.17">21029 8240 3235,'27'0'1537,"-1"-28"1314,-26 28-225,0 0-800,0 0-289,24 0-287,-24 0-161,0 0-257,0 0 1,0 0-96,0 0-64,0 0-97,-24 0-256,24 0-95,-26 0-65,-1 0-128,-1 0 0,-25 0 32,1 0 0,-2 0-32,-24 28 128,24-28-128,-24 0 128,24 0-32,2 0-160,26 0 32,-29 26-64,28-26-320,27 0-161,-24 0-383,24 0-418,0 0-191,0 0-289,0 0-896,0 26-1090</inkml:trace>
  <inkml:trace contextRef="#ctx0" brushRef="#br0" timeOffset="178327.19">20526 8160 5060,'24'-26'1410,"-24"26"-1731,0 0 1218,0 0 737,0-27-449,0 27-448,-24 27-513,-29-27 32,25 0 353,-51 26 800,26 1-64,26-2-672,-25 3-225,26-28-31,-1 26-33,27 0-160,0 2 0,27-28 33,-1 26 95,1 0-192,-2-26-64,2 27-160,0-27 64,27 25-128,-30-25-96,3 28-353,-27-28-608,0 27-1826,0-27-8423</inkml:trace>
  <inkml:trace contextRef="#ctx0" brushRef="#br0" timeOffset="179372.25">21240 8663 8744,'26'-25'1729,"-26"25"-1376,0 0 1408,0 0-479,0 0-610,0 0-351,0 0-225,0 0 0,0 25 160,-26 2-64,26-1 161,0 1-97,0 28-96,-26-5-128,26 4 96,-26 26 0,-1-27-32,0 26 0,-1 1 225,4-2-33,-2-24-64,-1 26-256,-28-2 352,29 2-320,2 0 129,-31 26-97,28-28-32,1 2 0,0 26 0,0-25 96,-28-30-96,54 30 32,-26-28 0,0 26 96,0-26 128,-1-1-32,0 2 33,-1 26-161,28-27-96,-24-1-64,-2 1 128,-1 1-64,27-1-96,-28-28 64,28 29-33,0-28 65,-27 28 0,27-28 0,0 1 65,0-2-33,-24 2 32,24 1-64,0-28 0,0 25-64,0-25-97,24 0 129,-24 27-64,0-27 0,0 0 0,0 0-64,0 0-673,0 0 128,0 0-800,0 0-577,0 0-1569,0 0-4741</inkml:trace>
  <inkml:trace contextRef="#ctx0" brushRef="#br0" timeOffset="179877.28">20313 10703 8680,'27'0'993,"-27"0"-737,0 0 1121,0-25 225,0 25-225,0 0-224,0 0-96,0 0-256,0 25-257,0-25-127,0 27-97,0-1-32,0 28 97,0-1-385,0 0 96,0-1-96,0 28 64,0-28-32,0 28-32,0-26 32,0-29 32,0 30 0,0-30-32,0 2 96,26-1-32,-26 1 0,28 0 129,-4-27-65,3 0-32,1 0 0,-1 0 96,23 0-192,5-27-64,-28 0 64,25 1 0,1-1-32,0 27-64,-27-25-256,27 25-353,-26-27-1152,1 27-3236</inkml:trace>
  <inkml:trace contextRef="#ctx0" brushRef="#br0" timeOffset="182193.41">17270 8187 7559,'-26'-27'1057,"-1"1"384,0 26 225,-25 0-962,26 0-415,-29 0-65,28 26-224,-25-26-32,52 27-64,-26-2-32,26 3 95,26-2 1,-26 28 97,28-28-98,23 27 1,-23 27-32,25-28 32,-29 28 32,4-28 0,-1 28-128,0-25-224,-27-5 160,-27-22 224,0 26 128,-1-29 288,-22-25 65,-5 27-33,4-27-384,-3-27-288,0 2 0,29-3 128,-28 2 0,53-27 32,0 28 288,0-3-224,26 1-32,26 27 64,2-27 64,-28 27-160,26-26-64,3 26-512,-2 0-962,-29 0-864,4 0-2915</inkml:trace>
  <inkml:trace contextRef="#ctx0" brushRef="#br0" timeOffset="182669.44">17560 7895 10570,'-52'0'384,"52"27"1442,-27-1-417,27 1-1025,0 0 97,0 25-97,0-26-192,0 28-96,27-28-96,1 26-288,-4-24-417,2-2-1216,1-26-1314,1 26-5253</inkml:trace>
  <inkml:trace contextRef="#ctx0" brushRef="#br0" timeOffset="183044.46">17718 7922 14765,'-26'0'833,"26"0"-705,26-27 929,2 27-480,-1 0-545,0 0 0,-1 0-160,0 27-417,0-27-223,-26 26 127,27 1 225,-27 0 31,0-2 65,0 2 288,-27-27 128,27 26 96,0 1-160,0-27 0,0 0 64,0 27-64,0-27 32,27 26-32,-27 1 1,27-27-66,-27 25 66,0-25-33,0 28 0,0-28 64,0 26 64,-27-26 64,27 0-32,-27 0-128,1 0-192,26 26-321,-26-26-1152,0 0-3011</inkml:trace>
  <inkml:trace contextRef="#ctx0" brushRef="#br0" timeOffset="183347.48">17984 7788 12427,'0'28'160,"26"-28"545,1 27 865,-27-2-898,27 29 33,1-28-65,-4 1-351,2 25-161,1-25-96,-27-1 0,0 28 0,0-28-384,-27 1-705,1 26-385,2-27-351,-31 0-1410,28 2-6246</inkml:trace>
  <inkml:trace contextRef="#ctx0" brushRef="#br0" timeOffset="183607.5">17826 8663 15822,'0'53'1090,"0"-26"-450,0 28 962,0-5-834,26 4-607,-26-1-129,0 0-513,26 1-1729,-26-28-5381</inkml:trace>
  <inkml:trace contextRef="#ctx0" brushRef="#br0" timeOffset="184472.55">17296 12426 10249,'0'-54'4613,"-26"28"-4549,26 0 320,0-27 865,-26 26-576,26 1-289,-27-1-31,0 27-450,-1-27-63,4 27 64,-2 27 0,26 0 32,0-1 64,0 28-32,26-2 0,-2 1 32,31 0-64,-28-1 32,-1-25-96,0 26-64,0 1-161,-26-29-31,0 30 128,0-29 256,-26 1 128,-26-27 128,25 25-64,-28-25-32,31 0-96,-2-25-96,-1 25 96,27-27-96,0-26-32,27 25 0,-1 3-64,26-2-32,-25 0-160,0 27-481,-1 0-672,0 0-2051,0 0-6724</inkml:trace>
  <inkml:trace contextRef="#ctx0" brushRef="#br0" timeOffset="184732.56">17536 12055 12299,'-28'0'352,"28"0"-159,-27 27 1504,27-2-512,0 3-704,0 24-193,27-25-128,-27 26-128,28 0-32,-4-27-544,2 0-545,1 1-641,1 0-1281,-1-27-4772</inkml:trace>
  <inkml:trace contextRef="#ctx0" brushRef="#br0" timeOffset="185020.58">17668 12055 13612,'24'-27'641,"-24"27"-609,26 0 1345,2 27-960,-1-27-321,-27 27-96,27-2-32,-27 3-64,0-3 32,0 29 192,-27-28 64,27-26 128,-27 27-128,27 0 65,0-27-1,0 0-160,0 0-96,27 0 32,-27 26 32,27-26-32,-1 0-64,0 0-96,0 26-481,1-26-832,-27 26-1986</inkml:trace>
  <inkml:trace contextRef="#ctx0" brushRef="#br0" timeOffset="186109.64">17852 12346 5188,'0'0'993,"-26"0"769,26 0 929,0 0-1474,0 0-545,0 0 738,0 26-97,0-26-448,26 27-417,-26-27-128,0 27 97,0-27-257,0 0-128,0 26 0,0-26 0,0 0 32,-26 27-64,0-27 0,-28 0 32,0 25-64,30-25-32,-3 0-224,-28 0-449,55 0-1313,-26 0-2818</inkml:trace>
  <inkml:trace contextRef="#ctx0" brushRef="#br0" timeOffset="186440.66">17932 12028 12075,'0'-26'865,"0"26"-32,26 0 1889,-26 0-1601,26 26-288,0 1-192,1 0-353,-27-2-128,27 3-128,1 24-64,-28-25-160,0 26-128,0 0-129,0-27-31,0 27-193,-28-26-1185,1-1-2114,27 1-6918</inkml:trace>
  <inkml:trace contextRef="#ctx0" brushRef="#br0" timeOffset="186852.68">17641 12824 16239,'-28'0'1089,"28"0"-737,0 0 2018,28 0-1441,-1 0-416,23 0-257,-22 26-224,26 0-160,-28 1-192,0-27-97,-26 27-191,0-1 63,-26 26 225,0-25 256,-28 0 480,0-1-95,30 1 223,-3-27 33,27 27-225,0-27-352,27 0 192,-3 25-256,30-25-160,0 0-321,-2-25-512,-26 25-929,1 0-2626</inkml:trace>
  <inkml:trace contextRef="#ctx0" brushRef="#br0" timeOffset="189687.84">15046 13142 10153,'0'0'2979,"0"0"-3267,0 0 384,0 0 801,-26 0 96,-1 0-417,-25 0-127,25 0-65,-51 0-64,-4 0-192,-23 0 161,-27 0-97,0 25-192,-28-25 32,28 0 0,0 28-32,0-28 32,27 25-96,-1 2-385,25-27-95,2 0 320,53 27-65,-1-27-543,0 0-322,27 0-960,27 0 577,-27 0-2050</inkml:trace>
  <inkml:trace contextRef="#ctx0" brushRef="#br0" timeOffset="189982.86">13802 13035 13132,'-52'0'-481,"-1"0"-1440,-2 27 1344,-23-1 673,24-26 64,-24 27-128,-2 0 32,28-2 257,-2 3 576,2-3 128,52 2-161,0 0-319,24-1 128,4 1-65,26 26-127,24-27-97,-24 0-288,51 2-32,-52-2-256,26 0-353,-24 1-1376,-29-27-2724</inkml:trace>
  <inkml:trace contextRef="#ctx0" brushRef="#br0" timeOffset="190820.91">9725 8372 4228,'0'0'640,"0"0"-576,0 0 385,0 0 191,27 0-352,-27 0-31,0 0 95,0 0-64,0 0-128,0 0-192,0 0-1825</inkml:trace>
  <inkml:trace contextRef="#ctx0" brushRef="#br0" timeOffset="191259.93">9885 8240 10505,'0'-28'1954,"0"3"-1954,0-2 64,-27 1 929,-1-1 289,4 27-161,24-27-705,-54 27-416,27 27-96,0 0 64,3-1-32,-4 1-32,28 26-32,28-1 31,-4 2 33,3-1 64,0 0-32,27-1-160,-2 28-384,-25-26-257,0-2-480,-1 1-97,-26 2 481,0-5 577,-26-22 288,-1-2 192,-28 2 32,5-28-32,-5 0-128,4 0 64,-30-28 65,54 2 31,-25-2 224,52-22 449,-26 22-64,52 1-1,1 0-575,25 1 223,1-1-128,-1 2-288,2 25-64,0 0-833,-30 0-1889,4 0-4389</inkml:trace>
  <inkml:trace contextRef="#ctx0" brushRef="#br0" timeOffset="191655.96">10097 7843 8936,'-27'25'1057,"27"2"-480,-26 0 608,26 26-545,-27-1-416,27 1-127,27 1-65,-27-1-129,26 0-511,1-27-481,-2 0-160,29-26-897,-28 28-2307</inkml:trace>
  <inkml:trace contextRef="#ctx0" brushRef="#br0" timeOffset="191959.97">10254 7948 12011,'55'-26'352,"-28"26"801,-1 0 385,-2 0-1154,4 0-320,-28 26-64,0 1-128,0 0 0,0 25 32,-28-26 160,4 1 64,24 0 32,-26-1-64,26 1 32,0-27-32,0 0 33,26 0 31,-26 25 0,24-25-128,31 0-480,-28 0-1090,-1 0-1633,-26-25-4965</inkml:trace>
  <inkml:trace contextRef="#ctx0" brushRef="#br0" timeOffset="192175.99">10494 7868 12139,'26'0'1954,"0"27"-1954,1-27 544,26 27 545,-27-27-448,0 26-385,1 28-224,-27-29 0,0 28-320,0 1-160,0-1-353,-27 0-544,1-27-1410,0 28-2946</inkml:trace>
  <inkml:trace contextRef="#ctx0" brushRef="#br0" timeOffset="192443">10386 8716 8263,'0'54'3908,"0"-26"-3556,28 22 1218,-28 4 288,0-1-1122,0 0-640,0 1-224,0-2-1089,0 1-2979</inkml:trace>
  <inkml:trace contextRef="#ctx0" brushRef="#br0" timeOffset="193705.07">9938 12135 4900,'0'-53'7495,"0"26"-7655,0 0 192,-26 1 865,26 26-353,-27-27-223,0 27-225,-1 0-128,28 0 0,-24 27 0,24-1 32,0 1 32,0 25-64,0 28-128,24-27-769,31 27-96,-28-28-96,-1 28-449,26-28-95,-25 3 351,-27-3 289,0-25 769,0 26 769,-27-26 1441,1-27 896,-26 26-992,25-26-737,-28-26-288,31 26-161,-2-27-319,-2-26-97,28 26-96,0-25 32,28 24 33,-2 1-129,-2 2-64,31-2-128,-28 1-257,-1 26-896,26 0-1185,-25-27-3684</inkml:trace>
  <inkml:trace contextRef="#ctx0" brushRef="#br0" timeOffset="193972.09">10202 11870 8936,'0'-54'3203,"-26"54"-3043,26 0 545,0 0 640,0 27-736,-27 0-257,27 26-160,0-1 128,27-25-95,-27 26-161,26-1-32,-26-24-64,28-3-353,-4 2-576,3 0-704,1-27-962,-1 0-6181</inkml:trace>
  <inkml:trace contextRef="#ctx0" brushRef="#br0" timeOffset="194218.1">10309 11816 14765,'27'0'65,"-27"0"-258,50 0 802,-22 27 64,-28 0-97,27-2-512,-27 3-64,0 24-64,0-25 96,0-1 32,-27 1 128,27 0-96,0-27 1,0 0-97,0 25 128,27-25 0,-27 0-96,27 0-641,-1 0-800,0 0-2371</inkml:trace>
  <inkml:trace contextRef="#ctx0" brushRef="#br0" timeOffset="194550.12">10494 11790 10602,'0'-27'1665,"0"27"-1729,26 0 1377,-26 27 289,53-27-833,-26 26-417,-1 1-224,26 25 0,-25-24 64,0 24-64,-1 1-31,-26-26-194,0 25-319,0-24-833,0 24-1282,-53-25-5316</inkml:trace>
  <inkml:trace contextRef="#ctx0" brushRef="#br0" timeOffset="195010.15">10309 12638 14349,'0'0'1441,"0"0"-1569,27 0 1730,-1-27-289,-2 27-800,31 0-417,-28 0-64,-1 0-64,0 27 0,-26-27-161,26 25 97,-26 3 0,-26-1 128,26-1 96,-26 1 33,0-2-161,-1 3 128,0-2-224,27 0 544,-28-26-352,28 27-224,0-27 480,28 0 1,-1 0-33,0 0-320,25 0-32,-26-27-128,28 27-225,-28 0-383,0 0-930,0 0-2658</inkml:trace>
  <inkml:trace contextRef="#ctx0" brushRef="#br0" timeOffset="-214022.41">10784 9908 6085,'26'0'2691,"-26"0"-1186,0 0 1218,0 0-641,0 0-865,0-26-256,0 26-192,0 0-97,-26-27 33,26 27-225,0 0-63,-26 0-193,26 0 64,-26-27-64,-1 27 65,27 0-65,-27 0-32,1 0 0,0 0-64,-27-25 33,26 25-33,-25 0-64,-1-27 32,-26 27 0,26 0 0,-26 0 0,25 27-128,-25-27 96,-1 0 0,27 25-96,-26-25 128,0 0-96,25 27-64,-24-27 64,24 27 32,0-27-256,2 26 480,-1-26-192,-26 0-32,26 0-64,1 27 64,-1-27-96,-2 0 128,4 27 0,-3-27-64,2 25 129,-2-25-129,28 27 64,-28 1 32,29-28-160,-28 25 0,-2-25 128,31 28-64,-3-28 0,-27 25-32,27-25 128,-25 26-192,25 2 192,-26-2-192,28-26 128,-2 27 64,-26 0-192,26-1 192,-25 0-192,25 0 96,1 1 0,-1 26 0,-25-26-96,25-2 192,1 29-128,-2-28-225,4 1 450,-3 0-97,-1 26-128,1-26 0,1-2 64,26 28-96,-24-26 128,-4 26-96,1-1 32,0-24-32,27 24 32,-26 2 0,26-1 0,-27-1 0,27 1-33,-25-26 33,25 25 0,-27 3 33,27-3-33,-27-26 0,27 28 0,0-1 0,0-28 96,0 29-192,0-28-1,0 28 226,0-1-97,0-28-96,0 29 96,27-1-64,-27-1 64,0 1-64,0 1 32,0-1 0,27-1 32,-27 1-64,0 1-1,0-1 66,25-26-1,-25 25-32,27 1 32,-27-26-96,26-1 96,-26 26 32,27-25 32,0 1-32,-27-3 32,28 2-32,-4 0-64,2-2 32,1 3 64,1-1-128,-1-1 96,-3 1-64,4-2-64,-2 3 128,28-2-64,-29 0-224,2 1 512,-1-27-576,1 27 608,0-1-224,-2 1-256,2-27 192,-1 25 0,1-25-224,0 27 480,-2-27-320,2 27 64,-1-27 0,1 0-64,1 26 64,-4-26-64,-24 27 32,55-27 0,-29 0 96,1 27-128,-3-27 0,4 0 64,-1 25-32,-27-25 96,26 0-160,1 28 64,-2-28 0,2 25 0,-27-25 0,27 0 0,-1 27 0,1-27 0,0 27 0,-2-27 32,2 0-64,-1 26-224,2-26 480,-28 27-192,27-27-128,-3 0 64,3 0 32,1 27-64,-2-27 64,1 0-224,-3 0 448,4 0-224,-1 0 0,-1 0 32,1 0-160,-2 0 128,29 0-64,-28 0 32,1 26-32,-2-26 128,29 0-224,-28 0 96,2 0 96,23 0-128,-24 0 32,27 0 128,-30 0-128,31 0 96,-28 0-96,-1 0 96,26 0 96,-25 0-192,0-26-64,-1 26-65,1 0-159,-2 0 480,-25 0-224,27 0 0,-27 0 96,0 0-96,0 0 64,27 0-64,-27 0 128,26 0-32,2 0 0,-28 0 0,24 0-192,3 0 96,-27 0-65,28 0-255,-28 0 544,27 0-128,-27 0-192,26 0 128,-26 0 128,24 0-128,-24 0 96,28-27-96,-1 27 0,-27 0 32,27 0-32,-1 0 32,0 0-32,0 0 64,1 0-32,0 0 128,25 0-128,-26 0 0,28 0 32,-2-27 64,1 27-128,2 0 64,-31 0 0,30 0 0,0 0 0,-2 0 0,1 0 0,0 0 0,-1 0 0,2-26-32,-2 26 96,1 0-160,2-27-1,-31 27 65,30-27-64,-27 27 0,25-25-32,-25 25-32,26-28 32,-26 3 64,-2 25 32,2-27 0,-1 0 32,1 27 0,25-26 32,-25-1 96,-1 0-32,1 2 32,1-2-64,-4 1 128,3-1-192,1 0 64,-2 1-64,1 0 32,25-27 161,-25 26-257,-1 1 160,1-29 0,0 30 64,-2-29 96,2 29-160,-1-30 192,1 3-288,0-1 161,-2 0-97,-25 1-64,27-2 96,-27 1 32,26 1 0,-26 24 64,28-24 129,-28 25-65,0-26-32,0 26-32,27 2 0,-27-28-96,0-1-192,0 28 128,24-28 32,-24 29-64,27-28-96,-27 26 64,0-26 417,0 27-225,0-2 96,0-25-224,0 28 0,0-29 64,0 28-64,-27-26-32,27-3 64,0 3-64,-24-28-128,24 28 160,0-1 0,0 26-64,-27-26 64,27 27 32,-28-2 128,28 3-159,-26-28 63,-1 26-32,2 0 32,-2-26 0,-26 28-96,1-30 64,-2 3-32,1-1-32,-26-1-64,-2-24 96,2 24-192,1 2 224,-2-1-224,1 26 192,-1-27-64,1 28-96,1 1-1,-4-28 97,4 25-320,-28 1-257,26 2-127,2-2-65,-4 0-544,-23 27 32,52 0-737,-26 0-5990</inkml:trace>
  <inkml:trace contextRef="#ctx0" brushRef="#br0" timeOffset="-211592.27">22114 3072 7142,'0'-50'577,"0"22"288,0-26 2017,-28 28-736,2-1-608,-1 2 63,2-2-416,-2 0-608,-26 1-417,1 26-160,-2 26 32,28-26-96,-1 27-96,-25 25-32,52 1-385,0 1 225,27-1 128,-2 26 64,28 1 96,1-2-161,-2 2-95,-26-1-225,28 1 225,-29-27 224,-25 1 128,0-1 192,-25-28 609,-29 29 32,1-54-160,-26 26-225,1-26-64,24-26-287,0-2 95,30 2-96,-3 1-224,27-28-192,0 25-129,51 2 1,-23-27-257,25 28-128,26-3-416,-26 28-32,-1-27-320,-25 27-898,26 0-1953</inkml:trace>
  <inkml:trace contextRef="#ctx0" brushRef="#br0" timeOffset="-211253.25">22300 2570 14733,'0'-26'641,"0"26"704,0 0-1152,-27 0-226,27 0 258,0 52 31,-27-25-160,27 53-96,0-28 0,27 1-512,0 1-545,-27-29-865,25 2-961,2-1-1281</inkml:trace>
  <inkml:trace contextRef="#ctx0" brushRef="#br0" timeOffset="-210994.25">22432 2650 12780,'0'-27'2882,"0"27"-3298,0 0 896,25-27-480,2 27-32,-1 27 0,1 0 0,-27-27 0,0 53-96,0-28 96,0 2 192,0 0 385,-27-1 63,27 1 97,0 0-225,0-27-351,0 25-161,0-25-289,27 0-159,0 0-449,-2 0-1313,2 0-3107</inkml:trace>
  <inkml:trace contextRef="#ctx0" brushRef="#br0" timeOffset="-210777.22">22670 2544 15726,'0'0'-480,"0"0"768,0 0-128,27 0-128,24 26 129,-23 0-65,25 28-128,-28-28-97,-25 53-383,0-26 128,0 1 223,0-2-223,-25 1-769,25 2-1441,-27-5-4869</inkml:trace>
  <inkml:trace contextRef="#ctx0" brushRef="#br0" timeOffset="-210301.2">22352 3683 10666,'0'0'6085,"0"0"-5957,0 0 865,26 0-896,1 0-33,25 25 32,-25 1-417,-1 2 482,1-28-418,0 26 97,-27 1 128,0 26 128,0-27 160,-27 0 65,0 1 383,1 0-159,-1-27-1,2 26-63,25-26-289,0 0-128,0 0-128,0 27 160,25-27-64,28 0-160,-26 0-256,0 25-193,25-25-352,-26 0-1249,2 0-3972</inkml:trace>
  <inkml:trace contextRef="#ctx0" brushRef="#br0" timeOffset="-209941.18">23305 3338 14637,'0'0'2114,"0"0"-608,0 0 544,0 0-1121,53 0 608,-26 0-352,25 0-352,28 0-385,-28 0-287,28 0-97,-28-27 0,-25 27-96,-1 0-417,-26 0-832,28 0-801,-56 0-673,2 27-3458</inkml:trace>
  <inkml:trace contextRef="#ctx0" brushRef="#br0" timeOffset="-209769.17">23385 3550 16207,'25'26'961,"2"0"352,0-26 1057,51 0-1313,-24 0-256,24 0-256,-24 0-289,24 0-256,-51 0-833,1 0-608,-28 0-2627</inkml:trace>
  <inkml:trace contextRef="#ctx0" brushRef="#br1" timeOffset="-204352.86">12981 11552 4996,'-27'26'769,"27"-26"0,0 26 1729,0-26-480,0 0 0,0 0-641,0 0-512,0 0-256,0 0-129,0 0 33,0 0 95,0 0 1,27 0-257,-27 0 32,0-26-127,27 0-33,-27 26 32,26-53-32,-26 25-64,28 3-63,-28-2 95,24-26-224,3 1 160,0 25-32,1-26-32,-2-1-64,-2 1 32,4 1 64,-1-1 0,0 26 0,-1-26 64,0-1 33,-26 2-65,26-1-160,1 0 544,0 26-352,-1-25 97,1-1-65,-2-1 0,2 1-32,0 1 96,-1 25-128,2-26 65,-28 0-33,24 27-64,-24-27-96,27 0 0,1 25 96,-28-23-192,27 23 160,-27-25-160,26 26 128,-2-25-32,4 25 64,-1-26-32,-27 26 0,27-25 32,-27 26 64,26-1-192,-26-26 128,26 27-32,0-27 32,-26 26 0,0 1-32,27-28 96,0 29-160,-27-3 96,26-24 33,0 25-33,0-26 192,1 26-352,-27-25 160,27-1 0,-1 26-128,0 1 96,-26-26-32,0 25 0,26 0 160,-26 1-224,27-1 64,-27-26 96,28 27-96,-1-2 64,-27-22-32,24 22-32,2-26 64,2 28-96,-28-1 32,27 2 0,0-29 32,-27 28 0,25-1-32,-25 0 0,27 2 0,-27-2 0,26-1-64,1-24 32,0 26 0,-1 0-192,-26-2 96,26-24-64,-26 24 31,0 3 129,0 25-32,0-27 96,26 1-32,-26 26 32,0 0-128,0-27 96,0 27-128,0 0 0,0 0-32,0 0 32,0 0-128,0-27-1,0 27 129,0 0 192,0 0-128,0 0 0,0-26 64,0 26-64,0 0 96,0 0 0,0 0-128,0 0 128,0 0-160,0 0-449,0 0 33,0 0 63,0 0 161,0 26 128,0-26 160,0 0-96,0 27 160,0 0-64,-26-1 0,0 1 96,26 26-128,-26-1 32,-1 2 32,0-1-64,1 0 96,-1-1-32,-25 28 0,25-26-128,-1-2 160,2 28-64,2-27 32,-3 26-64,-1-26-1,1 0 65,1 1-32,0-2 97,0 1-98,-1 0 33,0-26 65,1 25-162,0 1 194,0-26-162,26 25 98,-27-24-130,0 25 97,27-1 97,-26 2-97,0-2-33,0 1 66,-1 0-33,-28-1 0,31 2 0,-2-1 0,-1-1 64,-1 3-32,1-2-96,27-28 96,-24 29-32,-4-28-64,2 28 64,-1-28 32,27 26-32,-27-25 32,2 26 96,-2-1-32,1-25-128,26 26 64,-27-26 64,27 0-64,-27-2-64,27 3 96,-26 24 96,26-25-96,-26-1 192,0 28-127,-1-1 63,0-28-96,-1 29 32,4-1-96,-2 0 32,-2-1-64,28 3 128,-27-30 128,0 29-63,27-1-1,-24-1 96,24-25 0,-28 26 33,2-26-97,26-2-256,0 3 96,-27-3-32,27 3 32,0-28 0,-27 26 32,27-26-96,-25 26 0,25-26-96,0 27-224,0-27-257,0 0-416,0-27-288,0 27-513,25-52-2594</inkml:trace>
  <inkml:trace contextRef="#ctx0" brushRef="#br1" timeOffset="-203652.82">14198 8240 7783,'-52'26'4997,"52"-26"-3460,-26 26 737,-1-26-544,27 0-321,0 0-384,0 0-544,0 0-225,27 0 96,-1-26-64,26 0-95,30-2-129,-32 3-96,32-28 192,-30-1-96,28 28-32,-54-1 64,26 2 64,-25-2 0,-27 0 65,27 27 31,-27 0-224,0 0-32,0 27-32,0-27 64,28 27 32,-28 25 64,0 1-64,24 0 32,-24-1-64,26-24 64,-26 24-128,0 2 64,27-1 64,-27-28-96,0 30 32,0-30 32,0 29-160,0-28-608,-27 1-706,27 0-608,0-2-1409,0 2-7367</inkml:trace>
  <inkml:trace contextRef="#ctx0" brushRef="#br1" timeOffset="-201568.7">12876 9167 3651,'-27'-27'6406,"27"27"-5637,0-26 1473,-27 26-352,27-26-161,-25 26-319,-2 0-225,1 0-641,-1 0-63,0 0-353,2 0-96,-28 26-32,25 0-96,1 1 32,3 26 32,-3-26-64,-1 25 96,28 1-129,0 26 65,0-26 64,28 1-32,-1 26-32,24-28-32,3-26-192,-2 28 128,28-28-32,-1-26 128,1 0 96,-1 0-96,-1 0 128,-24-26 128,24-1 64,-50 0-160,26-25 32,-28-1-64,-26 0 64,0-1 65,0 1-33,0 1-32,-53-28-32,-2 53 32,5-25 128,-5 26-96,-24-1-31,26 0-290,1 27-127,25 0-545,-26 0-320,53 0-1089,-27 0-2274,27 27-7526</inkml:trace>
  <inkml:trace contextRef="#ctx0" brushRef="#br1" timeOffset="-201193.68">12665 9326 448,'0'0'9257,"0"0"-8296,0 0 1281,0 0 32,0 0-1249,0 26-256,0-26-161,0 27-223,25 0 31,-25-27 0,0 25-95,27 3-225,-27-3 32,0-25-64,27 28 0,-27-28 0,26 0-64,1 0-64,-2 0 32,2 0 0,0 0 64,-1 0-32,1 0-32,-27 0-96,25 0-96,2 0-513,0-28-801,-27 28-1376,26 0-3300</inkml:trace>
  <inkml:trace contextRef="#ctx0" brushRef="#br1" timeOffset="-201019.67">13034 9379 11370,'0'0'1570,"0"0"-930,0 0 513,0 27-352,0-2-352,28 3 127,-28 25-352,24-27-224,-24 0-128,27 1-480,0 0-1154,-27-27-2850</inkml:trace>
  <inkml:trace contextRef="#ctx0" brushRef="#br1" timeOffset="-200636.64">13218 8770 5028,'0'-27'3844,"0"27"-3652,0-27 1986,-24 27-128,24 0-512,0 0 31,0 0-704,0 27-257,0 0-63,0 1-193,0 22-192,0-22-63,0 26-194,24-29 129,-24 2-384,28-1-32,-1-26-353,0 0-352,-27 0-1121,26 0-2434</inkml:trace>
  <inkml:trace contextRef="#ctx0" brushRef="#br1" timeOffset="-200349.63">13273 8690 8776,'27'0'1153,"-1"-27"897,0 27 288,-26-25-1281,26 25-384,1 0-545,-27 25-32,27 2-32,-27-1 0,0 28 0,-27-26 32,27-3 0,0 0 32,0-25 33,-27 28 31,27-28-64,27 26-128,-27-26 96,27 0-32,-27 0-32,26 0-128,1 0-609,-2 0-512,-25 0-1025,27 0-1858</inkml:trace>
  <inkml:trace contextRef="#ctx0" brushRef="#br1" timeOffset="-199829.6">13590 8504 4067,'0'0'2499,"0"-25"-289,0 25 320,0 0-352,0 0-640,0 0-513,28 0-160,-28 25-33,24-25-191,-24 27-289,27 0-256,1 26 32,-1-26-63,-27 25-1,26 1 0,-26-26-64,-26 26-96,26 0-97,-27-27-31,-1 2-192,1 24-769,3-26-1634,-4 1-6982</inkml:trace>
  <inkml:trace contextRef="#ctx0" brushRef="#br1" timeOffset="-197758.48">13510 9512 6309,'0'0'4741,"0"0"-4164,0 0 1953,0 0-768,0 0-1378,0 0 96,0 0 225,0 26-353,0-26 97,0 26-65,0 1 1,0 0-289,0-1 64,0 0-224,0-26-96,0 26-353,0-26-576,27 0-769,-27 0-1761,0 0-4549</inkml:trace>
  <inkml:trace contextRef="#ctx0" brushRef="#br1" timeOffset="-197442.46">13618 9406 11370,'24'-27'1153,"-24"27"-288,27 0 1345,1 0-1473,-28 0-545,27 27-128,-27-27-64,26 25-160,-26-25-64,0 28 128,-26-3 128,26 3 32,-27-2 64,27 0 160,-28-26 257,28 27-97,0 0-224,0-27 1,28 0-33,-1 0-160,-27 0-192,26 0-737,-2 26-1249,-24-26-2499</inkml:trace>
  <inkml:trace contextRef="#ctx0" brushRef="#br2" timeOffset="-194449.29">13062 11711 2274,'-54'0'1793,"27"0"65,0-27 480,2 27-64,-2 0-95,27 0-354,-26 0-415,26 0-225,0 0-96,0 0-353,26 0-351,1 0-1,-2 0-96,29 0-127,0 0 31,24 0-32,28 0-160,0 0-32,0 0 96,26 27-64,2-27 0,-2 0 96,0 0-96,0 0-128,1-27 192,-28 27 0,1 0-64,-26 0-96,-28 0-96,1 0 160,-53 0-128,27 0 31,-27 0 65,0 0-128,0 0 160,-27 27 0,0-27 0,1 0 0,0 0-32,0-27 64,-28 27-96,28 0 96,-26 0-160,-2-26-96,0 26-65,3 0 289,-30 0-224,2 0 160,-26 0-64,25 0 256,1 0-192,-26 0 96,23 0 0,-23 0-64,26 0 128,-27 0-32,27 0 32,0 0 64,-2 0 96,30 26-96,23-26-64,2 0 32,26 0-96,26 27 129,-26-27-33,52 0 96,2 0-96,24 0-32,30 0 0,-29 0 64,53-27-64,-27 27 32,3 0-64,24 0-64,-26 0 96,-1 0-128,0 0-96,-23 0-96,23 0-160,0 0-225,-25 0 321,-28 0 127,2 0 129,-26 0 64,-4 0-96,-24 0 385,0 0-129,0 0-160,-24 0-64,-4 0 64,28 0 64,-27 0-288,27 0-33,0 0-704,0-26-1569,0 26-1922</inkml:trace>
  <inkml:trace contextRef="#ctx0" brushRef="#br2" timeOffset="-193951.26">14253 11314 12619,'-28'0'289,"28"0"-193,0 0 1569,0 0-223,28 25-353,-1 2-417,23-1-319,5 1-193,-3 0 160,1-2 33,27 28-161,-28-25 96,30-2-288,-32 0 96,5 1 0,-4 0-64,3-1 0,-27-26 96,-27 0-192,27 0 32,-27 0 96,-27 0-64,27 0 32,-27 0-96,27 27 160,-26-27-160,-2 0 64,-23 0 0,23 25-32,-25 2 0,1-27 32,-2 27 0,2-1-32,26 1 32,-28 0-96,28-27 128,26 25-128,-27-25 96,27 28-448,0-28 576,0 0-352,27 0-193,-27 0-287,0 0-610,0 0-1152,0 0-4100</inkml:trace>
  <inkml:trace contextRef="#ctx0" brushRef="#br2" timeOffset="-192739.19">13218 12187 6854,'0'-27'2691,"0"27"-1795,0-25 1571,-24 25-577,24 0-769,-26 0-641,26 0-352,-28 0-128,1 25 0,0 2-32,3 0 32,-4 26 0,2 0 0,-1-27 0,27 27-32,0 27 0,0-28 64,27 1-32,-1 1 32,26-29-32,2 30 32,24-29 0,-23 1 0,24-2 64,1-25 0,-2 0 65,2 0 127,-28-25 0,3-2-96,-2 1-32,-1-29 129,-25 30-161,-27-29 64,27 1-96,-27 1 96,-27-1-96,0-1 65,-1 2-65,4-1 608,-2 0-191,-29 26-193,28 0-320,-25 2 96,26 25-288,-1 0-192,0 0-577,27 0-641,-25 25-480,25-25-1729,-27 27-5863</inkml:trace>
  <inkml:trace contextRef="#ctx0" brushRef="#br2" timeOffset="-192400.17">13246 12294 6342,'0'0'3010,"0"0"-2657,-28 0 1472,28 0 161,0 26-929,-24-26-288,24 26-64,0-26-257,0 26-160,0-26-159,0 27 95,24-27 128,4 27-128,-1-27-32,0 26-127,-1-26-1,26 27 128,-25-27-288,0 0 160,-1 0-577,1 0-512,-27 0-1153,25 0-1249,-25 0-5253</inkml:trace>
  <inkml:trace contextRef="#ctx0" brushRef="#br2" timeOffset="-192221.16">13564 12372 7527,'0'0'1441,"0"0"-96,0 0 1410,0 27-1090,0 0-736,0-1-224,-27 1-385,27-2-224,0 2-96,0 1-608,0-3-1026,27 2-1857,-27-27-7558</inkml:trace>
  <inkml:trace contextRef="#ctx0" brushRef="#br2" timeOffset="-191607.13">13961 11895 2562,'0'-25'3908,"0"25"-994,0 0-1216,0 0-513,0 0-64,-27 0-320,1 25-289,26 3-223,-26-3-129,26 2-64,0 0 0,-26 26-64,26-26-32,26-2-160,-26 3-224,26-3-417,-26 2-480,26-27-994,-26 0-3170</inkml:trace>
  <inkml:trace contextRef="#ctx0" brushRef="#br2" timeOffset="-191346.11">13988 11975 9480,'52'-27'-224,"-52"27"577,26 0 608,-26 0-994,0 0 66,0 27-98,0-27 97,0 27 65,0-1 95,0 1 384,-26 0-127,26-27-225,0 25 0,0-25 96,0 0-127,26 0-1,-26 0-160,27 0-384,0 28-1314,-27-28-3523</inkml:trace>
  <inkml:trace contextRef="#ctx0" brushRef="#br2" timeOffset="-191109.1">14120 11870 7238,'0'0'3267,"26"0"-3235,-26 0 1570,26 0-353,0 0-896,1 25-129,1 3-32,-1-3 0,-27 2-96,24 0 224,-24-1-223,0 28-1,0-29-32,0 3-321,0-3-735,-24 2-1154,-3 0-5830</inkml:trace>
  <inkml:trace contextRef="#ctx0" brushRef="#br2" timeOffset="-187726.91">13988 12638 9961,'0'-27'961,"0"27"-224,0 0 2145,0 0-1216,0 0-994,26 0-191,0 0-257,-26 0-160,26 0-64,1 0-32,-27 0 32,27 27 0,-27-27-64,0 25 32,-27-25 160,27 28 64,-27-1 129,27-27-1,-26 26-128,26-26-128,0 27-32,0-27 32,26 0-64,-26 25-160,27-25-384,0 0-706,-1 0-1184,0-25-2498</inkml:trace>
  <inkml:trace contextRef="#ctx0" brushRef="#br2" timeOffset="-187437.89">14253 12611 6470,'27'0'6214,"-3"0"-5990,2 0 2402,2 0-1569,-28 0-929,27 0-96,0 27-64,-27-2 0,0 3 96,0-1-64,-27-1 128,0 1-31,27-27 31,-28 25 128,28-25-224,0 28 416,0-28-287,28 0 191,-28 0-96,27 0-96,25 0-352,-25 0 384,-1 0-640,1 0-1154,0 0-3010</inkml:trace>
  <inkml:trace contextRef="#ctx0" brushRef="#br0" timeOffset="-173316.08">5757 12903 7783,'-27'27'961,"27"-27"1217,0 0-32,0 0-481,0 0-255,0 0-545,27 0-225,-3 0-159,31-27-321,-29 27 32,53-27 64,-26 27-256,26 0 417,1-26-321,-1 26-32,-1 0-32,30 0-32,-2 0 0,-1-26 64,0 26-64,-25-28-32,-28 28 0,3-25 32,-28 25-32,-1 0 64,-2 0-352,-24 0-1,0 0-63,0 0-417,0 0-448,0 0-609,-24-27-832,-2 27 63,26 0-832</inkml:trace>
  <inkml:trace contextRef="#ctx0" brushRef="#br0" timeOffset="-172998.06">6761 12584 3267,'0'0'4260,"0"0"-2723,0 0-31,0 0-642,0 0 866,27 0-32,-1 0-738,26 0-479,3 0-193,-2 0 0,-1 0-191,28 0 95,-28 0-160,2 27 0,-2-27 0,-26 27-32,1-27 0,0 0 32,-1 25 32,-26-25-32,0 28 128,0-1 160,-26-1 97,-1 1 159,0-2 1,1 29-193,-26-28-127,25 1-161,0 26-96,1-26-64,0 25-385,26 1-704,-26-26-1377,-1 25-3684</inkml:trace>
  <inkml:trace contextRef="#ctx0" brushRef="#br1" timeOffset="-168444.8">18010 7711 4131,'0'0'1410,"0"0"63,0-27 161,0 27-321,0-28 224,-26 28-191,26-26-385,0 26-321,0-26-31,-26 26 63,26 0 1,-26-26-96,-1 26-1,0-26-256,-25 26-31,-1-28-129,-2 28 0,5-26-32,-32 26-32,4 0-32,24 0-64,-24 0 32,-28 0-64,26 26 0,-25 2-32,-2 24 64,27 0 0,2-24-64,-1 24 128,-1 0-128,25 3 128,-23 24-64,0-26 0,24-1 96,0 28-96,2 0 0,26-27 32,-1 27-64,0-1 0,2 1 64,25-1-32,0 1-64,0 25 96,25-25 0,2-1-32,26-26-32,-1 27 160,28-27-128,-1-1 64,26 2 33,3-1-65,-2-1 0,26-25-161,28 26 33,-28-53 96,0 27 0,0-27-32,-27 0 32,28 0 0,-27-27-64,0 0 32,0-26 32,-28 26-64,28-25 64,-25-28 96,-2 28 96,1-28 1,-28 2-1,1-4 160,-1-23-224,-52 0 32,0-2 65,0 0 31,-25 3-32,-29-4 449,28 3 31,-53 52-351,26-26-161,-26 26-96,26-1-64,-26 29-64,24-30-96,5 30-256,22 25-225,1-27-480,0 27-641,27 0-1633,0 0-9994</inkml:trace>
  <inkml:trace contextRef="#ctx0" brushRef="#br1" timeOffset="-167241.75">13642 8160 10345,'0'0'897,"0"-26"833,0 26 256,-24-27-353,24 27-223,-28-27-353,2 27-385,-28 0-223,2 0-257,-1 0-192,0 0 32,-26 27-64,0 0-32,-2-1 64,2 26-64,-1-24 32,2 24-32,-1 2 192,-1-1-224,1 0 96,-2-1-32,2 28 64,26-1 0,-26 1-96,26-25 96,28 23-32,-29 1 0,28-26 96,-1 27-224,-1-28 96,28 28 160,0-28-224,0 2 128,-24 26-64,24-27 0,24 0 96,-24 26-96,28-26-32,-1-1 64,-1 2 64,28-1-32,-29-28 0,28 29-64,1-28 32,24 28 0,-23-29 0,24 2-64,-26 1 32,26-3-33,-26-25-63,26 28 160,-26-28-128,26 0 96,-1 0-64,-24 0 64,24 0-32,4-28 32,-30 3-96,28-3 160,-27 1-128,-1 2 192,1-29-224,-1 1 160,30 26 32,-32-25-32,5-1-32,-28 0 32,25 1 33,-26-2-65,28 2 32,-28-1 32,0 0-32,0-27 0,1 1 32,0 26-64,-27-27 160,0 1-64,26-1 225,-26 1 95,0 1-64,0-4-159,-26 29 127,-1-26 0,0-1 161,-25 28-257,-1-28-96,-26 0-64,-1 0-160,2 28-32,-4-1 96,30 26-128,-1 1-128,1 26-513,-1 0-672,-1 26-962,28 1-3266</inkml:trace>
  <inkml:trace contextRef="#ctx0" brushRef="#br2" timeOffset="-163280.51">17905 11816 6534,'0'-26'1665,"0"-1"-608,0 0 705,-27 27-32,27-25-129,-26-2-736,0 27 32,0-26-257,-1 26-127,-28 0-97,5 0-95,-5 0-65,2 0-160,1 26-32,-2 1-128,-24-27 0,24 25 64,-24 2 32,-4 0-64,5 26 32,-2-26-64,-2 26 64,29-1-32,-1 1 96,-1 26-64,2-26-32,26 1 32,-28 26-32,26-2 64,-22-24-128,22 24 96,28 2 64,-27-26-128,27 26 96,0 26 32,0-27-160,27 1 96,1-1-32,-2-26-32,53 27 64,-26-28 0,53 1 0,-28 1 0,30-28 32,24 0 32,-26 0-64,26-26 96,0 0 32,1 0 0,-1-26 32,0 0-128,0 0 256,0-28 289,1 28-32,-1-28-97,-26-24 0,-26 24-287,-2-51 31,-23 25-288,-4-52 96,3 24 0,-27-24 64,0 27-64,-54-1 288,0 0 288,-27 27 129,3-1-32,-30 0-257,2 28-96,-1-28-191,1 27-161,26 26 0,-26-25-65,25 25-255,30 1-673,-31-1-801,28 27-832,-23 27-2723</inkml:trace>
  <inkml:trace contextRef="#ctx0" brushRef="#br2" timeOffset="-161989.43">14596 12002 6342,'0'-27'1889,"26"0"-1248,-26 2 1377,0-3 288,0 3-544,0-2-641,0 27 64,0-27-224,0 1-257,0 26-287,-26-27-1,0 27-288,0-27-32,-1 2-32,-26-2 1,26 27 31,-25-26-32,-3-1-32,-22 0-32,22 27 96,-23 0-32,-2-26-96,-26 26 64,28 0-96,-4 26 64,5-26-32,-2 27 32,25 0 0,-25-1-32,-1 1-32,27-2 160,-26 2-128,0 0-64,-2 26 64,30-1-96,-30 1 128,29 1 0,-1-1-33,-1 27 33,29-28-64,-2 1 128,1 27-224,26-28 224,0 2-128,0-1 64,26-1-32,-26 1-32,27 26 64,25-24-160,-25-2 128,26 26-32,-1-26-64,1-26 32,-1 26 32,30-1-32,-4-25 96,2 26-64,-1-26 32,1-2-65,25-25 65,-26 28 64,2-28-32,25 0 97,-1 0-97,-26-28 96,27 3-64,-27-2 32,0 0-32,2 1-32,-2-1 64,-26 0 32,26-25 32,-26 26 160,2-28 33,-5 2 159,5-28-64,-4 27-63,-23-27 159,-2 28 65,1-28-97,0 27-95,-2-27-161,-25 1 0,0 26 289,0-26-97,-25-1-160,-2 27-64,0-26-64,-27-1-63,3 27-33,-4-1-64,5 2-97,-5 26-255,-24-1-96,26 27-385,-27 0-769,1 27-960,1 26-3012</inkml:trace>
  <inkml:trace contextRef="#ctx0" brushRef="#br0" timeOffset="-151255.82">8640 12426 12299,'-27'0'2082,"27"0"-1345,0 0-289,0 0 97,0 0 288,27 26-97,27-26-287,-27 0-257,52 0-96,-26 0-128,-1 0 128,1 0-160,1 0-224,-29 0-481,2 0-801,-1 0-1088,-26 0-1890</inkml:trace>
  <inkml:trace contextRef="#ctx0" brushRef="#br0" timeOffset="-151003.81">8905 12320 9961,'-27'0'1826,"27"0"-1666,27 0-64,0 0 416,-1 0 97,28-26-161,-29 26-352,28 0 33,2 0-1,-31 26 128,3-26 32,27 26-32,-54 0-95,27 1-65,-27 0 32,0-1 192,-27 1 65,1-2-33,-2 2-64,-23 1 0,24-3-192,-1 2-96,2 0-448,-1-27-1570,27 25-3491</inkml:trace>
  <inkml:trace contextRef="#ctx0" brushRef="#br1" timeOffset="-126337.4">24760 3072 3042,'0'-25'4036,"0"25"-1634,0 0 705,0-25-1121,0 25-512,0 0-129,0 0-224,0-28-256,-26 28-353,26 0-512,-26 0 289,-28 0-642,28 0 353,-26 53 0,25 0-192,0 1 192,27 24-64,-26-26 64,26 55-32,26-28-32,1 1-32,26 0-256,26-2 63,0-24-159,1-28-1,-2 1 481,28 0-160,-25-54 224,24 27 0,-26-53 1,-26 25 95,1-50 192,-29 24 33,2-25-1,-27-1-64,0-25 65,-27 26-161,-25-1-32,-1 27 96,1-1 97,-28 4-257,1 22-160,26 1-224,1 0 96,25 27-961,27 27-577,-28 0-1249,28 1-2562</inkml:trace>
  <inkml:trace contextRef="#ctx0" brushRef="#br1" timeOffset="-125889.38">24786 3259 7879,'0'0'3235,"0"0"-512,0 0 31,0 0-1633,0 0-608,0 0-385,0 25-64,-26-25 0,26 54-64,0-28 32,0 1 32,0 0-64,0-27 96,26 25 0,1 2 64,0-27 1,1 0-161,22 0-417,-23 0 65,28 0-1378,-31-27-2466,30 27-8198</inkml:trace>
  <inkml:trace contextRef="#ctx0" brushRef="#br1" timeOffset="-125731.36">25132 3311 14093,'0'0'288,"0"0"1698,0 27-705,0-27-864,0 26 95,0 1-192,0 25-159,0 3-129,0-30-449,25 28-1088,-25-27-2115</inkml:trace>
  <inkml:trace contextRef="#ctx0" brushRef="#br1" timeOffset="-125342.34">25448 2518 9416,'-27'-28'1410,"27"28"1152,0 0-768,0 0-1250,0 0 353,0 28-256,0-2-449,0 26-96,0 2-64,27-28-96,-27 26-192,26-25-417,2 0-384,-1-27-448,0 0-1474,-27 0-6758</inkml:trace>
  <inkml:trace contextRef="#ctx0" brushRef="#br1" timeOffset="-125089.32">25608 2544 8776,'-28'-26'3491,"28"26"-3459,0 0 993,0 0-641,0 0 161,28 0 64,-28 0-321,26 0-224,-26 26-64,27 0-96,-27 0 128,0 1-32,-27 0 64,27-1 64,0-26 96,0 27-96,0-27-64,0 0-32,0 0 0,0 0-64,27 0-544,-27 0-609,27 0-2018,-27-27-5830</inkml:trace>
  <inkml:trace contextRef="#ctx0" brushRef="#br1" timeOffset="-124729.3">25713 2411 9609,'0'-25'352,"27"25"1890,-27 0-1057,26 0-288,1 0 160,0 0 32,-2 0-160,-25 25-320,27-25-97,-1 25-192,1 3-160,0 26-160,-2-2 97,-25-26-194,0 28 226,0-28-258,0 1-63,0-2 96,-25 2-512,-2 0-545,0-1-1826,1-26-7239</inkml:trace>
  <inkml:trace contextRef="#ctx0" brushRef="#br1" timeOffset="-124144.27">25661 3523 13644,'0'0'1698,"0"27"-1410,27-1 1378,-27 0-641,0 2-417,0 25-383,0-28-161,25 1-128,-25 2-225,27-2-127,-27 1-161,0-27-928,0 0-1346,0 0-1697</inkml:trace>
  <inkml:trace contextRef="#ctx0" brushRef="#br1" timeOffset="-123878.25">25872 3550 12171,'26'0'737,"1"0"1569,0 0-320,-27 26-1250,52-26-255,-26 26-129,2-26-63,-1 28-674,-27-28 673,0 26-448,0 26 224,-27-26 0,27 2 97,-28-2-193,2 1 32,26-27 32,0 27 128,26-27-160,-26 26 64,28-26-160,-1 0-481,-3 0-1088,3 0-2820</inkml:trace>
  <inkml:trace contextRef="#ctx0" brushRef="#br1" timeOffset="-122465.18">26825 3047 10473,'0'-25'1314,"0"-3"928,0 1-64,-27-26-1153,2 53-737,25-27-192,-27 2-96,1 25-96,-1 0-64,-1 25 0,4 2 0,24-1-1,0 28 1,0-1-64,24 0 32,4 1-32,-1 24-225,-1 1 1,26 1 31,-25-28-415,0 28-482,-1-27 129,-26 1 288,0-1 545,-26-28 416,-1 1 321,0 2 511,-25-28-287,26 0-64,-29-28-129,31 2-224,-3 1 64,-1-28 33,28 25 223,0-24 1,0 25-161,0 2 32,28-3-224,23 1 65,-23 27-161,-1 0-160,26 0-513,-28-25-1281,2 25-2626</inkml:trace>
  <inkml:trace contextRef="#ctx0" brushRef="#br1" timeOffset="-121952.14">27249 2544 12940,'0'0'1153,"0"0"801,0 0-513,0 0-1281,0 0-96,-28 26 128,28 0 1,0 28-161,0-28 32,0 26-64,0 2 64,0-1-288,28-26-449,-28-2-416,27 2-737,-1-27-1313,-2 0-6630</inkml:trace>
  <inkml:trace contextRef="#ctx0" brushRef="#br1" timeOffset="-121613.13">27354 2596 9032,'0'-26'4676,"0"26"-4868,27-26 1506,0 26-962,-1 0-96,0 0 128,0 0-95,1 0-193,0 26-160,-27 0-224,0-26 63,0 54-95,-27-28-64,27 1 159,-27-27 33,27 25 64,-26-25 0,26 27-32,26 0-192,1-1 223,0 1 33,-1 0 96,0-27 0,0 25 0,-26-25 225,0 27 511,-26-1 161,0-26-224,0 27-225,-28-27-192,28 0-320,-26 0-576,25-27-1026,0 27-1761</inkml:trace>
  <inkml:trace contextRef="#ctx0" brushRef="#br1" timeOffset="-121282.11">27645 2544 8039,'27'0'1826,"1"0"2178,-28 0-2018,26 26-449,-26-26-544,51 26-256,-23 1-577,-1 0 64,-1-1-320,0 26 64,0-25-160,-26 26-129,0 1-63,0-29 64,-26 28-225,0 1-320,-27-26-576,-2 22-2467</inkml:trace>
  <inkml:trace contextRef="#ctx0" brushRef="#br1" timeOffset="-120812.08">27460 3656 12043,'0'0'2755,"0"0"-1474,0 0 801,0 0-1474,26 27 481,-26-2-224,0 1-416,0 28-33,0-27-224,0 26-288,0-27 0,0 27-801,0-26-1089,0-1-1761</inkml:trace>
  <inkml:trace contextRef="#ctx0" brushRef="#br3" timeOffset="-119485">28333 3523 14701,'-27'0'929,"27"0"-801,0 0 1698,0 0-1217,0 0-257,27 27 833,28-27-640,-3 0-289,1 0-32,-1 0 64,28 0-191,-53 0-130,25 0-351,-26 0-609,1-27-608,0 27-1314,-27-25-5573</inkml:trace>
  <inkml:trace contextRef="#ctx0" brushRef="#br3" timeOffset="-119282.99">28572 3284 13837,'0'27'32,"-27"0"2146,27 26-96,-25-1-961,25 3-321,0 23-383,0-24-385,0 24-513,0-24-736,0-1-1665,25-26-7304</inkml:trace>
  <inkml:trace contextRef="#ctx0" brushRef="#br2" timeOffset="-117400.88">29630 3072 9993,'0'-25'833,"-25"0"32,-2 25-1,27 0-607,-26 0-65,-29 25 769,31-25 32,-3 25-641,-27 29-256,27-26-96,2 50 0,25-26-32,0 55 96,0-28 0,52 1 64,2 0 32,-3-2-224,57-24 0,-29-1-32,26-26-32,3-1 32,-3-26 0,1 0 32,-1 0-160,-25-26 64,-28-28 160,1 0 128,-26 3 96,-27-30 513,0 2 127,0-1-95,-53-25-353,-1 26-31,-24 26 448,-1 1-257,-29-2-95,29 26-289,26 3-288,1 25-161,25-25-351,-26 25-513,53 25-897,-27-25-1986,27 25-3907</inkml:trace>
  <inkml:trace contextRef="#ctx0" brushRef="#br2" timeOffset="-117082.88">29630 3284 10313,'0'0'1121,"0"0"1538,-25 0-1314,25 27-961,0-27 289,0 53 128,0-26-161,0 0-255,0 25-33,0 1 1,25-26-289,-25-1 96,27 0-32,0 2-32,-1-28 32,1 0-320,-2 0-545,2-28-896,0 28-1346,26-26-4228</inkml:trace>
  <inkml:trace contextRef="#ctx0" brushRef="#br2" timeOffset="-116729.85">29897 3498 3010,'0'0'8168,"0"0"-8520,0-28 1665,0 28-480,24 0-129,3 0 97,-27 0-769,26 0-96,-26 28 64,28-28-256,-28 0-96,0 0-321,0 0-352,0 0 352,-28 0 385,28 0-833,0 0-769,0 0 289,-26 0 1280,26-28 321,0 28 0,0 0 32,0 0 545,0-27 352,0 27 224,0 0 320,0 0-448,0 0 64,0 27-224,0-27-416,0 28-321,0-28 160,0 25 32,0 2-63,0-1-129,0 0 0,26 2-160,2-2-641,-28 1-1569,27-2-2787</inkml:trace>
  <inkml:trace contextRef="#ctx0" brushRef="#br2" timeOffset="-116404.83">29630 3602 3715,'0'0'10250,"27"-26"-10346,-27 26 1761,27 0-608,-1 0-288,-26 0 96,27-26-353,-2 26-288,2 0-224,0 0-192,-1 0-352,-26 0-1090,27 26-2402,-27-26-7366</inkml:trace>
  <inkml:trace contextRef="#ctx0" brushRef="#br2" timeOffset="-115734.79">30318 2623 11018,'-25'-27'769,"25"27"1793,0 0-864,0 0-1474,0 0-192,0 27 256,0 0-128,0 26-128,0-1 0,0-25 32,25 26-64,-25-26-224,0-2-384,27 2-385,0-1-577,-1 1-1825,-26-27-6438</inkml:trace>
  <inkml:trace contextRef="#ctx0" brushRef="#br2" timeOffset="-115466.77">30477 2623 12940,'53'0'-385,"-25"-27"1538,-4 27-416,3 27-256,1-27-321,-1 27-192,-27-1-160,0 1 63,-27-2 161,27 2 257,-28 0 31,1-1-96,3-26 0,24 27 1,0-27-193,0 0-32,0 0-32,24 27-257,3-27-383,1 0-1634,-1-27-3140</inkml:trace>
  <inkml:trace contextRef="#ctx0" brushRef="#br2" timeOffset="-115243.76">30690 2544 14029,'0'0'-256,"0"0"1345,24 0 288,-24 0-352,28 26-256,-1 0-129,0 1-448,-1 0-96,-26-1-128,26 26-32,-26-25-192,0 26-417,0 1-384,-26-29-672,26 28-1666,0-26-3908</inkml:trace>
  <inkml:trace contextRef="#ctx0" brushRef="#br2" timeOffset="-114724.73">30609 3734 11723,'28'0'4964,"-28"0"-5316,0 0 993,27 28-449,-27-28-192,26 0-64,-26 26-161,0-26-287,0 27-33,0 0 481,-26-1 225,-1 26 223,27-25 0,-28 0-127,28-27-193,0 26 0,28-26-128,-28 0-225,27 0-896,-1 0-2722</inkml:trace>
  <inkml:trace contextRef="#ctx0" brushRef="#br2" timeOffset="-114399.71">30822 3788 11114,'0'-26'1537,"0"26"-95,26 0 1344,-26-28-1825,0 28-32,26 0-384,1 0-353,0 28-64,-1-28-320,1 26 0,-2 1 32,-25 0-33,0-1 65,0 0 64,-25 0 128,25 1 0,-27 0-32,1-27 64,26 26-96,0-26 129,0 27-65,0-27-32,0 0 0,26 25-96,-26-25-225,27 0-191,-27 27-417,25-27-1153,-25 0-1890,27 0-7494</inkml:trace>
  <inkml:trace contextRef="#ctx0" brushRef="#br2" timeOffset="-113671.68">31352 3391 4420,'-27'0'11402,"27"0"-11177,0 0 1825,0 0-1186,0 0-896,0 0-352,0 0-1185,0 0-2659</inkml:trace>
  <inkml:trace contextRef="#ctx0" brushRef="#br2" timeOffset="-113202.64">31933 3126 12716,'53'-54'-513,"-53"29"2051,-26 0-514,-1-30-351,-25 28 192,25 1-513,-27 26-352,30-27-96,-31 27-64,28 27 64,1-1 64,26 1 32,0 28 0,0-5 32,53 32-96,-25-30-64,23 26-96,-23 2-97,25-1-127,-26 1-161,-2-27 257,2 1 224,-27-1 160,0-2 256,0-23 353,-27-28 191,-25 26-351,25-26-289,-27 0-160,30-26-128,-31 26 64,2-28-256,29 2-225,-4 1 161,28-28 192,0 25-161,0 2 33,28 26-352,-4-26-481,2-1-865,1 27-4677</inkml:trace>
  <inkml:trace contextRef="#ctx0" brushRef="#br2" timeOffset="-112884.63">32200 2676 13068,'0'-26'320,"0"-1"833,0 27-352,0 0-321,0 27 321,24-1-32,-24 1-225,0-2-351,0 29-161,0-1 0,0-26-32,26 25-513,-26 1-480,28-26-448,-28 26-1121,0-28-1763</inkml:trace>
  <inkml:trace contextRef="#ctx0" brushRef="#br2" timeOffset="-111904.57">32516 2728 11370,'-27'-25'1314,"2"-2"-1058,25 27 993,0 0-480,0 0-257,25-26 65,2 26-417,-27 26-192,26-26-32,1 0 0,-27 27-64,27-27 31,-27 25-127,0 2 96,0 0 32,0-1-224,25 1-1,-25 0 33,0-2 192,0 2-32,0-27-160,0 26 31,0 1 33,0-27-32,27 0 64,-27 27 160,0-27 352,-27 0 353,27 0 63,-25 0 193,-2 0-192,0 0-545,1 0-320,-1 0-1057,2 0-2210,-2 0-5926</inkml:trace>
  <inkml:trace contextRef="#ctx0" brushRef="#br2" timeOffset="-111651.56">32621 2596 10794,'53'0'256,"-26"27"1634,1 0-1057,-4-1-161,3 26 129,-1-25-128,-26 26-289,28 1-192,-1-2-96,-27 1-64,0 2-480,0-5-833,0 4-1090,-27-26-2593</inkml:trace>
  <inkml:trace contextRef="#ctx0" brushRef="#br2" timeOffset="-111218.53">32305 3602 12940,'27'0'3811,"-3"0"-3939,4 0 929,-2 0-385,1 0 225,0 28-257,25-28-384,-26 26-256,-26 1-128,27-27 63,-27 25 33,-27 1-256,1 2-225,-26-2 513,25 1 256,0 0 0,1-1 96,-2-26 448,28 26 129,0-26 0,28 26-193,-2-26-288,1 27-128,25-27-320,1 27-321,-26-27-672,25 0-2178</inkml:trace>
  <inkml:trace contextRef="#ctx0" brushRef="#br2" timeOffset="-108901.4">14437 11578 8744,'27'0'1665,"-27"0"-1248,0-26 704,0 26 544,0 0 65,-27 0-609,27-28-576,-25 28 31,25-25 1,-27 25-65,0-28-63,-27 3-33,30 25-224,-58 0-128,30-27-32,-28 27-32,-25 0-32,0 27 32,-1-2 0,-2 3-32,30 25 0,-28-1 0,0 28-96,27-1-320,-26 1-1,23 0 257,30-1 192,-28 26-96,55-25 64,-28 0 96,26-1 96,27 27-32,0-27 64,0 1-31,27 0-129,26 0 0,26-1-64,26 1 128,28-2-32,-1-24-96,0-1 96,0-1-160,0-24 96,2-3-96,-2 2-193,-26-27 161,1 0 96,-2-27 64,1 2-32,0-28 192,-27-27 193,0 1 159,-26-1 225,2 1-385,-3-27-95,-26-1-129,1 0 32,-27 29-64,27-28 32,-27 26 64,0 0-63,0 2 191,-27-2-32,0 1-160,1 26 1,-2-27-129,-23 1-64,-4-1-1,5 27-31,-32-1-64,-23 1 32,0 1 0,-3 52 32,2-27 96,1 27-64,0 27-96,-1 0-545,26 26-95,28-28-321,-1 29 32,25-28-97,28 1-351,0 0-1506,0-1-7110</inkml:trace>
  <inkml:trace contextRef="#ctx0" brushRef="#br2" timeOffset="-107970.34">18197 11816 10473,'-28'-26'1986,"28"-1"-1697,0 27 479,-27-27 161,1 2 352,2-2-63,-4 1-226,1-1-287,-26 0-64,1 1-65,-28 0-255,1 26-225,-2 0-64,-25 26-128,1 0 64,-27 1 32,27 26 0,-27-1-64,-2 28 160,2-1-224,27 28 160,-2-27-97,1 25 65,28 28-64,24-27 32,27-1-64,27 2 96,27-27-96,27 26-128,24 0 128,55-28-96,-1-24 192,27-1-96,1-1 160,24-24 0,-26-3 64,29 2-64,-28-27 128,25 0-96,-52 0 64,28-27 1,-55 2 63,27-3-128,-52-24 256,-1-1-96,2-1 33,-30-24 95,30-2 161,-54 1-97,25-29-224,-26 4-128,-26-3-64,0-25 0,-26 26 0,-53-26 161,26-2 63,-53 29-96,0 25 352,-26 1 289,0 26-641,0 0-128,24 53-64,2-26-160,28 26-801,-2 26-416,28-26-289,-2 53-416,26-26-1601,2 26-9258</inkml:trace>
  <inkml:trace contextRef="#ctx0" brushRef="#br1" timeOffset="-105676.21">13510 8080 11691,'0'-26'96,"0"-1"224,-25 2 1281,25 25-351,-27-27-1,1 0 0,-1 27-416,-26 0-513,1 0-288,-30 27-32,-23 25-64,0 1 0,-1 27-192,1 26 0,-2 0 95,1 1 33,0 25 32,28 0 0,-2 1-192,28 26 96,25-27 96,0 27-33,1-1 97,52-24 64,28-2 32,24 0-31,1-27-66,29-25-63,24-27 96,0-27 32,25-26 32,2 0 1,1-26-1,-28-27 96,27 0-128,-54-26 128,0-28 32,3 2 128,-29 0-31,-26-29-129,-1-24-96,-25-1-32,-27-26-224,-27 26-321,1-1 321,-26 1 384,-2 54 353,-24 26 256,-4-1 31,-23 52-63,26-24-321,-1 26-383,2-1-97,24 27-289,2 0-832,26 0-865,-28 0-2722</inkml:trace>
  <inkml:trace contextRef="#ctx0" brushRef="#br1" timeOffset="-104855.18">17826 7552 11306,'-26'-54'801,"26"27"1057,-27 0-1,-28 27-928,29-25-96,-53 25-192,2 0-161,-5 25-224,-23-25-127,0 27-161,-1 0 64,-26-1-64,-1 28-65,26-2 33,2 2 32,0-2 64,-1 28-64,25-1 32,2 28 161,-1-2-290,28 0 161,26 3-64,-1 24-32,27 0 128,27 0-32,26-25-64,26 0-64,26-2-128,27 0 0,28-51 160,25-1 0,-1-1 32,30-52 64,-30 0 96,1-27 0,28-25 64,-29-28-32,3-25 65,-28 0 223,-27-27 289,0-3-257,-54 30-160,-50-29-95,-1-24-129,-54 26-96,-27-27 0,-25 27 0,-26 0 64,-27 25 384,0 27 161,0 0-289,24 55-352,-24-2-32,26 1-96,28 26-609,23 26-544,28 1-641,1 25-1313,2 1-8040</inkml:trace>
  <inkml:trace contextRef="#ctx0" brushRef="#br3" timeOffset="-102632.04">10678 11578 6245,'0'0'2659,"0"-26"-1602,0 26 352,0-28 609,0 28-448,-26 0-193,26-25-320,-26 25-384,0-28 31,-28 28-351,2 0 63,-28 0-160,-25 0-288,-2 28 96,2-28-64,-28 53 0,-1-27-64,29 27 64,0 0 0,-1 26-96,1-26 32,-3 54 0,31-2 32,22-26-32,4 28 64,23-1-64,28-27 96,28 1-160,-28 0 96,51-28 32,4 28 0,22 0 64,4-1-64,-2 1-32,53-2 64,-27-24-96,27-1 64,-24-26-64,24-2 64,-26-25-32,27 0 32,-1 0 64,-27-25-64,27-29-32,-26 1 32,2 1 64,-3-28 192,-26 1-128,-26-1 224,26 27-95,-26-27 63,-26 0 0,1 28-128,-28-1 33,0-27 63,-55 28 64,28-28-160,1 1 33,-26-1-129,25 0 64,-26 0-96,1-25 64,-2 26-64,0 26 321,-25-1-193,26 28-160,-26 0 32,0-2-128,-1 28-32,28 0-833,-1 0-96,-2 0 64,31 0-192,-2 28-865,-1-2-2370</inkml:trace>
  <inkml:trace contextRef="#ctx0" brushRef="#br3" timeOffset="-97925.77">18381 11816 9160,'27'0'224,"-27"-26"-128,0 26 1346,0 0 191,0-27 161,0 27-577,0-27-288,-27 27-96,27-25 128,-25-2-32,-2 27-225,0-26-63,-27-1-32,3 0-289,-30 27 32,29-26-96,-28 26-31,-26-26-161,1 26-96,0 26 0,-27 0 32,24 28-321,-24-1 514,-2-1-161,2 1-97,0 26-31,27-26 96,0 27-32,-1-1-32,25 1 32,2 0-32,26-1 64,26 27-32,2 1 32,25-28-32,25 27 96,29 0-160,0-26 96,24-2-96,28 2 96,26-26-96,-25-1 0,50-1 96,3-25 32,-1-1-64,0 1 0,1-27-96,-2-27 96,0 1 32,0-1 32,2-25 64,-28-1-96,0-1 0,-26-26 0,-25 28 64,-2-28 160,-26 0-128,-1-25 256,-52 25-95,0-52-161,-25 25-96,-55-25-96,25 27 256,-50-2 96,26 2 161,-53 52-65,27-1-128,-3 54-224,29-26-160,26 52-737,29 1-1313,24 25-2370</inkml:trace>
  <inkml:trace contextRef="#ctx0" brushRef="#br3" timeOffset="-97340.74">20129 12718 13292,'-80'-27'2050,"53"27"-865,2 0 609,25 0-289,0-28-288,25 28-736,2 0-33,53 0-352,25 28-32,27-28 33,28 27 63,-2-1 64,27-26-160,2 27 32,-3-27-64,1 25 32,-25-25 64,24 0-160,-52 0 32,-25 0-192,-29 0-320,-23 0-161,-55 28-384,0-28-320,-27 0-257,-27 26-1249,2-26-1985,-28 0-3941</inkml:trace>
  <inkml:trace contextRef="#ctx0" brushRef="#br3" timeOffset="-96929.71">21240 12346 13452,'0'0'801,"-26"0"-737,0 0 352,-28 0 289,-24 26-160,-4-26-97,-23 27-128,-27 0 289,0-1 160,0 1 192,-1-2-65,1 2-383,0 1-449,26-3-96,52 2 192,-24 0 0,50-2-160,28 3 96,28-1-96,23-1 353,4 1-161,23-2-32,2 3-128,-1 24-32,26-25 96,-25 26-96,27-1-96,-30-25-128,-22 26-545,-2 1-384,-27-29-1025,0 3-2659</inkml:trace>
  <inkml:trace contextRef="#ctx0" brushRef="#br4" timeOffset="-90192.33">21161 7922 11146,'-27'-54'1153,"-1"54"321,28-25 95,0 25-800,0 0-577,0 0-96,0 25 449,0 2 63,0 0-159,-24 53-257,24-2 0,-26 29-64,-29 26 0,2 51-96,1 2 64,-2 0 0,-24 52 0,-2-26-31,28 26 127,-2-26 128,2-1 64,26-52-127,-1 1-193,-1-2 32,1-24-160,3-2 160,-4 1-192,2-28 64,26 2-32,-27-2 64,0-26-96,2 1 31,25-27-127,-27-26 160,27-27 32,0 0 0,-26 0-192,26-53 128,0 1 32,26-28-96,1-27 96,-2 2-32,2-29 0,0 2-193,27-26-31,-30-1 64,31 0 96,-28-1 32,23 2 96,-22-1 128,26 0 96,-2 53 64,1-26 1,0-2-65,-1 2 32,30 0-96,-32-28-96,5 28-96,-2-26-96,-29 24-160,4 2 32,-1 52 320,-27 2 256,0 51 32,0 0-31,0 27-97,0 0-224,0 27-352,0 26 191,-27 27 193,27 26-160,-28 27-32,4 26 128,-2 1 64,-1-3 0,-28 28 32,-23 27-224,-2 0 544,28 0-320,-28-26 65,28-2-97,-2 2-64,2-27-32,-1-27 96,25 28-32,-23-55 0,23 2 64,2-2-96,-1-25 32,27-1-32,-27-24 32,27-30-32,0 2 0,0-27-65,0 0-63,0-27-320,0-53 95,0 1-31,27-26 96,0-2-353,-27-25 225,54-26 31,-30-2-383,3 1 95,28-26 545,-5-2-225,32 28 129,-30-25 384,1 52 705,0 26 224,-1-1-288,-25 2-385,28 25-128,-31 1-320,2-1 64,-26 1-32,0 26-96,0 0-160,0 26 256,-26 0 64,2 81-256,-4-1 128,1 54 96,0 51 288,-25 1 64,-1 25 257,0 29 31,1 25-159,-2-53-65,-24 28 97,23-29-33,28-25-384,-25 1-160,26-27-32,26-27 96,-27-1 0,27-25-96,27-28-128,-27 3-289,0-30-95,26-25-97,-26 0-448,0 0-609,-26-25-1345,-1-2-1889</inkml:trace>
  <inkml:trace contextRef="#ctx0" brushRef="#br4" timeOffset="-89767.3">19916 10386 15887,'0'-27'1089,"0"27"-1346,0 0 514,28-27 159,-2 27 161,1 0 351,-2 27-63,2 0-160,0 26-577,-27 26 64,26 26-64,-26 2 97,0-1-258,-26 53 162,26-27 191,0 0 96,0-25-127,0-27-225,26-27 160,1 0-32,25-27 224,-25 0-63,-1 1 159,1-27-63,-2 0-1,29-27-64,0 1-352,-3 0 1,30-2 31,-29 3-225,2-3-63,-2 28-352,-26-25-65,1 25-416,0 0-384,-27 0-353,0 25-1121,0-25-3010</inkml:trace>
  <inkml:trace contextRef="#ctx0" brushRef="#br4" timeOffset="-88310.22">21557 10254 16399,'-27'-80'1634,"27"52"-1442,-26 28 352,26-26 65,-24 26-449,-4 0-192,28 0-192,-27 26 0,0 28 127,1 0-287,26-2 576,-26 54-224,26-27 32,0 1 32,0 0 64,52-1 0,2 1 65,24-27-129,4-28 0,23-25 96,0 0 224,-26-25-32,28-2-127,-29-26 63,-23 0 128,-4-26 1,-23-1-65,-28 27 192,-28-26-319,-23-1-1,-4 27-160,-23 1-64,24-2-192,-24 28-65,-2-2-383,28 28-385,-2 0-833,28 28-1409,26-2-3268</inkml:trace>
  <inkml:trace contextRef="#ctx0" brushRef="#br4" timeOffset="-87985.2">21530 10412 10505,'0'0'2723,"-26"0"-2178,26 0 1248,0 0-960,0 27-513,0-27-63,0 25-65,0 2-64,0 0-64,0-1 32,26-26 0,1 27 192,1-27-63,23 0-161,-23 0 160,25 0-288,-26-27-192,25 27-865,-26 0-1602,1 0-3587</inkml:trace>
  <inkml:trace contextRef="#ctx0" brushRef="#br4" timeOffset="-87826.19">21901 10464 13068,'-25'0'1473,"25"0"-480,0 0 1121,0 0-1249,0 27-352,0 0-193,0-1-128,0 1-160,0 25-544,25-24-898,-25-1-1793</inkml:trace>
  <inkml:trace contextRef="#ctx0" brushRef="#br4" timeOffset="-87430.18">22352 10836 6566,'0'27'9577,"0"-27"-9545,0 25 1249,0 3 192,0 24-1024,0-25-353,0 26-192,0-26-256,26-2-545,-26 2-256,27-27-289,-27 0-736,0 0-4324</inkml:trace>
  <inkml:trace contextRef="#ctx0" brushRef="#br4" timeOffset="-87076.15">22564 10836 11530,'25'0'1986,"-25"0"-256,0 0 480,27 0-1441,-1 0-161,-26 27-223,28-27-257,-1 25-96,-3-25-96,3 28-128,-27-28 96,0 26-65,0 0 65,0 1 0,-27 0 288,3-1 129,-3-26 31,27 27-64,0-27-224,0 0 0,27 25-32,-3-25-384,3 0-224,1 0-674,-2 0-1696,1 0-6664</inkml:trace>
  <inkml:trace contextRef="#ctx0" brushRef="#br4" timeOffset="-86651.13">22352 9776 9352,'-27'-26'1666,"2"26"672,-2 26-576,27 1-257,0-2-512,0 29-256,0-1-609,0-1 32,0 3-32,0-30-160,27 3-64,-2-3-384,2 1-385,-1 2-576,1-28-1186,-27 0-4516</inkml:trace>
  <inkml:trace contextRef="#ctx0" brushRef="#br4" timeOffset="-86291.1">22484 9855 13004,'26'0'-64,"1"0"576,0 0 1,-27 0-257,25 27-192,2-27-192,-27 26-224,0 1-161,0 0-63,0-27 383,0 25 193,0-25 0,0 27 64,0-27 449,0 28 160,26-28-129,2 25-224,-28-25-192,27 28-128,-27-28 65,24 25-33,-24-25-64,0 0 160,-24 26 224,-3-26 32,-1 0-31,2 28-97,-1-28-160,2 0-128,25 26-641,-27-26-704,27 0-1442,0 0-4516</inkml:trace>
  <inkml:trace contextRef="#ctx0" brushRef="#br4" timeOffset="-86038.09">22697 9750 3042,'-27'0'10154,"54"0"-10058,-27 0 1858,24 0 64,3 26-1281,1 1-97,25 25-127,-28 1-225,2 1-64,0-2-224,-27 1 64,26-25-96,-26 23-128,-26-23-481,26 25-191,-27-26-1314,0-1-4357</inkml:trace>
  <inkml:trace contextRef="#ctx0" brushRef="#br3" timeOffset="-70750.22">24786 11870 13004,'0'-80'1217,"-26"53"-769,0 0 1,-27 2-257,26-2-192,1 27 32,-26 0-160,25 27 64,0 25-32,1 28 0,26 0-97,26-1 129,1 26-192,26 2-448,-27-27-1,54-2 417,-28 2 159,1-28 33,-26 3 64,1-3 96,-4 0 65,-24-24 95,-24-1 320,-31-1 97,28-26 160,-51 0-321,24 0-288,2 0-160,-1-26 0,0-29 0,27 30-32,0-29 32,26 1-32,0 26-64,52 2-32,-26-2 0,54 1 0,-28 26-961,2-27-769,-2 27-1569</inkml:trace>
  <inkml:trace contextRef="#ctx0" brushRef="#br3" timeOffset="-70397.2">25237 11419 13356,'0'-27'1089,"0"1"-1057,0 26 385,0 0-1,-27 0-384,27 26 32,0 1 224,-26 25 129,26 29-33,0-29-192,-27 28-96,27-28 0,0-25-96,27 26-192,-1-26-448,1 0-738,0-27-992,-2 0-2498</inkml:trace>
  <inkml:trace contextRef="#ctx0" brushRef="#br3" timeOffset="-70044.19">25369 11419 12203,'0'-27'1025,"27"27"-1057,-27 0 673,52 0 31,-26 27-127,2-27-289,26 27-160,-30-2-96,4-25-64,-2 28-64,-26-3 64,0-25-96,-26 28 128,-2-28 32,4 26 0,24-26 0,-27 26-96,27-26 32,0 27-1,27 0-31,-3-27 0,4 26 0,-2 1 0,1-27 32,0 25 96,-27 2 64,0-27 256,0 27 1,-27-27 127,-26 26-352,25-26-192,4 0-384,-30 27-673,26-27-2146,28 0-7271</inkml:trace>
  <inkml:trace contextRef="#ctx0" brushRef="#br3" timeOffset="-69813.16">25766 11471 7366,'27'-79'609,"-27"53"1633,27-1 449,-27 27-1058,25-25-480,2 25-608,-1 25 95,1 2 65,-27 26-256,27-1-1,-2 1 0,2 27-287,-27-26-97,26-1-160,-26-1-641,0 28-576,-26-28-1346,-1 1-2626</inkml:trace>
  <inkml:trace contextRef="#ctx0" brushRef="#br3" timeOffset="-69459.14">25342 12531 15054,'0'0'2754,"27"0"-2978,0 28 544,-2-28-288,2 0-96,27 25 64,-27 2-128,-27 0 0,0-2 64,0 30-32,0-29 256,-27 26 289,-1-24-193,2 24 256,-1-25-191,2 0-161,25-1-64,0-26-192,25 27 128,2-27-320,54 0-353,-30 0-416,3-27-993,25 27-1377,-26-26-4613</inkml:trace>
  <inkml:trace contextRef="#ctx0" brushRef="#br3" timeOffset="-69221.13">26269 12320 15566,'0'0'2306,"27"0"-1953,-1 0 1601,26-26-545,2 26-608,-1 0-385,-1 0-352,1 0-160,2-27-705,-31 27-992,-24 27-1507,0-27-8455</inkml:trace>
  <inkml:trace contextRef="#ctx0" brushRef="#br3" timeOffset="-69080.13">26349 12479 13196,'25'52'1954,"29"-52"-1185,-28 0 960,53 0-1120,-26 0-545,-25 0-256,23 0-2018,-23 0-6246</inkml:trace>
  <inkml:trace contextRef="#ctx0" brushRef="#br4" timeOffset="-66523.97">27832 11870 16047,'0'-27'1217,"0"0"-1057,-27 27 224,-1-26-256,1 26-352,3 26 0,-30 1 0,0 0-96,2 51-225,-1 2 129,26-1 288,1 28 95,26-1 33,26-27 0,28 26 0,-2-50 0,28-3 129,25 0 63,2-24 320,-1-28 225,0 0-160,-1-28-193,0-24-64,-23 0 321,-30-3-33,-26 3 33,1-28-97,-27 2 1,-53-2-161,1 1-288,-30-1-288,4 0-160,-2 28 96,1 24-321,0 28-448,26 0-704,0 0-1571,27 28-3522</inkml:trace>
  <inkml:trace contextRef="#ctx0" brushRef="#br4" timeOffset="-66206.96">27750 12135 11434,'0'0'609,"27"0"544,-27 0 833,0 25-1025,0 2-353,0 0-351,0-1-1,0 28-32,0-28-64,0 0 193,0-26-65,28 26 288,-1-26-223,-1 0-33,26 0-320,2 0-64,-28-26-641,26 26-544,2 0-1121,-2 0-1826,-26 0-6757</inkml:trace>
  <inkml:trace contextRef="#ctx0" brushRef="#br4" timeOffset="-66040.95">28174 12320 10057,'-26'-26'3107,"26"-1"-2466,0 27 640,0 0-609,0 0-319,0 0-353,0 27 352,0-1-32,26 26-31,-26-25-65,0 0-64,27 26-160,-27-28-705,27 2-1377,1-27-3203</inkml:trace>
  <inkml:trace contextRef="#ctx0" brushRef="#br4" timeOffset="-65563.92">28598 11259 7847,'0'0'2755,"-26"0"-1987,26 0 1442,-27 0-448,27 28-609,0-1-480,-25-2-1,25 2-319,0 26-225,0-1-96,0 1-64,25-25 0,2 24-545,-1-25-352,1 0-224,0-1-384,25-26-1794,-26 0-6663</inkml:trace>
  <inkml:trace contextRef="#ctx0" brushRef="#br4" timeOffset="-65196.9">28784 11392 13901,'-27'-26'1729,"0"-1"-1376,54 27 543,-27-25-383,55 25-353,-5 0 0,-22 0-32,26 25-128,-2 2-32,-26-1-32,-26-26 32,0 27-64,0 0-96,0-2-96,0-25 256,-26 28 32,26-28 0,0 0 0,0 25-32,0-25 0,26 0-193,1 28-159,0-2-128,-2-26 31,2 26 289,-27 1 192,0-27 64,0 27 384,-27-27 97,2 26-97,-2-26-191,0 0-193,1 27-96,-2-27-481,4 0-672,24 0-1538,0 0-4003</inkml:trace>
  <inkml:trace contextRef="#ctx0" brushRef="#br4" timeOffset="-64979.89">29101 11259 11050,'0'0'2466,"27"28"-2434,26-28 1922,-26 27-641,25-2-672,-26 28-513,1 1-96,0-1 32,-2 0-32,-25-1-192,-25 2-224,-2-1-385,0-28-961,1 29-1633,-26-28-5990</inkml:trace>
  <inkml:trace contextRef="#ctx0" brushRef="#br4" timeOffset="-64726.87">28836 12559 17040,'0'79'1473,"0"-54"-1377,-24 3 32,24 25-32,0-26-352,0-2-769,24 3-1665,-24-2-4517</inkml:trace>
  <inkml:trace contextRef="#ctx0" brushRef="#br4" timeOffset="-64474.86">29076 12504 15502,'52'0'609,"-26"0"-513,1 0 1185,0 27-800,-27 1-321,25-3-128,-25 2-64,0 25 0,-25-24-161,-2 25 1,0-26 224,27-2 32,-26-25 64,26 28 129,26-28 319,1 0 33,0 0-417,25 0-224,-26 0-545,1 0-448,0 0-2434</inkml:trace>
  <inkml:trace contextRef="#ctx0" brushRef="#br4" timeOffset="-64113.84">29737 12426 10954,'0'0'6886,"0"-27"-6725,0 27 255,0 0-32,25 0-960,-25 0-1474,27 0-4164</inkml:trace>
  <inkml:trace contextRef="#ctx0" brushRef="#br4" timeOffset="-63681.82">30769 11711 9513,'0'-107'896,"-27"81"-63,-1 0-448,-22-2-129,-5 56-192,4-2-64,23 27 32,2 0 64,52 26 192,2 1 161,23 0-225,4-1-128,-29-26-160,-2-1-353,4 1-95,26 1 224,-28-1-129,0 0 289,0-1 288,-26 2 737,-26-28 256,-26-26 64,-2 27-192,-24-54-320,-4 27-481,4-53-32,51 26 33,0 1-33,27 0-32,27 0-288,0-1-224,-1 0-193,26 1-1121,3 26-1248,-28-27-4069</inkml:trace>
  <inkml:trace contextRef="#ctx0" brushRef="#br4" timeOffset="-63341.79">31165 11392 13036,'0'-26'416,"0"-1"-416,0 27 1217,0 0-672,0 0-545,0 0 32,0 0 160,-27 27 96,27-1 33,-24 1 159,24 0-63,0 26-193,0-28-128,24 3 0,-24-2 0,27 0 64,1 1-64,-1-27-160,-1 0-480,-26 27-1602,26-27-4132</inkml:trace>
  <inkml:trace contextRef="#ctx0" brushRef="#br4" timeOffset="-63017.77">31457 11366 12748,'-27'-27'256,"27"27"1409,0 0-383,0 0-834,0 0-160,-26 0 1,26 27-1,0-1-96,0 1-32,26 0 32,-26-2 1,27 3-65,0-28-32,-1 25-32,26 3-96,-25-28-513,0 0-896,1 0-1634,-4 0-4772</inkml:trace>
  <inkml:trace contextRef="#ctx0" brushRef="#br4" timeOffset="-62844.76">31616 11314 13516,'0'52'192,"28"-26"577,-28 1 576,0 0-928,0 26-353,0-28-545,-28 29-1280,28-1-2691</inkml:trace>
  <inkml:trace contextRef="#ctx0" brushRef="#br4" timeOffset="-62397.74">31694 11366 9577,'55'-27'384,"-55"27"2467,27 0-161,-3 27-1216,-24-1-610,28 1-415,-2 0-193,1-2-192,-27 28-64,27 1-64,-27-1-320,25 0-449,-50-1-192,25 2-384,-27-28-1442,-26 28-9191</inkml:trace>
  <inkml:trace contextRef="#ctx0" brushRef="#br4" timeOffset="-62007.72">31430 12426 17264,'27'0'1505,"-27"0"-1665,0 0 1281,0 26 385,0 1-770,0 25-544,0 1-95,-27 1-738,1-1-929,26 27-1312,0-27-2563</inkml:trace>
  <inkml:trace contextRef="#ctx0" brushRef="#br4" timeOffset="-61689.7">32437 12638 23254,'52'0'-97,"-52"0"-1728,27 0 1536,-27 0-479,-27-27-4677</inkml:trace>
  <inkml:trace contextRef="#ctx0" brushRef="#br0" timeOffset="-19255.27">11685 4134 3747,'-27'-28'2050,"27"28"448,0-27 1,-26 27-481,26 0 32,-27-27-449,27 27-448,-25-25-416,-2 25 0,0-27-481,1 27-128,-2 0-96,4 0-128,24 27-64,0-2-225,0 29 578,0-1-225,24-1 64,30 3-32,0-2 32,-29-1-32,28 1-64,1 1-193,-29-2-63,2 1-32,-1 0 191,-26-26 129,-26-2 129,-1 2-1,2 1 64,-29-28 0,1 0 32,28 0 64,-2 0 1,0-28 63,1 1 32,26 2-352,0-2 32,0 1-160,26-1 64,1 0-32,0 27 0,-2-26-288,2 26-609,-1-26-673,-26 26-2882</inkml:trace>
  <inkml:trace contextRef="#ctx0" brushRef="#br0" timeOffset="-18563.23">11922 3683 11018,'0'0'833,"0"0"896,-26 0 289,26 0-1281,0 0-417,0 0-96,-27 25-31,27 1-1,-25 28-32,25-27-64,0 26 0,0-1 32,0 2-160,25-1 0,2-28-192,-1 29-609,1-26-832,1-3-1090,-4-25-1825</inkml:trace>
  <inkml:trace contextRef="#ctx0" brushRef="#br0" timeOffset="-17964.2">12109 3734 11562,'0'0'1634,"0"0"-641,0 0 961,0 0-1570,24 0-128,-24 28-31,28-28-161,-1 26-96,-1-26-129,1 27-31,-27 0 160,0-1-32,0 0 96,-27 0 128,1 1 449,-1 0 96,-1-1-129,28-26-288,-24 27-95,24-27-193,0 25-64,0-25-225,24 0-159,4 0-321,-1 0-384,-1 0-1345,-26 0-2371</inkml:trace>
  <inkml:trace contextRef="#ctx0" brushRef="#br0" timeOffset="-17705.18">12293 3734 12716,'0'0'896,"0"0"482,0 0 191,27 0-896,-1 28-97,1-2 1,0 1-353,-27 26 64,25-27-320,2 27 32,-27-26-288,0 26-801,0-1-1345,0-25-1474,-27 26-6246</inkml:trace>
  <inkml:trace contextRef="#ctx0" brushRef="#br0" timeOffset="-16653.12">12241 4663 11691,'0'0'384,"0"0"705,0 0 1057,0 0-1762,-27 0 33,27 25 31,0 2-288,0 26-160,0-26 0,0 0 0,27-2 0,0 3-32,-2-1 128,2-27 33,-1 0 319,1-27 32,0-1 257,-2 3 0,2-2-321,-27 0-63,0-26 127,-27 26 289,2 2-193,-2 25-255,-26-27-225,26 27-128,2 0-161,-2 0-703,0 0-1347,1 27-3874</inkml:trace>
  <inkml:trace contextRef="#ctx0" brushRef="#br0" timeOffset="-15845.08">18672 3947 13805,'-79'-27'544,"-1"1"-544,28 26 0,-1 0-673,26 26-512,2 28 929,-2-1 128,54-1 224,25 3-64,1-3 32,-1 28 64,1-27-32,26-1-32,-26 1-32,-25-26-32,-1 26 32,-3-27 97,-24 0 1280,-24 1 224,-3-27-479,-27 0-290,2 0-479,-2 0-129,1-27-160,1 27-64,25-26-160,27 0-32,0 0-128,27-1-33,0 0-127,25 1-353,1 26 225,-1-27 127,-25 0-31,27 27-353,-54 0-1281,27-25-2114</inkml:trace>
  <inkml:trace contextRef="#ctx0" brushRef="#br0" timeOffset="-15512.06">18912 3683 14413,'-27'-27'32,"27"27"961,0 0-320,0 27-865,0-2 160,0 1 192,0 28 64,0 0-96,0-2-96,27 1-128,-2-26-192,-25-1-545,27 1-769,-1-27-1376,1 0-3557</inkml:trace>
  <inkml:trace contextRef="#ctx0" brushRef="#br0" timeOffset="-15274.04">19096 3734 14093,'0'-26'224,"0"26"385,0 0-97,0 0-608,26 0 256,-26 0 96,27 26-31,-27 2-1,0-2-64,0 1 32,0 0 225,0-1 159,-27-26-95,27 26-129,0-26-256,0 26-128,0-26-64,27 0-321,0 0-768,25 0-1057,-26 0-3107</inkml:trace>
  <inkml:trace contextRef="#ctx0" brushRef="#br0" timeOffset="-15007.03">19360 3602 13068,'28'-26'705,"-28"26"1921,26 0-1505,1 26-576,-2 2-33,2-2-320,0 26 0,-27-26-192,26 28 161,-26-27-322,0 0-223,0 25-289,-26-26-704,26 28-1057,-27-28-3460</inkml:trace>
  <inkml:trace contextRef="#ctx0" brushRef="#br0" timeOffset="-13448.94">19228 3920 10313,'0'0'769,"0"-26"2338,0 26-929,-27 0-1089,27 0-160,0 0-224,27 0-449,-27 0-192,26 26 32,-26-26-96,28 27 32,-1-27 0,-27 27 0,0-1 0,0-26 64,0 27 64,-27-2 193,-1-25-161,2 27-32,-1-27-96,2 27 32,25-27-320,-27 0-481,27 0-896,0 0-2211,0 0-8231</inkml:trace>
  <inkml:trace contextRef="#ctx0" brushRef="#br0" timeOffset="-13030.91">19228 4556 16111,'0'-26'1057,"0"26"160,0 0 481,-27 0-1250,27 0-96,-25 0-192,25 0-288,-27 26 64,0 28-32,27-28 32,0 26-128,27 3 96,-27-30-64,52 2 64,-25 0 160,27-27 32,-3 0 256,4-27 64,-2 0 97,-28-26 31,2 26 225,-27-25 0,-27 26 0,2-28-161,-28 28-31,-26 0-577,-2 26 0,2 0-737,-1 0-1153,28 52-1313,25-25-4580</inkml:trace>
  <inkml:trace contextRef="#ctx0" brushRef="#br2" timeOffset="10866.45">9620 5192 12619,'0'0'577,"0"0"-769,26 0 1601,-26 27-160,28-27-224,23 0-64,4 0-320,50 0-321,-26-27-224,27 27 0,0 0-96,-28 0-32,4 0-64,-4 0-512,-24 0-449,-2 0-513,-26 0-1249,-26 0-2017</inkml:trace>
  <inkml:trace contextRef="#ctx0" brushRef="#br2" timeOffset="11689.5">16714 5219 12587,'-26'0'4100,"-1"0"-3843,27 0 543,27 0-63,-1 0-160,26 0 319,2 0-319,51 0-161,27 0-256,1 0-31,-1 0-65,0 0-32,0-27 0,-26 27-160,2 0-641,-56-26-961,-26 26-2370</inkml:trace>
  <inkml:trace contextRef="#ctx0" brushRef="#br2" timeOffset="22118.1">11580 3947 2434,'0'0'-865,"0"0"-352,0 0 1569,0 0 161,0-27 1184,0 1 641,-27 0-864,0 0-641,27-1-193,-26 0 193,-26 1 192,25-2-448,-1 2 223,-25 1-127,1-2 448,25 27-192,0-26-128,1 26-257,0 0 193,0 0 64,26-28-289,0 28-224,0 0-159,0 28-194,26-28 290,0 26 31,0 26 192,28 2 33,24 26 31,4-2-288,23 29 33,0 0-65,27-2 32,0 0-96,2 2 32,-2-28 1,-27 1-193,2-2 64,-29-23-64,1-3 32,-24-25 32,-2-2 0,-28-25-193,-25 28-383,27-28-321,-27 0-640,-27 0-1826</inkml:trace>
  <inkml:trace contextRef="#ctx0" brushRef="#br2" timeOffset="22442.1">11632 5166 15502,'0'0'1249,"0"0"-1409,26-26 993,-26-27 160,27 0-224,25-27 160,1-27-289,26 3-352,1-29-63,27 1-65,-2-27 64,2 26 96,-2-1-95,-26 2-129,26 27 64,-50-2-416,-2 55-129,-28-2-287,-25 2-546,27 25-735,-27 27-2436</inkml:trace>
  <inkml:trace contextRef="#ctx0" brushRef="#br2" timeOffset="23204.16">18116 3550 12972,'-24'-52'1409,"-4"52"513,28 0-609,0 0-896,0 0-321,28 25 640,-4 2 225,29 25-320,26 29-161,29-2-31,-3 1-97,0 25-64,1-25 97,26 27-289,1-30 96,-1 4-32,0-2-96,0 1-32,-24-27 0,-3-1-128,-26-25-32,-26 0-32,-1-1 64,-25-26-224,0 27-1,-27-27-63,0 0-193,-27-27-1377,-25 27-2338</inkml:trace>
  <inkml:trace contextRef="#ctx0" brushRef="#br2" timeOffset="23506.18">18566 5112 18929,'-26'0'961,"26"0"-480,0-25 544,26-28-641,1-1 97,25-24 608,1-56 32,26 29-353,29-54-447,-29 26-161,26-52-32,2 26-96,-1-26-96,-28 26 32,-24-1 64,-2 55-160,2 25-32,-28 1-321,1 52-448,-27 1-320,0 26-641,0 0-640,0 26-1057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38:22.68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1824 2330 7238,'27'0'1442,"-27"0"-962,0 0 897,0 0 257,0 0 160,27 0-193,-27-25-672,0 25-416,0 0-97,-27 0 32,27 0-95,-27 0-65,2 0-128,-2 0-160,1 0-96,-28 0-96,-24 0 128,-1 0 32,-2 0 64,3 25-64,-3-25 96,2 28-96,26-28 64,-26 26-64,26 2 32,1-28-32,25 0 64,1 25-32,-2-25 32,28 0-96,-27 0-32,27 0 32,0 0 0,0 27 96,0-27-32,0 0 32,0 0-32,0 0 32,0 26-160,0 1 224,27-2-128,-27 2 160,0 26-224,0 1 96,0-2 0,0 28 128,0 0-160,28-2 96,-28 29 0,0-2-96,26 2 128,-26 0 0,27 25-32,-2 0-64,-25-26 0,0 26 96,27 0-64,-27-25-32,0-2 32,27 2-32,-27-28 32,0 1 32,0-2-32,0-23 0,0 24 32,0-26-64,0-1-32,26 1 32,-26 1 32,0-29-32,0 28-64,0-25-64,0-2 192,0 0-128,0 1 64,0 0 0,0-1-32,0-26 64,0 27-32,0 25 0,0-25-32,0-1 64,0 28-32,0-29-32,0 3 32,0-3 64,0 2-96,0 0 32,0-2 64,0-25 0,0 28-128,0-28 128,0 27 97,0-27-129,0 0 96,0 25 0,0-25 64,0 0-64,0 0-64,0 0 128,0 0-31,0 0-65,0 0 0,0 0-64,0 0 128,0 0 32,0 0-32,0 0-96,0 0 0,0 0-64,27 0 96,-27 0-96,0 0 0,25 0 0,2 0 0,0 0 0,26 0 32,-28 0-32,29 0 0,27 0 65,-30 0-65,30 0-33,-2 0-223,-1 0-224,2 0-577,-1 0-705,-26 0-3074</inkml:trace>
  <inkml:trace contextRef="#ctx0" brushRef="#br0" timeOffset="1842.1">24879 3550 3010,'0'0'2339,"0"0"-834,0 0 577,0 0-416,0 0 31,27 0-191,-27 0-481,0 0-353,0 0 97,0 0-32,26 0-225,1 0-192,1 0-127,49 0-97,-22 0-32,50 0-32,1 0 32,-1 0-96,27 0 0,0 0 96,28 0-96,25 27 64,26-27 0,-24 0 32,23 25-32,-23-25 0,-2 0 96,-27 0 64,0 0-96,-52 27-96,-25-27-96,-2 0-448,-26 0-802,-26 0-2337</inkml:trace>
  <inkml:trace contextRef="#ctx0" brushRef="#br0" timeOffset="4439.25">7463 3682 3299,'0'0'448,"-27"0"193,27 0 1313,0 0 352,0-26-352,0 26-545,0 0-672,0 0-129,0 0 257,0 0-32,0 0-321,0 0-159,27 0-129,0 0-96,25 0 0,2 0-64,24 0-32,28 0 0,1 26 0,25-26 32,1 0 0,-1 0-64,0 0 32,0 0 0,0 0-32,2 0-64,-29 0-128,-26 0-384,-26 0-866,-26-26-1473,-27 26-4099</inkml:trace>
  <inkml:trace contextRef="#ctx0" brushRef="#br0" timeOffset="5420.31">10851 3629 4964,'-27'27'3524,"27"-27"-2948,27 0-95,-27 0 576,27 0 544,25-27 97,2 27-289,-3 0-672,30 0-289,25-27 33,-1 27 63,27 0-31,28-25-193,25 25-96,53 0-64,0 0-128,26-27 0,2 27 32,-2 0-64,0 0 32,-51 0 32,-2 0 65,-79 27-65,1-27-96,-53 0-449,-1 0-288,-53 25-63,1-25-578,-27 0-1761,0 0-4228</inkml:trace>
  <inkml:trace contextRef="#ctx0" brushRef="#br0" timeOffset="7923.45">1719 6014 4644,'53'0'1890,"-53"0"-1506,27 0 673,-27 0 993,0 0 352,0 0-352,0 0-801,0 0-512,0 0-577,-27 0-32,27 0 0,-26-26-31,-1 26-97,-25 0 32,-1 0-32,-1 0 64,-24 0-64,23 0 0,-24 0 0,26 0 0,1 0-32,-1 0 0,-1 0 0,29 0-32,-2 26 31,1-26-31,-1 0 32,27 0 32,0 27-32,0-27 32,0 0 0,-27 0 32,27 0-32,0 0 0,0 0 32,27 25-32,-27-25 64,0 28-128,0-2 32,0 28 32,0-28 32,0 27-32,0 0 0,0-1 64,27 0-64,-27 30 0,0-30 0,0 28 0,0-2-64,0 2 128,0 0-31,0-28-33,0 3 32,0-3 0,0-27-32,26 3 64,-26-1-32,0-2-32,0 2 96,0-27 96,27 0 64,-27 27-160,25-27-96,2 0 128,0 0-32,26 26-96,26-26 33,-25 0-130,24 0 129,3 27-128,24-27-192,-26 0-865,1 0-1730,-1 0-9128</inkml:trace>
  <inkml:trace contextRef="#ctx0" brushRef="#br0" timeOffset="10599.6">8019 7046 6630,'-27'28'1217,"27"-28"-865,0 0 609,0 0 416,0 0 193,0 0-97,27 0-384,1 0-384,-4 0-192,29 0-1,26 0-32,2 0-127,-2 0-65,53-28 32,0 28-159,55 0-129,-3 0 64,1 0-96,28-25 96,-2 25-32,0 0 352,-25 0-31,0 0-129,-2 25-64,-24-25 32,-2 0 0,1 0-127,-26 28-1,-1-28-32,-26 0-96,-1 0 128,3 27 64,-31-27-160,-22 0 96,-3 0-128,-25 0 32,-1 0-64,1-27-801,-27 27-865,0 0-2305</inkml:trace>
  <inkml:trace contextRef="#ctx0" brushRef="#br0" timeOffset="18851.07">12519 7046 448</inkml:trace>
  <inkml:trace contextRef="#ctx0" brushRef="#br0" timeOffset="19731.12">12519 7046 1057,'-27'0'1057,"27"0"-289,0 0-191,0 0-193,0 0 257,0 28-1,0-28 161,0 0 384,0 0-96,0 0-256,27 0-224,-27 0-33,0 0-95,0 0 31,25 0-128,-25 0-127,0 0 31,27 0-32,-27 0-32,27 0 97,1 0-33,-2 0 32,-2 0-95,31 0-65,-28 27-32,25-27 32,1 0-32,0 0-32,-1-27 32,2 27 0,-2 0-64,1 0 33,2-28-1,-5 28 64,5 0-64,-4 0 0,30 0-96,-29 0 32,1 0-32,27 0 0,-28 0 0,30 0 32,-32 0-32,32 0 0,-4 0 32,1 0-32,1 0-32,-28 0 0,1 0 32,26 0-128,-26 0 128,26 0-64,-24 0 0,23 0 32,2-25-32,-1 25 64,1 0 0,-1 0-32,2 0-32,-2 25 32,-1-25-129,2 28-95,-1-28 64,1 0-128,-1 27 128,26-27 159,-24 0 1,-2 25 64,1-25-32,25 0 33,1 0-66,-1 0 98,2 0-65,-27 0 96,25 0 0,-26 0-96,1 27 0,-2-27 0,4 0 0,-4 0 64,2 27-32,-1-27 0,0 0-32,29 0 32,-3 0 0,0 0 32,-26 0 160,1-27-96,-1 27 161,26 0 31,-24 0 32,25 0-256,-26 0 0,25 0-96,0 0 32,1 0-32,-1 0 32,-24 0-32,-2 0 32,1 0 129,-1 0 63,-26 0 64,-1 0-32,3 0 65,-29 0-193,-2 0-64,3 0-96,1 0-128,-1 0-321,-27 27-480,26-27-1313,-26 0-2723</inkml:trace>
  <inkml:trace contextRef="#ctx0" brushRef="#br0" timeOffset="22093.26">21226 7206 9256,'-24'0'1442,"24"0"-289,0 0-609,24 0 225,-24 0 448,28 0-384,-28 0-545,26 0-224,1 0-32,0 0 0,-2 0 96,2 0 1,26 0 31,-1 0-128,1 0 0,26 0 0,2 0 0,-2 0 0,26 0-64,2-26 0,-2 26 0,29 0-96,-2-27 192,26 27-128,1-27 64,-26 27 0,25-25 0,0 25-128,-26 0-417,28 0-96,-1-27-159,0 27 447,25 0 321,29 0 64,-29 0 257,29 27 607,25-27 322,-25 0-65,24 0-128,-26 0-225,-24 0-223,-2 25-481,-53-25-128,0 0 32,-25 0 0,25 0-96,0 0 32,-27 0 128,0 0-96,-23 0 128,-4 0-64,2 0 32,-54 0 32,0 0-384,-26 0-1762,-26 0-2851</inkml:trace>
  <inkml:trace contextRef="#ctx0" brushRef="#br0" timeOffset="26637.52">25330 3946 10089,'0'0'641,"0"0"-481,0 0-224,-27 27 384,27-27 577,0 28-128,0-28-289,0 25-256,-27 2 417,27 0 352,0-2-192,0 3-353,0 24-64,0-25-95,0 26-129,27-26-32,-27 26-64,53 0 32,-26-27-32,25 27 32,1-26 64,-26-1-64,25 1-31,3-27-162,-2 25 33,-1-25-96,1 0 64,-26 0-160,-2 0-193,2 0-31,-27 0 0,0 0 159,0-25-255,0 25-609,0 0-1090,0 0-2305</inkml:trace>
  <inkml:trace contextRef="#ctx0" brushRef="#br0" timeOffset="27005.54">25807 4398 8936,'-27'0'288,"27"0"-96,27 0 897,-27 0 353,0 26 191,25-26-576,2 0-480,0 26-225,26 1 65,-1-27-97,-25 27-224,-1-1-64,1-26 32,-2 27-64,2-27 0,-27 25 256,0-25 193,-27 27-33,27 1-96,-25-28-127,-2 25-193,1 2 0,-1-27-289,0 27-351,2-2-802,25-25-1376,-27 28-2531</inkml:trace>
  <inkml:trace contextRef="#ctx0" brushRef="#br0" timeOffset="27885.59">24932 5802 4964,'0'0'2082,"0"0"-1249,0-26 352,0 26-64,0-27 96,0 0-192,0 2-544,27-2-193,-27-1 481,28 3 224,-28-3-129,24 3-287,-24-30-97,27 30-127,-1-2-257,29 0-64,-31 2-96,31-3 64,-2 3 0,-1-2 32,1 0-64,-1 1 0,28 26 32,-28-27 0,2 27 0,0-27 0,-3 27 0,4 0-32,-2-25 0,-1 25 32,1 0 32,-1 0-32,-25-27 0,0 27 0,-27 0-32,26 0-96,-26 0-129,0 0 1,0 0-513,0 0-672,-26-26-961,26 26-1506</inkml:trace>
  <inkml:trace contextRef="#ctx0" brushRef="#br0" timeOffset="28181.6">25886 5006 9801,'0'0'2114,"0"0"-2755,26 0 865,1 28 385,-27-28 832,25 0-31,29 0-834,-28 0-255,1 26 511,25-26 193,3 0-256,-5 26-289,-23-26-287,1 27-33,-1-27-128,-27 27 128,0-1-224,-27-26 320,-1 27-320,1-2 160,3 2-32,-2 0-96,-2-27-224,1 26-192,0-26-161,27 0-320,-25 27-865,25-27-1921,0 0-3652</inkml:trace>
  <inkml:trace contextRef="#ctx0" brushRef="#br0" timeOffset="28938.65">26944 4398 9513,'27'-28'1729,"-27"28"-127,0 0-641,0 0-97,0 0 225,0 28-224,27-28-192,-27 26-161,26 27 1,-26-26 63,26 51-287,-26-23-161,0-3 0,26 28-96,-26-28 32,0 1-64,0 1-128,0-1-224,27-28-225,-27 3-256,0-2-288,27-26-1185,-27 0-2499</inkml:trace>
  <inkml:trace contextRef="#ctx0" brushRef="#br0" timeOffset="29228.67">27314 4370 12940,'0'54'256,"0"-28"32,0 28 417,0 24 32,0-23 288,26 24-225,-26-26-479,28 26-225,-28-26 0,27-1-64,-27 1-64,0-25-160,27 24-129,-27-25-127,0-27-321,0 27-512,0-27-1506,-27 0-5508</inkml:trace>
  <inkml:trace contextRef="#ctx0" brushRef="#br0" timeOffset="29710.69">26918 4345 11723,'0'-27'1217,"0"27"-993,0 0 320,26-26 225,28 26 96,-2 0 96,28 26-513,-2-26-255,4 27 127,23 26 96,-26-27-256,1 27-352,-28 0-192,-26-26 64,1 25-33,-27-24 33,0 24 192,0-25 96,-27-2 64,-26 3 64,28-3 128,-29-25 64,0 27-31,30 0-1,-3-27-96,27 26-64,0 1 128,27 0 161,-3-2-161,30 3-128,0-3-96,-2 3-224,1-2 0,-1 0-449,1 1-256,-26-27-352,1 0-929,-1 0-929,-27 0-6182</inkml:trace>
  <inkml:trace contextRef="#ctx0" brushRef="#br0" timeOffset="30200.72">27819 4185 3555,'0'0'1121,"27"0"1057,-27 0 481,0 27-1090,0-1-672,0 1-513,0 0-224,0-1-64,0 1 129,0-27 223,0 0 97,0 25 255,0-50 418,0 25-738,0-27-256,0 1 96,0-28-31,24 28-65,-24-26-96,26 25-64,2-1 64,-1 3 129,0 25-33,-2-27 0,28 27 449,-53 27-193,27-2-32,0 30-223,-27-3-97,25-26-64,-25 28-160,0-28-353,0 26-736,0-24-801,0-2-4163</inkml:trace>
  <inkml:trace contextRef="#ctx0" brushRef="#br0" timeOffset="33475.91">28375 4265 1313,'0'0'2658,"0"0"-287,-28 0-1,28-27-577,0 27-255,28 0-513,-28 0-256,0 0 159,24 0-159,3 0-96,-27 0-129,26 0-127,2 0-129,-1 0-192,-3-26-64,4 26-128,-28 0-448,27 0-578,-27 0-639,0 0-770,0 0-672,0-27-4196</inkml:trace>
  <inkml:trace contextRef="#ctx0" brushRef="#br0" timeOffset="33677.92">28426 4133 6309,'0'27'801,"0"-27"1057,26 25 224,-26 2-320,0-1-609,28 1-577,-28 0-352,0-1-127,27 1-65,-27-27-128,0 25-1026,24 3-1664,-24-28-3140</inkml:trace>
  <inkml:trace contextRef="#ctx0" brushRef="#br0" timeOffset="33879.93">28718 4105 11851,'0'28'352,"0"-28"1057,0 27 225,26 25-833,-26-26-481,27 1-160,-27 26-416,25-26-1474,-25-27-3395</inkml:trace>
  <inkml:trace contextRef="#ctx0" brushRef="#br0" timeOffset="34514.97">29830 4292 3395,'26'-80'7142,"-26"53"-6373,0 2 544,0 25 257,0 0-545,0 0-320,0 0-481,-26 25-160,26 2 288,-27 26 225,0 27-97,27-1-95,-26 1-97,26-2 64,0-23 33,26-3-321,-26 28 32,54-55-224,-28 29-673,0-28-384,27 1-1122,-26-27-3202</inkml:trace>
  <inkml:trace contextRef="#ctx0" brushRef="#br0" timeOffset="34766.98">30122 4530 13612,'0'52'321,"26"3"-417,-26-3 0,24 0 128,4-24 0,-1 24 32,26-25-96,-27-1-129,0-26 354,1 0 896,-27 0-64,0-26-225,27-1-127,-27 0 32,0-26-1,0 1-319,0 0-353,0 24-224,0-24-321,0 52-352,0-27-1153,0 27-4067</inkml:trace>
  <inkml:trace contextRef="#ctx0" brushRef="#br0" timeOffset="35106">30596 4689 14061,'0'27'-128,"0"-27"-417,27 0 1442,0-27-352,1 27-321,-4 0-160,30-27-32,-27 2 32,-27 25 352,27-28 353,-27 28-192,0 0-225,-27 0-192,0 0-96,-1 0-96,2 0 64,2 0-32,24 28-32,-28-3 32,28 2 0,0 0 32,0-27-64,28 25 32,-4 3-192,-24-28-64,54 25-129,-27-25-576,0 0-1089,-3 0-1793</inkml:trace>
  <inkml:trace contextRef="#ctx0" brushRef="#br0" timeOffset="35309.01">31074 4689 13004,'0'27'448,"0"-27"-608,0 0 609,-27 0 319,27 25-383,0-25-161,0 28-192,0-28 32,0 25-96,0 2-32,27-27-192,-1 27-321,0-27 0,0 0-896,1 0-1634,1 0-3395</inkml:trace>
  <inkml:trace contextRef="#ctx0" brushRef="#br0" timeOffset="35460.01">31234 4716 10826,'-27'-27'1345,"27"27"96,0 0-127,0 0-129,27 0-417,-3 0-415,30 0-225,-27 0-32,25 0-160,1 0 32,26 0-256,-52 0-865,26 0-1858,-26-27-2563</inkml:trace>
  <inkml:trace contextRef="#ctx0" brushRef="#br0" timeOffset="35632.03">31418 4398 7334,'26'26'3236,"-26"0"-1507,0 1 417,27 26-672,-27-1-738,0 3-447,0-3-193,0 0-321,0 1-287,0 1-641,0-1-1410,0-26-4067</inkml:trace>
  <inkml:trace contextRef="#ctx0" brushRef="#br0" timeOffset="35878.05">31763 4794 10730,'0'0'32,"-28"27"96,28 0 512,0-1-319,0 1-289,0 0-192,28-2-65,-28-25 321,24 28 417,3-28-97,27 0-127,-27 0 351,-3-28 193,-24 3-160,0-2-481,0 0-96,0 1-96,-24-1-224,-3 0-1890,-1 27-2819</inkml:trace>
  <inkml:trace contextRef="#ctx0" brushRef="#br0" timeOffset="36109.06">32106 4953 12972,'26'28'993,"-26"-28"128,0 0 769,0 0-1154,-26 0-479,26-28-97,0 3-288,0-2-161,0 27 33,26-27-224,-26 1-385,27-1 128,-27 27 32,25 0-416,-25 0-640,27 27-802,0-27-4067</inkml:trace>
  <inkml:trace contextRef="#ctx0" brushRef="#br0" timeOffset="36370.08">32503 4874 12812,'0'-26'128,"0"26"1025,-28 0 673,-23 0-1058,25 0-479,-2 0-33,1 0-160,3 26-32,24 1-32,24 0-192,3-2-353,1 3 193,25-3 128,-29 3 128,4-2 32,-1 0 32,-1-26 352,-26 27 193,0-27-129,-26 0-256,-1 0-128,-1 0-128,-23 0-480,25 0-610,-29 0-1792,31 0-5959</inkml:trace>
  <inkml:trace contextRef="#ctx0" brushRef="#br0" timeOffset="36629.08">32475 4477 11915,'28'-27'-192,"25"27"1473,-26 0 1313,25 0-800,-25 27-257,26 26-416,-1-26-256,-25 53-192,27-28-385,-30 0-256,3 28-224,0 0-545,1-28-608,-28 29-897,-28-29-2050,-26 28-7431</inkml:trace>
  <inkml:trace contextRef="#ctx0" brushRef="#br0" timeOffset="38835.21">12784 4001 12043,'26'-28'1473,"-26"1"161,0 27-449,0 0-160,0 0-160,0 0-481,0 0-512,0 27 160,-26 1-160,26-3 128,0 29 96,26 26-128,-26-28 96,0 1-64,26 27 64,28-27-32,-28-1 0,26 2 0,28-28 32,-28 26-96,30-52 0,-5 27 64,-22-27 0,23 28-96,-24-28-224,-29 0-64,28 0-193,-26 0-352,0 0-672,-1 0-1378,-26 0-2979</inkml:trace>
  <inkml:trace contextRef="#ctx0" brushRef="#br0" timeOffset="39196.24">13551 4424 11851,'0'0'1281,"0"26"-1345,0-26 256,27 27 96,-1 0 257,0-1 384,27 1-481,2-27-224,-5 25-160,5 2 33,24 1-33,-26-3-32,-1-25 64,-25 27-160,-1 0 64,1-27 64,-27 0 32,0 0 480,-27 25 65,1-25-193,-26 28 33,-2-3-385,0 2-32,30-27-32,-30 27-352,26-1-833,28 1-1186,-26-27-3042</inkml:trace>
  <inkml:trace contextRef="#ctx0" brushRef="#br0" timeOffset="41461.37">14478 4345 4644,'0'-27'1185,"0"27"32,0 0 769,0-26-224,0 26-129,0 0-768,0 0-641,0 26 161,0 1-1,26-2 0,-26 3 129,0 24-161,27 2-192,-27 24-64,0-23-64,25-3-32,-25 28 97,0-55-97,0 29-64,27-28-33,-27 1-223,0-27-385,0 27-736,0-27-1025,0 0-2147</inkml:trace>
  <inkml:trace contextRef="#ctx0" brushRef="#br0" timeOffset="41865.39">14715 4318 2402,'0'-26'1153,"27"26"737,-27 0-129,0 0 321,0 0-352,26 0-449,-26 26-192,0 26-512,27-24-1,-27 51-159,0-26-225,28 26-128,-28-26 96,0 26-128,0-26 0,24-26-96,-24 26-64,0-26-160,0-27-225,0 27-608,0-27-737,0-27-1185</inkml:trace>
  <inkml:trace contextRef="#ctx0" brushRef="#br0" timeOffset="42557.43">14478 4292 5669,'-55'-27'2787,"31"0"-2307,24 27 833,0 0-128,0 0 193,0 0-417,24 0-289,31 0-159,-2 0-65,26 0-32,1 27-127,-2 0-129,1-1-128,-26 1-32,2-2 0,-3 3-96,-25 24-192,-1-25 127,-26 0 97,0-1 96,0 1 64,-26-27 33,-29 25 31,31 2 32,-3-27-32,-1 0-96,2 28-32,26-28 0,0 25 0,26 2 96,2 0 129,-1-2-97,25 3-64,1-3-64,-1 2-128,2 0-64,-1-1-257,-1 1-287,-25 0-353,-1-27-897,-26 0-1474,0 0-6051</inkml:trace>
  <inkml:trace contextRef="#ctx0" brushRef="#br0" timeOffset="43603.49">15192 4001 7783,'0'25'1473,"0"2"-544,0 0 192,0-2-512,0 30-417,0-30-96,0 2-64,0-1-128,0 1 0,0-27 160,0 0 128,0 0 513,0 0-449,0-27 128,0 1-63,-26-1 95,26 2-96,26-2-288,-26-1-96,27 3 64,-2-2 0,2 27 96,0 0 161,-1 0 159,-26 0 1,27 27-65,-2-2-224,-25 3-32,0-1-32,0-2-32,27 2-192,-27-1-256,0 1-321,0-27-608,0 27-1154,0-27-2337</inkml:trace>
  <inkml:trace contextRef="#ctx0" brushRef="#br0" timeOffset="43834.5">15484 4105 11915,'0'28'1697,"0"-28"-1408,24 0 1184,3 0-608,1 0-64,-1 0-161,23 0-351,-22 0-161,26 0-64,-28 0-481,1 0-448,-27 0-1441,0-28-2114</inkml:trace>
  <inkml:trace contextRef="#ctx0" brushRef="#br0" timeOffset="44028.51">15563 4001 8840,'0'25'64,"27"-25"1634,-27 27 223,0 0 33,0-2-576,26 3-802,-26 24-416,0-25-96,0-1-224,24 1-288,-24 0-673,0-27-1314,28 26-2754</inkml:trace>
  <inkml:trace contextRef="#ctx0" brushRef="#br0" timeOffset="44245.53">15986 3973 12523,'28'0'1698,"-28"28"-1378,0-3 1058,26 2-225,-26 0-385,0 26-319,24-26-449,-24 25-128,0 1-1154,27-26-2625</inkml:trace>
  <inkml:trace contextRef="#ctx0" brushRef="#br0" timeOffset="77734.42">3307 9936 12491,'0'0'673,"0"0"-641,0 0 256,27 0 865,-1-27-160,1 27-672,25 0-289,1 0-32,1 0 0,-2 0 96,1 0-96,2 0 0,-3 0 0,1 0-32,-1 0 32,-25 0-160,-1-28-97,1 28-63,-27 0-128,27 0-129,-27 0-416,-27 0-1697,27 0-3620</inkml:trace>
  <inkml:trace contextRef="#ctx0" brushRef="#br0" timeOffset="78108.45">3730 9697 9673,'0'0'-128,"0"0"-321,0 0 930,0 0 1344,28 0 65,-2 25-929,1-25-513,0 27-95,25 0-1,1-27 32,-26 26-255,25 1-65,-26 0 32,28-27-64,-29 25 0,2-25 0,-1 0 0,-26 28 0,28-28 32,-28 0 32,0 0 160,0 0 161,-28 27-129,2-27-64,-1 25 161,2 2-161,-2-1 64,0 1-128,-26 0-64,28-1-96,-29 1 32,28 26-224,-1-27-513,2 0-768,-2 1-2403</inkml:trace>
  <inkml:trace contextRef="#ctx0" brushRef="#br0" timeOffset="83013.73">9554 9034 1729,'-26'27'7111,"0"-27"-7015,26 0 288,0 0 1538,0 0-64,0 0-513,26 0-576,0 0-161,0 0-31,28 0 96,24-27-193,4 27-128,23 0-223,0 0-65,27 0-32,0 0 96,0 0-192,2 0 96,-29 0-32,2 0 0,-29 0-128,1 0-65,-26 0-223,2 0-193,-55 0-960,24 0-5285</inkml:trace>
  <inkml:trace contextRef="#ctx0" brushRef="#br0" timeOffset="88096.03">17310 10704 2626,'0'0'1569,"0"0"-447,0 0 511,-28 0 673,28 0-192,0 0-384,0 0-769,28 0 160,-2 25-96,-26-25-192,54 0-321,-29 0-352,28 0 64,1 0-159,24 0-1,1 0-32,29 0 0,24 0-64,-27 0 32,27 0-64,28 0 0,-1-25-193,-2 25 257,29 0-96,-26 0 96,-2-27 0,1 27 0,-2 0 0,-49 0-32,-2 0 0,-54 0 0,28 0-96,-28 0 0,-26 27 128,1-27 0,0 0-32,-27 0-224,0 0-673,0 0-1506,-27 0-1184</inkml:trace>
  <inkml:trace contextRef="#ctx0" brushRef="#br0" timeOffset="89172.1">21888 10677 7046,'0'0'2691,"0"0"-1858,0 0-385,0 0 481,27 0 416,-27 0-64,27 0-416,26 0-416,-1 0-33,1 0 64,26-27 65,29 27-193,-3 0 65,27 0-289,0 0-96,2 0 64,-2 0-32,0 0-192,26 0 160,-24 0-64,24 0 32,0 0-192,-26 0 31,0 0 161,-24 0 0,-3 0 0,-26 0 0,-26-26 0,-1 26 0,-25 0-64,-27 0-192,0 26-288,-27-26 63,27 0-127,-52 0-257,25 27-448,1-27-833,-1 0-1666</inkml:trace>
  <inkml:trace contextRef="#ctx0" brushRef="#br0" timeOffset="89943.14">26600 10677 10025,'0'0'1121,"0"0"-1025,0 0 1474,0 27 191,0-27-544,0 0-512,26 0-417,0 0-159,28 0-1,0 0 0,52 0 64,-1 0-32,54 0 321,1 0-33,50 0 32,1 0-159,2 0-129,-27 25 32,24-25-64,-23 28 0,-3-28 1,1 25-33,-25-25-192,-28 0 192,-53 0-160,-26 0-32,-1 0-737,-52 0-833,-25 0-2498</inkml:trace>
  <inkml:trace contextRef="#ctx0" brushRef="#br0" timeOffset="95547.46">10587 3709 2786,'-27'0'545,"27"0"1441,-26 0 63,26 0 354,0 0-385,0 0-481,0 0-384,0 0-64,0 0-256,0 0-353,0 0-159,0 0 31,26 0-64,28 0-95,-29-27-1,55 27-96,-28 0-96,28 0 64,-1 0-64,26-26 64,-24 26-32,25 0-32,-1 0 64,3-27-32,24 27-128,25-27 192,-25 27-96,27 0 0,-27 0 0,1 0 0,-1 0 0,0 27 64,0-27-192,-24 0-32,24 27 32,-26-27-64,26 0 160,-27 0-33,28 0 65,-27 0 0,0 0 0,-27 0-32,0 0 32,2 26-64,24-26-64,-26 0-192,28 0 0,25 27 127,-26-27 97,0 0 64,-1 0 32,2 0 128,-29 0 129,1 0-129,-26-27-32,2 27 0,-31 0-64,4 0 32,-1 0-64,-1 0 0,1 0 0,-2 0-32,2 0 32,0 0 0,-27 0 0,0 0 32,0-26-64,0 26-32,0 0-32,0 0 64,0-27 64,-27 27-32,27-27-32,-27 27-32,27 0-32,-25-25 0,-2 25 0,1 0 32,-1 0 31,-25 0-63,25 0 32,-27 0-256,-25 0-32,26 0-65,-26 0-95,-1 0-65,1 0 257,-2 0 224,2 25 64,1-25-192,-2 0 63,1 0 129,-1 0 32,1 0 0,1 0 0,-4 0 0,4 27 32,24-27-64,-24 0 64,24 0-32,-24 0 0,-2 0-32,28 0 32,-30 0 65,-23 0 31,26-27-32,-1 27-32,2 0-32,-2 0 0,1 0 0,0 0 0,-2 0 0,2 0 0,-26 0 32,25 0-32,-25-25 128,-1 25 96,-2 0 224,3 25-95,0-25-129,-1 0-192,25 27 0,-24-27 0,-1 27 32,28-27-32,-2 0 0,1 26 224,-2-26 33,3 0-193,24 0-32,-25 27-32,26-27 0,1 0 0,25 0 0,0 0-64,1 0-32,26 0 64,0-27 0,0 27 0,-27 0-96,27 0-321,0 0-1120,-25 0-3300</inkml:trace>
  <inkml:trace contextRef="#ctx0" brushRef="#br0" timeOffset="97504.57">3387 11684 13741,'27'26'1697,"-27"-26"-2081,25 0 1120,2 0 610,-1 0-417,1 0-545,28 0 0,-5-26-320,5 26-128,-4 0 128,3 0 65,0 0-129,-29 0 0,28 0 0,-26 0 32,0 0-193,-2-27-223,-25 27-96,27 0-225,-27 0-288,0 0-448,0-27-1154,0 27-4323</inkml:trace>
  <inkml:trace contextRef="#ctx0" brushRef="#br0" timeOffset="97921.6">3838 11472 12587,'0'0'-352,"0"0"224,25 0 1377,-25 0 128,27 0-416,-1 0-320,1 26-193,0-26-31,-27 27-97,25-27-96,28 0-96,-26 27-128,0-27 161,-2 0-1,2 26-32,-1-26-64,2 0-32,-28 26 256,27-26-96,-27 0 1,0 0 31,0 0 64,0 0 64,0 26-127,0-26 31,0 27-128,-27-27 64,-1 27-96,2-1 96,26 1-192,-27-2 64,2 2-128,-2 1-608,-26-3-673,26 29-1026,2-29-3490</inkml:trace>
  <inkml:trace contextRef="#ctx0" brushRef="#br0" timeOffset="101514.8">4815 12266 8776,'-24'27'1729,"-3"-27"-1088,-1 0 512,2 0 737,26 0-32,0 0-385,0 0-512,0 0-320,0 0-1,0 0-223,26 0 479,29 27-383,-4-27-161,30 0-128,24 0-31,1-27 31,-1 27-96,-24 0 192,25 0-288,-28 0 64,2 0-64,-28 0-32,2 27 0,-2-27-128,-26 0-32,1 0-192,-27 0-225,0 0-448,0 0-768,-27 0-1442,27 0-7720</inkml:trace>
  <inkml:trace contextRef="#ctx0" brushRef="#br0" timeOffset="102243.84">7383 12320 10698,'-25'0'1473,"-2"0"-1345,27 0 641,0 26 704,0-26 193,0 0-705,27 0-225,-2 0-255,28 27-97,26-27 33,2 0-65,-3 0-64,28-27-31,-26 27-65,-1 0-32,1 0-160,-28-26-64,1 26-449,-25 0-672,-1 0-1249,-27 26-2691</inkml:trace>
  <inkml:trace contextRef="#ctx0" brushRef="#br0" timeOffset="102842.88">9871 12400 12107,'-27'0'2146,"27"0"-1954,27 0 1185,28 0 193,23 0-481,1-27-224,28 27-289,-2 0-127,0 0-97,1 0 129,2 0-449,-3 0-128,-26 0-1122,-26 0-1248,-1 0-5221</inkml:trace>
  <inkml:trace contextRef="#ctx0" brushRef="#br0" timeOffset="104926">17258 12346 8872,'0'0'1377,"0"0"-832,0 0 1184,0 0 385,0 0-192,24 0-769,30 27-416,0-27-513,24 0-160,1 0 289,1 0-289,-28 0-32,1 0-353,2 0-575,-4 0-1154,-51 0-3556</inkml:trace>
  <inkml:trace contextRef="#ctx0" brushRef="#br0" timeOffset="105655.04">19428 12400 8359,'-26'0'4549,"26"0"-3781,0 0 642,0 0 416,26 0-353,-26 0-128,51 0-544,4 0-385,-3 0-127,1 0-193,26 0 64,1 0-160,-2 0-32,4 0-192,-5 0-417,4 0-320,-29 0-448,-25 0-705,0 0-2723</inkml:trace>
  <inkml:trace contextRef="#ctx0" brushRef="#br0" timeOffset="106159.07">21810 12400 13708,'-27'0'1474,"-1"0"-1602,28 0 512,28 0 993,-1 0-223,26 0-802,26 0-160,-1 0-160,29 0 96,26 0-128,-27 0 0,-1 0-64,0-27-256,-51 27-833,-28 0-4933</inkml:trace>
  <inkml:trace contextRef="#ctx0" brushRef="#br0" timeOffset="130456.46">2328 13777 7014,'0'27'2947,"0"-27"-2883,-26 26-96,26-26 1025,0 0 96,26 0-64,-26 0-352,26 0-65,0-26-288,1 26 33,0 0 31,27 0-96,25 0-95,-2 0-33,5 0-32,23-27-32,-26 27-32,53 0-32,0-27-32,-24 27-96,24 0-96,0 0-32,28-26-33,24 26 257,28-27 0,0 27 0,-2 0 0,2 0 0,0 0 32,0 0 0,54 0 0,-29 0-32,0 0 0,29 0 64,-26 0 1,24 0 31,0 0 0,1 0-96,-1 0 0,-25 0 64,25 0-32,1 0 32,-1 0 0,0-25 0,-25 25 0,27 0 32,-28-27 64,-28 27-64,4-27 32,-30 1-63,-26 26-33,-52-27 32,2 27-96,-56-27-417,1 27-1729,-53 0-5733</inkml:trace>
  <inkml:trace contextRef="#ctx0" brushRef="#br1" timeOffset="134415.68">24007 7657 11723,'0'0'1377,"0"0"-736,0 0 608,0 0 64,0 0 64,0-27 1,0 27-386,0 27-479,0-2-33,0 3-191,27 24-129,-27 28 0,0-1-128,0 1 32,0 25 32,0-23-160,0-30 64,0 1-160,24 0-192,-24-1-129,28-52-448,-28 27-256,26-27-192,-26-27-1762,0 1-9033</inkml:trace>
  <inkml:trace contextRef="#ctx0" brushRef="#br1" timeOffset="134747.7">23556 8106 1249,'-52'0'15502,"26"0"-14893,26 0 256,0 0 32,0-25-641,26 25 192,26-25-191,2-30-193,-2 2-64,28 1-64,-28-2 64,1-26 96,2 28-289,-31-1 161,2 0 64,2 27 161,-1-2 95,-27 2-32,27 26-224,-27 0 192,24 0 129,4 54-225,-2-28 96,1 27-64,0 0 0,-2-1-32,28 2-31,-26-1-97,0-1-97,25-25-479,-26-27-417,1 0-1089,1 0-1634</inkml:trace>
  <inkml:trace contextRef="#ctx0" brushRef="#br1" timeOffset="135663.75">24298 4424 12139,'-27'0'1730,"27"0"127,0 0-607,0 0-322,0-26-223,27-2 64,-2 3-289,2-2-159,-1 1 31,53-1 64,-26 0-127,2-26-129,-3 28-64,28-30 64,-28 30 0,1-29-96,-26 1-64,25 26 96,1 2-320,-26-28-288,1 26-385,-28 27-256,0-27-161,0 27-607,0 0-802,-28 0-480,1 0-1089,1 0 352,-26 0 2148</inkml:trace>
  <inkml:trace contextRef="#ctx0" brushRef="#br1" timeOffset="135915.77">24854 3814 960,'-80'27'3588,"53"-27"-481,2 0-609,-2 0-160,27 0-384,0 0-320,0 0-353,0 0-672,27 0-193,25 0-32,1-27-192,-1 27 1,1-26-129,2 0-64,-31 26 128,29 0-128,-25-26 64,-1 26-128,-3 0 96,-24 0 32,28 0 0,-28 26-32,0-26 224,0 26 257,-28 27-65,28-26-160,0 26-191,-24-28-1,24 30-96,0-30-96,24 2-673,-24 0-1089,28-2-2402</inkml:trace>
  <inkml:trace contextRef="#ctx0" brushRef="#br1" timeOffset="137456.84">11567 4292 11915,'0'26'544,"0"-26"-319,0 0-193,0 0-97,0 0 130,0 0 447,0 0-32,0 0-95,0 0-33,0 0 417,0 0-64,0 0-97,0 0 161,24-26 0,-24 26-257,28-27-160,-1 0 65,-1-26-161,26 1 32,2-1 1,-1-1-1,-1 1 0,-25 26-96,26-25-128,-28 26 0,2-1 1,0 27-162,-27-27-447,0 27-801,0 0-1218,0 0-2818</inkml:trace>
  <inkml:trace contextRef="#ctx0" brushRef="#br1" timeOffset="137802.87">11672 4026 9801,'-26'0'2818,"26"0"-1761,26 0-32,-26 0-544,27-25 480,-2-3 160,29 1-449,-1 2-383,-1-28-129,1 26 96,-26 0 64,-2 27-95,2-26 31,0 26-128,-27 0 32,0 0-160,0 0 160,26 26 225,-26 1-161,0 0-64,0-1 32,0 1-96,28-2-32,-28 2-192,24 1-64,3 24-1185,1-52-2275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1:32.82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4326 3364 6245,'-27'0'2211,"2"0"-97,25 0 64,0 0-577,-27 0-128,27 0-480,0 0-480,27 0 95,-2 0 225,28 0-352,2 0 63,24 0-288,26 0-63,-25 0-65,25 0-32,1 0-32,-25 0-128,-2 0-32,-26 0-64,-1 0-641,1 0-1025,-53 0-928,27 0-866,-27 0-6021</inkml:trace>
  <inkml:trace contextRef="#ctx0" brushRef="#br0" timeOffset="1449.08">8084 3259 11434,'0'25'225,"0"-25"-225,27 0 544,26 0 353,-26 0 160,52 0-64,2 0-481,-2 0-191,26 0-97,-25 0-96,-1 0-160,-1 0-865,2 0-865,-1 0-2113</inkml:trace>
  <inkml:trace contextRef="#ctx0" brushRef="#br0" timeOffset="3503.2">11763 3284 1505,'0'27'8712,"0"-27"-7687,-24 0 545,24 0-353,24 0-96,-24 0-128,28 0-257,25 0-255,-1 0-321,2 0-64,24 0-192,2 0-416,26 0-1090,-28 0-1665</inkml:trace>
  <inkml:trace contextRef="#ctx0" brushRef="#br0" timeOffset="5288.3">2023 3391 1473,'-27'27'897,"27"-27"-897,0 0 640,-25 0 1859,25 0-33,0 0-384,0 0-577,0 0-255,0 0-97,0 0-160,0 0-417,0 0 257,0 0-128,25 0-225,29 26-63,0-26-97,25 0-224,26 26 0,1-26-192,52 0-705,-50 0-2914</inkml:trace>
  <inkml:trace contextRef="#ctx0" brushRef="#br0" timeOffset="7326.41">5940 3338 3042,'-26'0'225,"26"26"-257,0-26 384,0 0 833,0 0 417,0 0-321,0 0-192,26 0-160,-26 0-65,27 27 129,0-27-224,1 0-160,22-27-225,5 27-64,-2 0-63,26 0 31,0 0-64,1 0-64,-2 0-160,4 0-160,-5 0-1762,-49 27-3907</inkml:trace>
  <inkml:trace contextRef="#ctx0" brushRef="#br0" timeOffset="8551.48">9752 3311 4356,'-26'0'4132,"26"0"-3652,0 27 705,26-27 160,-26 0 321,27 0-193,0 0-480,25 0-224,1 0-224,26 0-129,-26 0-224,26 0-256,-25 0-673,0 0-1473,-2 0-2947</inkml:trace>
  <inkml:trace contextRef="#ctx0" brushRef="#br0" timeOffset="32182.84">806 4635 12043,'-52'0'576,"52"0"578,0 0 415,0 0-160,0 0-544,0 0-545,0 0-127,0 0-33,25 0 32,2 0 96,26 0-96,-26 0 1,25 0-161,29 28-32,-30-28 64,3 0 0,-2 0-32,-25 0 64,0 0-192,-1 0-160,1-28-65,-2 28-191,-25 0-737,27 0-1058,-27 0-1568,0-25-6087</inkml:trace>
  <inkml:trace contextRef="#ctx0" brushRef="#br0" timeOffset="32527.86">1151 4476 7334,'-27'0'1186,"27"0"-193,0 0 704,0 0-800,0 0 192,0 0-160,27 0-224,-27 27-129,25-27-63,29 0-129,-28 0-64,26 27-31,-25-27-161,26 26-96,-1-26 0,-25 0 0,0 27 128,27-27-192,-27 27-64,-27-27 224,0 25 96,0-25-96,0 28 64,0-3 33,-27 3 31,-27-28-128,27 26 64,0 0-256,2-26-64,-2 27-224,1-27-673,26 27-1057,0-1-2371</inkml:trace>
  <inkml:trace contextRef="#ctx0" brushRef="#br0" timeOffset="33344.9">806 6570 10025,'-27'0'993,"27"0"-128,0 0 768,0 0-287,0 0-225,0 0-32,27 0-353,-1 0-223,28 0-97,-29 0-63,28 26-225,2-26-64,-4 0-32,3 0-32,-2 0-256,2 0-417,-28 0-448,-26 0-481,0-26-159,0 26-2627</inkml:trace>
  <inkml:trace contextRef="#ctx0" brushRef="#br0" timeOffset="33999.94">1176 6384 3715,'0'0'1249,"-25"0"673,25 0 576,0 0-736,-27 0-545,27 0-192,0 0-224,0 0-128,0 0-97,0 0 33,0 0-65,27 0-95,-27 0-1,25 0 33,2 27-193,0-27-64,26 0-128,-28 27 32,29-27-64,-28 0-128,26 26 128,-25-26-128,0 28 192,-27-28-32,0 0-96,26 26 225,-26-26-33,0 26-64,0-26 224,0 26-95,-26 0-193,26-26 96,-27 28-96,0-1 32,27-2-160,-25 2 96,-2-2-64,1 3 96,-1-1-160,27-2-64,-27 2-865,2 0-1089,25-1-801,-27 1-3075</inkml:trace>
  <inkml:trace contextRef="#ctx0" brushRef="#br0" timeOffset="41636.38">2076 5271 9929,'-26'28'416,"26"-28"-63,0 0-129,0 0 256,0 0 257,26 0 224,2 25-96,23-25-289,4 0-63,50 0-129,0 0-96,1 0 161,52 0-129,2 0-160,-28-25-128,-26 25 0,2 0 0,-31-28-256,2 28-352,-25 0-545,-27 0-705,0 28-1922,-27-28-4804</inkml:trace>
  <inkml:trace contextRef="#ctx0" brushRef="#br0" timeOffset="42596.43">5174 5219 8648,'0'0'768,"0"0"-447,0 0 512,26 0 191,1 0 194,-2 0-322,2 0-319,26 0-97,26 0-95,2 0-1,25 0 1,26 0-97,0 0 32,0 0-128,28 0-160,24 0-32,-26 0 32,1 0-64,1 0 64,-1 27-32,-27-27 0,1 0 32,-28 0-32,1 0 64,-1 0-31,-25-27 31,-28 27-64,1 0-481,-25 0-1345,-28 0-2113</inkml:trace>
  <inkml:trace contextRef="#ctx0" brushRef="#br0" timeOffset="56136.21">9223 9167 3331,'0'0'1729,"0"0"-1440,0 0-289,0 0 96,0 0 1313,0 0 577,0 0-1057,0 0-577,0-27-224,0 27 96,0 0-63,0 0-161,0 0-64,0 0 64,0 0 0,0 0 0,0 0 0,0 0 32,0 0 0,0 0 64,27 0 256,-27 0-128,0 0 32,0 0-95,26 0-97,-26 0 0,27 0 32,-27 0-32,25 0-32,2 0-32,0 0 0,1 0 32,-2 0 0,-2 0 0,3 0-32,1 0 0,25 27 32,-29-27 0,31 0-32,-2 0 0,-27 0 64,27 0 96,0 0 32,-1 0 1,2 0-1,-2 0-96,29 0 0,-30 0-32,3 0-64,25 0 0,-26 0 0,1 0 0,-2 0-64,1 27 32,2-27 0,-5 0 32,5 0 0,24 0 0,-26 26 32,26-26-32,1 0 0,25 0 32,-26 0-32,2 0 0,-30 0 0,30 0 0,-2 0 0,1 0 32,-2 0-32,28-26 32,-25 26 96,-2 0 128,-1 0-31,2 0-33,-1-27-96,1 27-64,-1 0 0,-25 0-64,-3 0 64,4 27-64,-5-27 32,5 0-64,25 0 32,-28 0 0,1 0 64,-1 0-32,2 0 0,0 0 32,-3 0-64,4 0 32,-3 0 0,1 0-32,0 0 0,-27 26-32,27-26 64,-26 0 0,25 0 0,-26 0 0,28 0-32,-26 0-32,-4 0-32,2 0 31,29 0-31,-28 0 96,25 0 0,-26 0 0,28 0 0,-2 0 0,-26-26 0,28 26-32,-28 0 0,26 0 64,-25 0-64,28 0 0,-31-27 0,30 27 0,-27 0-32,0 0 64,-3 0 0,4 0-32,-2 0 32,28 0-64,-29 27 32,2-27-64,-1 0 0,1 0 32,25 26 0,-25-26 64,-1 0 0,28 0 32,-29 0 0,2 0 64,-1 0-96,2 0 32,-1 0-32,-3 0 0,3 0 0,1 0-96,25 0 96,-28 0 0,2 0-32,26 0 32,-26 0 0,25 0 0,-25 0 32,26 0-32,-25 0 0,23 0 0,-25 0 0,29 0 0,-31 0 0,31 0 0,-29 0-32,26 0 32,-25 0 0,26 0-32,-26 0 0,25 0 32,-25 0 32,26 0-64,-1 0 32,-25 0 0,27 0 0,-30 0 0,31 0 32,-2 0-64,-1 0 64,2 0-32,-1 0-32,-1 0 64,1 0-64,-1 0 64,30 0-32,-32 0 0,5 0 0,-2 0 0,-1 0 0,2 0 0,-2 0-32,1 0 64,0 0-32,-1 26 0,2-26 0,-2 0 0,1 0 32,2 0 96,-3 0 32,1 0 32,0 0-64,-27 0-32,27 0-128,0 26 32,-1-26 32,30 0-32,-32 0 0,32 0 33,-30 0-1,28 0 0,-28-26 32,28 26 96,-2 0-32,-23 0-32,22 0-64,-22 0-32,24 0 0,1-26-32,-2 26-32,-24 0 32,24 0 0,1 0 32,-26 0 32,26 0-32,-24 0 0,23 0 32,-24 0-64,24 0 32,2 0 0,-28 0-32,30 0 32,-32 0 32,32 0-64,-4 0 64,2 0-32,-1 0 32,1 0 32,27 0 32,-30 0-64,4 0 0,25 0-32,-28 0-32,28 0 64,2 0-32,-3-26 0,0 26 32,-25 0 0,26 0-32,-1 0 96,28 0-32,-27-27-64,-1 27-64,2 0 64,-2 0-32,28 0 0,-27 0 64,26-27-32,-27 27 0,3 0 0,24 0 0,-27 0 0,27 0 0,-26 0-32,26 0 64,1 0-32,-28 0-32,27 0 0,0 0 64,0 0-32,-24 0 32,24 0-64,0 0 32,2 0 0,-2 0 0,0 0 0,0 0 32,0 0-32,-26 0-32,26 0 64,-26 0-32,-1 0 0,27 0 0,-24 0-32,24 0 32,0 0 0,-27 0-32,27 0 64,2 0-32,-29 0 0,27 0 32,-27 0-32,3 0-32,-2 0 64,-1 0-32,0 0 0,-25 0 0,26 0 0,-28 0 0,-23 0 0,24 0 0,-26 0 0,0 0 0,-1 0 32,2 0 32,-28 27-64,0-27-64,-26 0-192,26 0-865,-26 0-2082</inkml:trace>
  <inkml:trace contextRef="#ctx0" brushRef="#br0" timeOffset="60095.43">10388 7364 10826,'-26'-52'801,"-1"52"159,0-26-543,1 26-225,-26 26 0,25 1 0,-26-2-160,25 30-32,4-3 64,24 1 1,0 1 31,0 24-32,24-24 0,30-1 0,0-28 32,24 3-32,2-2 32,26-26 0,-28 0 0,4-26 257,-4-27 63,-24 28-96,-2-30-31,-26 2-65,-26 1-32,0-2 0,-26 1-32,-26 26-32,-2-25-96,0 24 64,3 3-96,-4-2-96,5 27 0,-5 27-288,28-2-865,1 3-417,0-1-1665,26-27-4837</inkml:trace>
  <inkml:trace contextRef="#ctx0" brushRef="#br0" timeOffset="60492.46">10282 7444 9224,'0'0'1025,"26"0"577,-26 0 127,0 0-447,-26 27-514,26 0-415,0-27-161,0 26-128,-27 1-64,27-27-32,0 27-256,0-27-545,27 0-160,-27 0-288,26 0-577,-26 0-416,0 0 256,27 0-513,-27 0 738,27 0 1633,-27 0 1185,0 0 1793,0 0-255,0 0-802,26 0-576,-26 25-672,26-25-353,0 27-96,1-27-192,28 0-545,-31-27-544,2 27-384,2-25-1378,-1 25-1345</inkml:trace>
  <inkml:trace contextRef="#ctx0" brushRef="#br0" timeOffset="60622.46">10654 7498 1377,'-27'0'4772,"27"26"-1665,-27-26-1217,27 27-737,0 0-352,0-2-417,0 2-288,0-27-160,27 26-640,0 1-674,-27-27-1472,24 0-4389</inkml:trace>
  <inkml:trace contextRef="#ctx0" brushRef="#br0" timeOffset="60884.48">11050 7152 11466,'-27'0'1762,"0"28"-1634,27-2 737,-26 0 448,26 2-576,0-2-321,0 0-352,26 1 0,1-2-64,-27 3-192,27-1-512,-2-27-930,2 25-512,-1-25-1121,-26 0-4324</inkml:trace>
  <inkml:trace contextRef="#ctx0" brushRef="#br0" timeOffset="61062.49">11183 7206 11242,'24'0'481,"-24"26"544,0-26 640,0 28-320,27-28-448,-27 26-576,0 0-225,0 1-96,0-2-417,28 3-768,-28-28-769,0 27-1985,0-27-4517</inkml:trace>
  <inkml:trace contextRef="#ctx0" brushRef="#br0" timeOffset="61243.5">11367 7100 13708,'27'52'1250,"-1"-52"-898,1 28 897,-27 24 449,27-24-545,-2-2-673,2 0-480,-27 1 128,0-2-31,0 3-546,-27-1-1024,2-2-2691</inkml:trace>
  <inkml:trace contextRef="#ctx0" brushRef="#br0" timeOffset="62071.55">16555 7498 544,'0'-79'11243,"0"52"-10827,-27-1 481,27 3-224,-26 25-577,0 0 224,0 0-192,-1 25-96,-26 3-64,27 24 160,0 2 192,-1 26-127,27-2-97,0 4 0,53-32 0,-27 4 0,27-1 0,26-26 64,1-1 0,-28-26 193,28 0 95,-2-26-192,4-26 33,-30-2-1,1 1-32,-26 0 225,-27-1-65,0 1-32,-54 1-159,28 25-129,-26-26-32,-30 53-160,32-27 96,-32 2-64,30 25-64,26 0-449,-28 25-704,28-25-1057,26 27-353,0 0-2306</inkml:trace>
  <inkml:trace contextRef="#ctx0" brushRef="#br0" timeOffset="62289.56">16502 7578 9577,'0'0'1729,"0"0"-1729,0 25 897,-26-25 224,26 27-352,0-1-225,0 1-351,0 0-97,0 1-32,-26-3 0,26-25-64,0 25-192,0-25-449,0 0-544,26 0-2018,-26-25-4901</inkml:trace>
  <inkml:trace contextRef="#ctx0" brushRef="#br0" timeOffset="62526.57">16582 7710 3042,'52'0'6503,"-52"0"-5703,0 0 289,26 0-416,1 0-353,-27 28-224,27-28-416,1 0-737,-28 0-769,24 0 481,2 0 672,-26-28-928,0 28-1250,0-27 2563,0 27 2850,0 0 97,0 0-962,0 0-31,0 0-417,-26 27-544,26-27-513,0 28-160,0-3-160,26-25-545,1 25-1216,1-25-2916</inkml:trace>
  <inkml:trace contextRef="#ctx0" brushRef="#br0" timeOffset="62765.59">17243 7152 13644,'-53'28'417,"53"-2"-385,-26 0 833,0 2 384,26-2-192,0 0-641,0 26-160,0-24-191,0 24-97,26-25-449,0 0-1185,0-1-1216,1-26-2756</inkml:trace>
  <inkml:trace contextRef="#ctx0" brushRef="#br0" timeOffset="63024.6">17298 7232 11947,'24'0'320,"-24"0"-32,26 28 417,2-28-96,-1 0 384,0 26-513,-3-26-448,4 26 32,-28-26 64,0 27 289,-28-27 63,28 0-160,0 25 97,-24-25-161,24 0-224,24 28-64,-24-28 96,28 0-288,-2 27-609,1-27-608,0 0-449,-2 0-1954</inkml:trace>
  <inkml:trace contextRef="#ctx0" brushRef="#br0" timeOffset="63225.61">17614 7180 7975,'0'-28'2691,"26"28"-1250,1 28 417,0-2-193,-2 0-31,2 2-257,-1-2-416,1 27-609,-27-28-127,28 3 63,-28-1-192,-28-2 128,1 2-160,1-27-384,-1 27-705,-25-1-1441,25-26-3268</inkml:trace>
  <inkml:trace contextRef="#ctx0" brushRef="#br0" timeOffset="63968.65">22643 7419 11851,'27'-80'1825,"-27"53"-607,0 1-1,0 0-577,-27-2-383,0 2-97,2 26-256,-2 26-97,-26 2 65,25 24 32,-23 0 32,51 28 32,-26 0-32,52-1 32,1 1-32,25 0 0,28-27-64,-1-27 128,-1 2 0,29-28 128,0 0 96,-30-28 32,30 2 1,-27-27-97,-28 0 192,-26-1 257,1-24-33,-27-2-127,-27 26-289,-25-26-96,-28 28-128,2 0 32,23 24-64,-22 28-32,22 0-225,3 28-704,-1-2-768,26 0-546,0 1-2786</inkml:trace>
  <inkml:trace contextRef="#ctx0" brushRef="#br0" timeOffset="64243.67">22616 7444 8423,'27'0'2403,"-27"0"-1474,0 0 256,0 0-417,0 27 65,0 0-64,0-1-545,0 1-160,-27 0 0,27-27 32,0 25-96,0-25-128,0 27-737,0-27-448,0 0-737,27 0-1793,-27-27-3588</inkml:trace>
  <inkml:trace contextRef="#ctx0" brushRef="#br0" timeOffset="64480.68">22723 7551 6245,'25'0'3332,"2"0"-1667,0 27-1216,-1-27-289,1 0-128,25 0-32,-25 0-256,1 0-97,-2-27-95,-2 27 288,-24 0 192,27-27 0,-27 27 0,0-26-32,-27 26 192,27 0 128,-24 0 129,24 26-33,-26-26 129,26 27-129,0 0-320,0 25-64,0-26-288,26 1-641,-2 0-352,3-27-1282,28 0-5092</inkml:trace>
  <inkml:trace contextRef="#ctx0" brushRef="#br0" timeOffset="64734.7">23518 6994 13100,'0'0'1601,"0"0"-1344,0 0 543,0 0 418,0 26-482,0 1-255,0 0-417,0 26 32,24-28-96,-24 29 64,26-28-288,2 28-609,-1-28-320,0-26-289,-1 0-319,0 0-2787</inkml:trace>
  <inkml:trace contextRef="#ctx0" brushRef="#br0" timeOffset="65086.71">23702 6994 12203,'0'0'320,"26"0"97,1 0 704,26 0-641,-27 0 33,27 0-321,-26 0-256,-1 0 0,0 26-32,-26-26 32,0 27 32,-26 0 32,0-1 32,26-26 0,-27 27-32,27-27-64,0 0-321,27 25 33,-1-25 96,-26 0 192,26 28 32,0-28 32,1 26-32,-27-26 96,0 26 32,0-26 128,-27 0 32,1 28 64,0-28-191,-27 0-97,26 26-160,1-26-481,0 0-480,0 0-961,26 0-2306</inkml:trace>
  <inkml:trace contextRef="#ctx0" brushRef="#br0" timeOffset="65317.73">24046 6888 5477,'28'0'7431,"-4"-26"-7079,30 26 1698,-27 26-224,24-26-257,-23 27-416,25 25-961,-26-25-95,-27 26-33,25 0 0,-25-1-96,-25 2-801,-2 0-1025,-26 25-1025,25-26-2306</inkml:trace>
  <inkml:trace contextRef="#ctx0" brushRef="#br0" timeOffset="69551.97">568 8663 10730,'-54'0'96,"30"27"512,24-27 866,0-27-1,0 27-192,0 0-736,0 0-289,0 0-96,24 0-96,4 0-32,25 0-64,-1 0-32,1 0-320,1 0-417,-2 0 0,1 0-320,-1-27-1569,1 27-3908</inkml:trace>
  <inkml:trace contextRef="#ctx0" brushRef="#br0" timeOffset="69875.98">832 8452 6726,'0'0'929,"0"0"512,27 0 129,0 0-1,-2 0-448,2 26-544,-1-26-289,2 26-128,-1 1 0,-3-27 64,3 27-127,1-1-1,-2-26-64,1 0 32,-2 26 0,-25-26 32,27 26 160,-27-26 96,0 27 225,0 0 192,-27-1-65,2 1-191,-28-2-353,25 2-128,-23 0 0,24-1-320,-1 1-1282,2 0-2273,-1-2-6183</inkml:trace>
  <inkml:trace contextRef="#ctx0" brushRef="#br0" timeOffset="73160.18">647 9856 5829,'-25'0'1762,"25"0"-289,-27-28-64,27 28-31,0 0-65,0 0-448,0 0-193,-27 0-127,27 0 128,0 0 159,27 0-127,0 28-449,-2-28-256,28 0 160,-26 0-31,25 0-33,1 0-32,1 26 0,-2-26-96,2 0-257,-27 0-928,-3 0-1089,3 0-1634</inkml:trace>
  <inkml:trace contextRef="#ctx0" brushRef="#br0" timeOffset="73476.2">938 9670 9064,'-27'26'2979,"27"-26"-3395,0 0 640,0 0 865,0 0-128,27 0-353,-1 27-287,2-27-193,23 27 0,-24-27 128,27 26-64,-2-26-128,-25 27 0,0-27 0,-1 25-32,1-25 65,-2 28 255,-25-28 160,0 26-95,-25-26-1,-2 26-160,1 28-128,-1-28-63,-25 1-194,25-2-351,1 30-993,-2-30-705,1 29-3780</inkml:trace>
  <inkml:trace contextRef="#ctx0" brushRef="#br0" timeOffset="74738.27">6444 10279 1729,'-26'0'4548,"26"0"-3619,0 0 545,0 0 608,-27 0-128,27 0-481,0 0-352,0 27-448,0-27-97,0 0 33,27 0-65,-1 26-127,0-26-33,27 0-32,26 0-63,2 0-97,-2 27-96,1-27 0,25 0-128,-26 0 96,1 0-192,-2 0 32,4 0 0,-30 0-193,-26 0-351,1 0-481,0 0-257,-27 0-351,0 0-1666,0 27-5189</inkml:trace>
  <inkml:trace contextRef="#ctx0" brushRef="#br0" timeOffset="75409.31">10440 10386 14189,'0'0'1057,"0"0"-865,0 0 609,27 0 512,28 0 0,-5 0-448,5 0-352,24 0-193,1 25-160,25-25 257,-26 0-225,26 0-224,3 0 64,-29 0-128,-1 0-289,-24-25-383,-1 25-97,-26 0-833,-27-27-1345,0 27-6342</inkml:trace>
  <inkml:trace contextRef="#ctx0" brushRef="#br0" timeOffset="75972.34">14279 10386 13164,'-27'0'1954,"27"0"-2018,27 0 993,25 0 640,1 0-31,26 0-642,29 0-415,-3 0-353,27 0 224,-26-27-192,-1 27-127,-24 0-418,-2-27-896,-26 27-1410,-26 0-3074</inkml:trace>
  <inkml:trace contextRef="#ctx0" brushRef="#br0" timeOffset="87705.01">2104 12214 4580,'0'0'608,"0"0"-544,-28 0-384,28 0-545,-26 0 417,26 26 448,-27-26-352,27 0-289,-27 0 385,2 27 256,25-27 32,-27 0-96,27 0-801,0 0-160,0 0 1377,0 0 801,0 0 737,27 0 544,-27 0-191,0 0-546,0 0-448,0 0-448,0 0 0,0 0-128,0 0-97,0 0-63,0 0-129,0 0 32,0 0-95,25 0-65,29 0-224,0 0 128,-3 0-32,54 0 32,-23 27 225,50-27-289,0 0-96,54 0-32,-28 0 64,54 0-32,-52 0 64,24 0-32,-52 0-32,0 0 64,0 26 96,-24-26-32,-3 0-96,-26 0-224,1 0 448,-2 0-160,1 0-64,-24 0-32,-2 0 96,-28 0-224,2 0 128,0 0-96,-27 0-128,26 0-513,-26 26-1120,-26-26-1378</inkml:trace>
  <inkml:trace contextRef="#ctx0" brushRef="#br0" timeOffset="89669.12">11579 12294 2530,'28'0'2018,"-28"0"-417,24 0-191,-24 0-161,0 0-128,0 0-288,0 0-225,0 0-223,0 0 159,0 0 65,0 0-33,0 0-95,27 0-33,-27 0-224,26 0-31,2 0-1,-1 0 0,-3 0 64,4 0-160,25 0 0,-1 0-32,2 0-64,-1 0 32,26 0-32,-1 0 32,2 0-32,-1 0 32,2 0-32,-2 0 0,-26 0 0,26 0 0,1-27 0,-28 27 0,29 0 0,-30 0 0,4 0 0,23 0 0,-24 0 0,-2 0 0,1 0 0,26 0 0,-26 0 0,26 0 0,2 0 0,-2 0 33,1 0-33,-2 0-65,-24 0 1,24 0 32,-24 0 0,-2 0 0,2 0 32,24 0 0,-24 0 0,25 0 32,-26 0 0,26 0 0,1 0-32,-28 0 0,29 0 32,-30 27 32,4-27-64,23 0 0,-24 0 65,-1 0 31,-1 0 128,28 0 0,-28-27 128,29 27 33,-2 0-65,-26 0-192,26 0 0,-26 0-32,-1-27-96,2 27 0,-1 0 0,-1 0-32,-25 27 96,27-27-32,-30 0 33,3 0-130,1 0 65,-1 0 0,-27 0-288,0 0-449,-27 0-896,27 0-2115</inkml:trace>
  <inkml:trace contextRef="#ctx0" brushRef="#br0" timeOffset="91245.21">16528 12320 672,'0'0'5894,"-26"0"-4869,26 0 160,0 0 961,0 0-96,0 0-801,0-26-544,0 26-417,0 0 224,0 0 161,26 0-96,-26 0-225,27 0-128,-27 0-128,27 0 160,-1 0-224,0 0 65,0 0-65,1 0 32,28 0-32,-31 0 32,29 0 32,2 0-64,-31 0-96,30-27-192,0 27 512,-28 0-224,26 27-32,-25-27-32,26 0 32,-27 26 0,27-26 64,26 0-32,-25 0-32,0 0 96,-2 0-96,1 0 0,-1 0 0,1 0 0,1 0 0,-2-26 0,1 26 96,-25 0-192,23 0 32,3 0 128,-3 0-64,-24 0 0,27 26 0,0-26 32,-2 0 0,1 0-32,-1 0 64,1 0 0,-26 0-64,25 0 160,1-26-64,2 26 65,-31 0-161,31 0-32,-2 0 128,-1 0-128,-25 0 64,26 26 32,-28-26-64,2 0 32,-27 0-64,27 0 32,-27 0-32,0 0-96,0 0-353,-27 0-576,0 0-2178,-25 0-9321</inkml:trace>
  <inkml:trace contextRef="#ctx0" brushRef="#br0" timeOffset="95427.45">1654 3867 11851,'0'-25'993,"0"25"-481,0-27-192,0 27 225,0 27 160,0-2-1,0 2-223,0-1 31,0 28-31,0-1-97,0 26-256,0 1 96,26-2-95,-26 2-65,0 27 128,0-2-192,0-26 64,0 28-32,0-27 32,0-2 0,0 2 64,0-1 32,0-26-224,0 1 160,27-1 32,-27-26 1,0-2-97,25 3 0,-25-3 32,0 3-96,27-28 64,-27 0 160,0 27-160,27-27 96,-27 0-32,26 0 0,1 0-64,-2 0-32,29-27 96,-28 27-192,26 0 128,2-28 0,0 28-32,-3 0 32,4 0-64,23 0 64,-24-25-64,-2 25 32,1 0 64,0 0-96,-1 0-32,2-28 64,0 28 64,-3 0 0,4 0-64,-29 0 160,26 0 65,-25-25 95,26 25-128,-27 0-192,27 0 160,-26-27-96,25 27 0,1 0 97,2 0-65,-31 0-32,29-28-96,-25 28 64,23 0 512,3 0-416,0-25-192,24 25 32,-24 0 32,-2 0 32,1 0 32,26 25-160,-26-25 192,26 0-96,-25 0-96,25 0 160,-26 28-32,26-28-64,-26 0 64,1 0-32,24 0-96,-23 0 96,24 0 0,-26 27-64,-1-27 0,1 0 0,-1 0 160,2 0-128,-1 0 32,-1 0 32,-25 0-32,27 25 0,-3-25 0,4 0-64,-2 0-32,-1 0 0,-25 0 128,26 0-160,-1 28 160,-25-28-64,26 0 0,-1 0 96,1 0-96,-1 0 64,3 0-32,22 0-32,-22 0 64,-2 0-32,26 0 32,-26 0-64,-1 0 32,2 25 32,0-25 0,-3 0-128,30 0 128,-29 0 0,28 0-128,-28 0 64,28 0-128,-1 0 0,0 0-1,-26 0 97,2 28 128,-3-28-96,1 0 0,-1 0-32,-25 27 32,-1-27-128,1 0-128,0 0 192,-2 0-96,2 0 63,-1 25 129,1-25-224,0 0 128,1 0-160,22 0 224,-22 0-224,-1 0 480,24 0-192,3 0-32,-27 0-385,25 0 65,1-25 256,-26 25-32,25 0 0,1 0-128,1 0-225,-2 0 97,2 0-32,-3 0 95,-24 0 65,1 0-32,-2 0 160,1 0 96,-27 0 0,0 0 0,25 0 0,-25 0 64,0 0 32,0 0 0,0 0-32,0 0 0,0 0-32,0 0 64,0-27 64,0 27-64,0 0-63,0 0 31,0 0-96,0 0 0,0 0-1,0-28-95,0 28 160,0 0-64,0-25 160,0-3-63,0 3 31,0 25 32,0-27 0,0-1 96,0 3-160,0-2 64,0-25-32,0 24 65,27-24-161,-27 25 0,0-26 64,0 1 0,27-1 0,-27-1 0,0-26-64,0 27 128,0-26-96,26 26 96,-26-27 0,27 28-160,-27 0 64,25-28-64,-25 0 96,0 27-64,0-1 0,0 2 64,0-1-64,0 0 96,0 1-128,0 25 96,0-1-160,0-24 64,27 25-96,-27 2 64,0-3 32,27 28 96,-27-27-128,0 27 128,0-25 0,0 25-32,0 0-64,0 0-96,0 0-64,0 0 160,0 0-64,0 0 32,0 0-32,-27 25 128,27-25 32,-27 0-64,2 0 32,-2 0 96,-26 0-128,1 27 32,-1-27 32,-2 28-64,4-28-64,-30 0 192,29 25-32,-28-25 32,28 0 128,-28 0 65,28 27-129,-29-27-96,3 0 0,0 0-96,-30 0 128,29 0-96,-1 0-32,-25 0 64,26 0-128,-2 27 128,2-27-64,-26 0 32,25 0-32,1 0 64,0 0-160,-29 0 96,3 0 32,0 0-32,-27 0 32,0 0-64,-2 0-64,-24 0 64,26-27-96,0 27 32,-28 0 32,28 0 0,-27 0 96,-1 0-64,3 0 64,-29 0 0,28 0 32,-2 0 0,28 0 32,-52 0-32,25 0 0,-1 0-64,1 27 0,-1-27 0,28 0 32,54 0-32,-28 25-32,26-25 96,-25 0 32,-27 0-96,-1 0 0,1 28 32,26-28-96,1 0-32,24 0-672,3 0-866,-3 27-1057,29-27-3651</inkml:trace>
  <inkml:trace contextRef="#ctx0" brushRef="#br0" timeOffset="99782.7">11367 11286 1729,'0'-52'2210,"0"25"-224,0 27-448,0-27-65,0 27-288,0-26-192,0 26-256,0-27-33,0 27 97,0 0 128,0 0-128,0 0-545,0 0-256,0 0 64,0 27 64,0-1 64,0 28-128,-27-28-32,27 26-32,0 2 0,0-28 0,-25 26 97,25 3-65,0 24 160,0-26-128,25 27 32,-25-1-96,0-26 64,0 27 0,0-1-32,27-26 0,-27-1-32,0 1 32,0 1 0,0-1 0,27-26 0,-27 25 0,0-26 0,-27 2 32,27-2-32,0 0 0,-27 1 32,27-2-64,0-25 0,0 0 33,0 0-1,0 0 0,0 0 64,0 0 0,27 0-32,-27 0 0,27 0-64,-1 0 128,-26 0 0,54 0-64,-29 0 32,2 0-160,26 0 128,-1 0-64,1-25 0,2 25 0,-3 0-32,1-27 96,-1 27-64,2 0 0,-1-26 64,-28 26-160,2 0 192,26 0-96,-26 0 32,-2 0 32,29-26 97,-28 26-65,26 0 64,-25 0-96,1-28 64,25 28-32,-29 0-32,4 0 0,-1 0 0,0-26 32,-1 26-32,1 0-64,-2-26 97,2 26-129,0 0 96,-1-26-353,26 26 1186,2 0-801,0-27 321,-3 27-193,30 0-160,-2 0 32,0 0-32,1-27 0,-2 27-64,4 0 32,23 0-64,-26 0 96,26 0-64,-25-26-32,-1 26-192,29 0 512,-30 0-288,28 0 32,-26-27-32,25 27-96,-26 0 96,1 0 32,-2 0 0,1 0-64,-24 0 0,23 0 32,2 0-32,-1 0-32,-26 0 224,26 0-192,2 0-64,-30 0 64,30 0 128,-29 0-160,2 0 128,24 0-160,-24 27 128,-1-27-32,26 0 96,-25 0-192,25 0 160,-26 0-160,26 0 96,-26 0 0,26 0 0,-26 0 0,26 26 0,-24-26 96,22 0-480,-22 0 672,-3 0-352,28 0 32,-28 0 64,1 0-160,26 27 160,-26-27-224,26 0 128,-26 0 192,2 0-160,23 0-32,-24 0 64,-2 0 0,28 0 32,-28 27-64,1-27 96,26 0-32,-25 0-128,0 26 96,24-26 96,-24 0-192,-2 0 96,1 0 0,-1 26 32,1-26-64,2 0 128,-31 0-192,29 0-161,2 0 514,-4 26-257,3-26 0,0 0 0,24 0 0,-24 28 96,-2-28-160,29 0 64,-30 0-32,30 0 64,-29 0-64,28 0 128,-1 0-128,-1 0 64,-24 0-32,24 0 32,-24-28-64,0 28 0,25 0 64,-26 0-32,-26 0-64,25 0 64,1 0 0,-1 0 0,-25 0-64,0 0 96,-1 0 64,-26 0-128,27 0-128,-27 0 224,0 0-64,0 0 32,0 0 32,0 0 32,0 0-160,0 0 96,0-26-32,-27 26-32,27 0 96,0 0-64,0 0-64,27-26 128,-27 26-96,0 0 0,0 0-32,0-26 32,0 26 192,0-27-288,25 27 192,-25-27-96,0 1 160,0-1-160,0 0 32,0 2 32,0-3-96,0-24 160,0-1-192,0 26 224,0-25-192,0-1 64,0-1 32,0-26-96,0 28 32,-25-1 0,25-27-160,0 28 128,-27-3 32,27 3 160,-26-1-192,26 26 32,-27-25 96,27 26-96,-27-1 64,27 0-64,0 27 64,-25 0-96,25 0-33,-27 0 129,27 0-96,0 0 64,-26 0-128,26 0 160,-27 0 32,27 0-96,-27-26 96,2 26-128,-2 0 96,-26 0-64,-2 0 32,5-27-32,-32 27 32,4 0-32,-28 0-32,1 0-192,-3 27 128,-24-27 96,27 0-32,-27 0 0,0 0 64,-28 0 96,28 26-96,-27-26 32,2 0-64,-3 27 32,-26-27-256,28 0 512,-2 27-256,2-27-32,0 0 0,-1 0 64,-1 0-96,1 0 64,-1 0 0,4 0 0,-4 26 32,28-26 64,-26 0-192,24 26 64,-24-26 32,26 26 0,0-26 0,-2 0 0,2 27 0,27-27-32,0 27 32,-27-27-32,50 0 96,-23 0-96,0 0 64,-2 0-32,2 0 128,-2 0-32,30 0-64,-31 0-32,29 0-32,-26 0 64,25 0 0,-27 0-128,30-27 160,-30 27-128,27 0 64,1-27-64,-1 1 160,28 26 64,-29-26-64,2 26 32,-1 0-64,28-26 0,-28 26-64,28 0-64,-28-27 128,28 27-96,-1 0-128,1 0 0,-3 0-160,2 0-33,29 0-607,-31 0-1955,29 27-2755</inkml:trace>
  <inkml:trace contextRef="#ctx0" brushRef="#br0" timeOffset="102066.83">7134 12346 10057,'24'0'865,"-24"0"-160,26 0 352,2 0 0,-1 0 256,0 0-160,25 26-481,1-26-191,26 0-97,26 28 65,2-28-65,26 0 129,24 0-257,29 0 0,27 0-64,-29 0-96,28 0 161,0 0-33,-27 0-32,-1 0 32,3 0 96,-28 0-127,-27 0-97,0 0 32,-54 0-160,4 0-128,-30 0 384,1 0-448,-53 26-417,0-26-672,0 0-1186,-27 26-3138</inkml:trace>
  <inkml:trace contextRef="#ctx0" brushRef="#br0" timeOffset="106004.06">463 12956 13708,'-55'26'737,"2"-26"-801,53 0 513,0 0 960,0 0-384,0 0-385,27 0-223,-1 0-65,29 0-96,-4 26 1,30-26-129,-2 0-32,-26 0-64,-1 0-96,28 0 128,-28 0-64,-25 0-256,27 0-65,-27 0-159,-3 0-321,3 0-480,-27-26-929,0 26-3299</inkml:trace>
  <inkml:trace contextRef="#ctx0" brushRef="#br0" timeOffset="106328.08">886 12823 7302,'-27'0'961,"27"0"-704,0 0 1921,0 0-417,27 0-832,-2 27-512,2-27-289,-1 0-32,2 0 64,23 0-32,-24 26 32,27-26-64,-27 27 161,-2-27 63,29 0-64,-54 25-32,26-25 1,1 0 95,-27 28-160,25-28 96,-25 26 129,0-26-65,-25 26-96,-2 2 192,1-2-63,-1 0-161,-25 1-160,25-2-320,1 3-1250,-29-1-1953,31 25-9641</inkml:trace>
  <inkml:trace contextRef="#ctx0" brushRef="#br0" timeOffset="109328.25">16582 13512 10217,'0'0'1217,"0"27"-1217,0-27 705,0 0 96,26 0 0,-26 0-161,52 0-256,2 0-95,-2 0 127,1 0 161,26 0-65,-25 0-320,26-27 1,26 27-129,-28 0 0,28 0-64,26 0 32,-24 0 0,-3-26-32,0 26 32,27 0-32,-26 0 32,2 0-32,-3 0 64,-26 0-64,26 0 64,-24 26-32,25-26 0,-28 0 32,29 0-64,-28 0 0,26 0 32,-24 0 0,-2 0-32,1 0 128,-1 0 96,-1 27-31,29-27 31,-28 0 0,26 0 0,-24 0-128,-2 0-32,0 0-64,27 0 161,-27 0-129,-24 0-32,22-27-32,-22 27 32,-3 0 32,1 0-96,-26 0-577,-27 0-961,0 0-1793,0 0-9097</inkml:trace>
  <inkml:trace contextRef="#ctx0" brushRef="#br0" timeOffset="110972.34">542 14042 10634,'-79'26'1057,"51"1"-321,1-27-512,1 0 673,26 0 481,0 27-417,26-27-545,-26 25-224,55-25-96,-28 28 0,25-28-32,1 0 64,26 0-128,-26 0 0,26 0 0,-26 0-352,-1-28-513,1 28-416,-25 0-577,-1 0-1185,-3 0-2594</inkml:trace>
  <inkml:trace contextRef="#ctx0" brushRef="#br0" timeOffset="111289.36">859 13988 11530,'-27'27'-160,"27"-27"-224,0 0 416,27 0 384,0 0 513,-2 0-384,2 0-161,27 27-160,-27-27-128,24 26-32,-23-26-64,25 27-64,-28 0-192,29-2 128,-28 3 160,-26-3-32,27 3 32,-27-2 128,0 2 161,-27-3 319,1 2 161,-1-1-225,0 1-319,-25 0-257,26-1-417,-29 0-1248,31 27-1987</inkml:trace>
  <inkml:trace contextRef="#ctx0" brushRef="#br0" timeOffset="112388.42">16528 14731 7046,'-26'0'256,"26"0"-159,-26 0 1280,26 0 1217,0 0-672,0 0-673,0 0-288,0-27 0,0 27-32,0 0-192,0 0-193,26 0-31,0 0-33,1 0 33,26 0-385,-1 0 96,30 0-64,-5 27 0,30-27 32,25 0 1,0 0-65,26 0 0,2 27-128,26-27 64,-2 25 0,2-25-96,0 0 64,24 28-256,29-28 672,-27 0-384,27 0 96,-29-28 65,-24 28-65,0-25-96,-28 25 64,0-27-64,-52 0-64,2 27 32,-56-26-544,-26 26 63,-26 0-384,0 0-576,-26 26-449,-53 1-1441,24-27-3683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6:22.047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613 2690 12587,'-25'0'705,"-28"0"544,53 0 417,-27 0-289,27 0-384,0 0-416,0-28-385,0 28 0,0 0 0,27 0 0,-27 0-128,53 0 65,-28 0-161,29 0 96,-1 0-161,-1 0 97,1 0-160,-1 28-256,2-28 32,0 0-289,-30 0-224,3 0-416,1-28-449,-1 28-1153,-27 0-4323</inkml:trace>
  <inkml:trace contextRef="#ctx0" brushRef="#br0" timeOffset="325.01">877 2503 13004,'-25'0'-96,"25"0"128,0 0 704,0 0 225,0 0 128,25 0-512,2 27-417,0-27-64,27 0-64,-3 0 0,4 26 0,-29-26-32,26 0 32,-25 27-32,0-27 32,-1 27-32,0-27 96,-26 0 257,26 25 159,-26 2 33,-26-27-97,26 28-95,-26-3-161,26 2-32,-26-1-160,-1 0 160,27-26-288,-27 28-513,1-28-800,26 26-929,-26-26-513,26 27-1858</inkml:trace>
  <inkml:trace contextRef="#ctx0" brushRef="#br0" timeOffset="6810.38">14377 3431 7302,'27'0'1506,"-2"0"-1538,2 0 32,0 0 96,27 0 545,-30 0 800,31 0-480,24 0-577,-26 0-128,27 0-127,25 0-33,-26 0 64,2 0 192,25 0-192,-1 0-64,0 0-32,27 0-64,28 0 64,-28 0 161,54 0 63,-26 0 0,24 0-64,1 0 1,-1 27-33,3-27 128,-2 0 64,-1 0 1,3 26 95,-2-26 97,-1 0-129,3 0-127,23 0-129,-24 0-128,0-26 32,-2 26 32,-25 0-32,1-27 64,-1 27 129,-27 0-193,-27-28 160,28 28 0,-27 0-160,-1 0 0,2 0 32,-29 0-192,-23 0 64,-4 0 64,-25 0-64,-26 0-448,28-25-577,-56 25-1409,2 0-5189</inkml:trace>
  <inkml:trace contextRef="#ctx0" brushRef="#br0" timeOffset="9831.56">640 4279 14381,'-27'25'0,"27"-25"-352,0 0 640,27 0 417,-27 0 480,53 0-513,-1-25-511,2 25-129,-1 0-32,-1 0 0,3 0 32,-5 0-64,-23 0-289,1 0-159,-1 0-1,-1 0-351,-26-27-161,26 27 0,-26 0 32,0-26-96,-26-1 608,26 27 353,-26-27 96,-1 1 225,-1 26 832,1-27 32,3 27-257,24-25 97,0 25-416,0 0-417,0 0 416,0 0 33,0 0-257,24 25-128,3-25-64,1 0-64,-1 27-64,-1-27 32,0 26-32,0 1 96,1-27-64,-27 53 32,0-26 65,0-2-33,0 3 96,0-2-32,-27 0 64,1 1-128,0 26-32,0-53-128,-1 27-577,-1-2-1312,1 2-2468</inkml:trace>
  <inkml:trace contextRef="#ctx0" brushRef="#br0" timeOffset="13023.74">508 5631 12427,'-52'25'-288,"52"2"192,0-27 288,24 0 321,4 0 127,25 0-255,-1 0-257,2 0-64,24 0-64,-24 0 0,-1 0-449,-1-27-864,3 27-673,-29 0-704,-2 0-1474</inkml:trace>
  <inkml:trace contextRef="#ctx0" brushRef="#br0" timeOffset="13281.75">904 5498 9480,'-79'-27'1954,"53"27"-1441,26 0-193,0 0 641,0 0 128,26 0-256,1 0-353,-2 0-127,29 0-1,0 0 64,-3 27-95,4-27-129,-29 25 0,0 3 0,0-3 96,-26 3 33,0-1 63,-26-2 1,0 29-225,0-28-32,-29 1-224,4 0 32,-30-2-225,54 2-543,-25-1-1250,52-26-2082</inkml:trace>
  <inkml:trace contextRef="#ctx0" brushRef="#br0" timeOffset="14343.82">14721 6080 10730,'-26'0'1505,"0"0"-224,26 0-320,0 0 0,0 0 128,0 0-640,26 0-321,0 0 64,28 0-32,-1 0-32,-1 28 96,29-28-31,-3 0 31,0 0-64,4-28 32,50 28-32,-27 0 0,27 0 97,28-26-225,-1 26 64,-1 0-64,0 0-32,28 0 32,25 0 128,-26 0-32,54-26 64,-27 26 65,0 0-33,0 0-64,-28 0 160,29-28 33,-29 28-97,2 0-64,0 0 0,-2 0-96,3 0 0,-28 0-64,25 28 0,1-2 129,-25-26 127,24 26-32,-25-26 64,-27 0 129,1 28-33,-26-28-64,25-28-223,-54 28-65,1-26 96,2 0-96,-54 26-416,-3-28-481,4 3-1185,-56 25-2434,4-27-10218</inkml:trace>
  <inkml:trace contextRef="#ctx0" brushRef="#br0" timeOffset="18720.07">6992 6108 7847,'0'0'1954,"-27"0"-545,27 0-224,0 0-192,0 0 192,0 0-224,27 0-640,0 0 95,26-28-224,-25 28-96,23 0 32,3 0 0,25 0 33,-26 0-97,53 0-32,-1 0 32,27 0-32,28 0 0,51-26-64,1 26 64,0 0-64,52 0 0,0 0 32,2 0 0,0 26-64,-29-26 32,28 0 32,-27 28 0,-1-28 32,-24 0 0,-29 0 32,2 0 32,0-28 160,-54 28 32,0 0 65,2 0-129,-29 0 0,-26 0-128,1 0-32,-28 0-64,1 0 0,-26 28-32,-1-28-128,0 0-288,0 0-353,-26 26-320,0-26-705,0 0-1729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6:23:40.5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10980" units="cm"/>
          <inkml:channel name="Y" type="integer" max="73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9-21T06:24:28.831"/>
    </inkml:context>
  </inkml:definitions>
  <inkml:trace contextRef="#ctx0" brushRef="#br0">10137 3951 189 0,'-14'10'-58'0,"0"1"17"0,-2 0 3 0,-1 0-12 16,1 2 53-16,-4 0 3 0,-1 3 3 0,0 0 15 15,0-2 3-15,0 2 0 0,-1 0 18 0,4 0 4 16,-2 1-1-16,1-3 3 0,1-1 2 0,1 2-1 15,1 1 0-15,1-1-2 0,0-3-2 0,0 1-6 16,4-2 2-16,0 0 0 0,2 1-8 0,0-4 2 16,0-2-1-16,3-1 0 0,2 1 1 0,3-1 0 15,1-5 3-15,0 0 2 0,0 0 1 0,0 0-1 16,0 0 3-16,0 0 0 0,12-5 0 16,-3-1-4-16,-1-1-1 0,5 1-2 0,-2-5-3 15,5 1-2-15,-1-1-4 0,2 0 0 0,-2-2-3 16,1 0-3-16,1-3-2 0,2 0-1 15,0 3-4-15,1-5-4 0,1 1-1 0,1-1 0 16,2-2-5-16,-1 1-1 0,2-2-1 0,-1 0 0 16,1 0-2-16,0 0 2 0,-2 3 1 0,2-4-1 15,-2 1 2-15,1 0 2 0,-2 0 0 0,3 3 1 16,-2-2 1-16,1 0-1 0,-1 3 0 16,-1-2 0-16,0 2-3 0,-1 1 0 0,0 1-3 15,-1-2 1-15,-1 1-1 0,-2 3-1 16,-1 1 0-16,-1-3 0 0,0 4-1 0,-3 0 0 0,-1 2 1 15,-2-1 0-15,-1 2-1 0,-2 0 1 0,-1 1 0 16,-1 2-1-16,-1-1 2 0,-2 0 0 0,-1 1 0 16,0 0 0-16,0 0 0 0,-1-1-1 0,-1 1 1 15,1-1-1-15,-1-1 0 0,0 0 0 16,0 1 0-16,-1-4 0 0,1 0-1 0,0 0 2 16,-2-1-1-16,1 0 0 0,0-3 0 0,-2 2 0 15,0 0 0-15,-1-3 0 0,-1 1-1 0,1 1 0 16,0-1 1-16,-1 1-1 0,-1-2 1 15,1 3 0-15,-2 0 2 0,1-1-1 0,-1 2 2 0,0 0 0 16,1 1 0-16,-2 0 0 0,0 1 0 0,1-2-2 16,1 1 1-16,-1 3 0 0,0-2-2 0,1 2 0 15,0-3 0-15,1 1 0 0,1 3 1 0,-2-4 1 16,3 2-1-16,-2 0 0 0,1 2 1 0,0-1 2 16,-2 2 1-16,1-1 0 0,1 1 2 15,0 1-1-15,-2 2 1 0,2-3 0 0,1 5-1 16,-4-2-4-16,2 2 0 0,-2 0 0 0,0 2-3 15,0 3-1-15,-1-1 0 0,0 3-1 0,-3-2 1 16,-1-1 0-16,-1 4-1 0,-1-2 1 16,-2 0 0-16,-3 0 0 0,-3 2 0 0,-2 0 1 15,0 0-1-15,-1 2 0 0,-2 2 0 0,-1-2 0 16,-1 1 0-16,2 1 1 0,-3-1-2 0,1 2 1 16,1 2-1-16,3-3 1 0,-1-1-1 0,0 1 0 15,0-1 0-15,2 1 0 0,0 0 0 0,0 0 0 16,0 1-1-16,-1-2 1 0,3 2-1 0,-1 0 1 15,1 0-1-15,1 0 0 0,2 1-1 16,1-3 2-16,2 3-2 0,3 0-1 0,1-1 0 16,2-1 1-16,2 3-2 0,2-2 0 0,-1 0 0 15,5 1 0-15,-1-1-1 0,3 0 1 0,-1 0 2 16,2 0-1-16,1-1 2 0,0 1 1 0,1 1 0 16,1-2 0-16,-1 2 2 0,0 2-2 15,2-1 1-15,-1 2 0 0,-1-5-1 0,2 3 1 16,-1-1 0-16,2 3 1 0,1-3 1 0,0-1-2 15,1 3 1-15,0-2 0 0,1 1-2 0,1 2 0 16,-1-2 0-16,1 1 0 0,-2 1 0 0,0-1 2 16,1 1 0-16,0 2 0 0,-1-1 3 0,1 2 7 15,-1-4-2-15,1 3 0 0,0-2 7 0,0-1 0 16,1-1 3-16,-1-2 1 0,2-2-1 0,-1 1 5 16,0-4 0-16,2 1 2 0,0-4 2 0,-1 1-1 15,1-2-1-15,0-1 1 0,0 1-4 16,-1-3-5-16,1 0-1 0,-2 1-1 0,1-1-5 15,-2 0-2-15,-1-1-1 0,3 1-1 0,-2 1-2 16,2 0-2-16,-4-2-42 0,4 1-32 16,-2 1-28-16,3-2 3 0,2-5-59 0</inkml:trace>
  <inkml:trace contextRef="#ctx0" brushRef="#br0" timeOffset="1064.2">13564 5304 273 0,'6'0'73'0,"2"5"10"0,-2 2 0 0,4-1-5 15,1 4 16-15,1 3-11 16,2 3 1-16,0 6-14 0,2 2-2 0,0 2 0 16,2 5-19-16,-1-1-7 0,0 4-5 0,1 0 3 0,-2 1-11 15,1-2-5-15,-1-2-5 0,0-1 0 0,-1-3-8 16,-2-4 3-16,1-2 0 0,-1 0 0 16,-1-7 3-16,1-1-36 0,-4 0-33 0,-1-6-8 15,0-2-54-15,-1 0 3 0,1-4-55 0</inkml:trace>
  <inkml:trace contextRef="#ctx0" brushRef="#br0" timeOffset="1575.98">13563 5300 460 0,'3'-5'83'0,"6"-2"-82"0,1 1 76 16,0-1 37-16,5-2-44 0,1 1 17 0,3-2-20 15,1-3 10-15,5 0 3 0,-3-1-21 0,3-3-1 16,1 0-5-16,-1-4 1 0,3 2-1 0,0-4-9 16,2-1-4-16,-1-2-1 0,3 2-10 0,0-1-1 15,0 0-2-15,1 3-1 0,0-1-2 0,-2 2-5 16,-2 0-2-16,1 4 0 0,-2-4-5 0,-2 4-3 15,-1 1-1-15,-2 3 0 0,0 1-3 16,-1-1 1-16,-6 3 0 0,-1-1 0 0,-1 3-1 16,0 0 0-16,-2 2 0 0,1 0 1 0,-4 1-1 15,1 2 2-15,3 0-1 0,-2 4-1 16,0-1 3-16,-2 4-3 0,0-1 2 0,1 5-1 16,0-5 0-16,0 5 0 0,-1-1 1 0,2 2 0 15,0 1 3-15,1 1 3 0,-1 2 0 0,3 1 0 16,-2 2 4-16,2 1-1 0,-1 2-1 0,0 2 1 15,0 2-1-15,0-1-1 0,-1 4 0 0,0 2 0 16,1 1-1-16,-1 2-1 0,-1-1 0 0,1-1 0 16,1 2-2-16,-1-4 0 0,2-1-1 0,-2-1-1 15,0-3 0-15,-1-3 0 0,1-3-1 16,-3-2 2-16,3 1 0 0,-3-3 3 0,-1-2 0 0,-1 1-5 16,-2-2 3-16,-1 1-75 0,-2-3-34 15,3 2-7-15,-4 0-94 0,-1-2 6 0,-1 3-74 16</inkml:trace>
  <inkml:trace contextRef="#ctx0" brushRef="#br0" timeOffset="1970.77">13872 5966 236 0,'0'0'146'0,"0"0"-10"16,0 0 0-16,0 0 10 0,0 0-44 0,0 0-3 15,14-1 4-15,-4-6-11 0,3 2-1 0,5-3-3 16,3 0-13-16,3-4-2 0,0-2-1 0,7 0 4 15,1-2-4-15,3-2-6 0,2-1-3 0,3-1-1 16,-1-2-8-16,3-1-11 0,-1 0-2 0,0-2-1 16,2-2-12-16,-1-1-4 0,1-1-2 15,-1 1 1-15,1 1-5 0,-2 1 6 0,0 0-3 16,-2 3 1-16,-2 0 3 0,-4 4-6 0,-4-1 0 16,-3 3 1-16,-3 1-7 0,-4 1-3 0,-2 4 0 15,-3 1-1-15,-5 1-2 0,-2 6 3 16,-2-2-14-16,-5 5-12 0,0 0-6 0,-2 5-180 15,-6-1 186-15,-10 8-51 0,-5 5 68 0</inkml:trace>
  <inkml:trace contextRef="#ctx0" brushRef="#br0" timeOffset="14693.65">14204 17696 200 0,'-18'-3'65'0,"2"1"9"0,0 2 8 0,-3-1 2 0,3 0 3 16,1 1 7-16,-1 1-6 0,1-1-2 15,2 1 0-15,1 1-8 0,-1 0-6 0,3 1-1 16,2 0-1-16,0-3-8 0,5 3-5 0,3-3-1 15,0 0 0-15,0 0-6 0,9 3 3 0,3-3-4 16,4 2 0-16,2-2 0 0,7 0-5 16,2 0 0-16,6 0 0 0,2-3-6 0,4 2-5 15,2-2 1-15,3 2-3 0,1-2-3 0,3-1-2 16,1 1 1-16,-1 1 0 0,5-2-1 0,3 2 1 16,3-1-3-16,0 2 0 0,3-4 1 15,1 3-7-15,4-2 3 0,1 3-1 0,2-4-6 0,-1 1 2 16,2 0-2-16,5-1 1 0,0 2 0 0,2 2-2 15,0-3-2-15,2 3 0 0,-4-2-3 16,1 1-1-16,-2 0 0 0,-2 2-1 0,-3-1-2 16,-3-1 1-16,-3 2-1 0,-6-2 0 15,-1 1 0-15,-5 1 0 0,-7-1 0 0,-5 1 2 16,-4-1-1-16,-9 1-1 0,-3-1-1 0,-6 1-10 16,-4 0-2-16,-6 1-99 0,0 1-68 0,-8 1-50 15,-4 2-139-15,-1-3 9 0,-14-1-141 0</inkml:trace>
  <inkml:trace contextRef="#ctx0" brushRef="#br0" timeOffset="16800.53">1388 10347 214 0,'-7'-3'76'0,"4"1"-12"0,-1-1 14 0,2 2 0 16,2 1-1-16,0 0 1 0,0 0-3 0,0-1-4 15,0 1 0-15,14-16 0 0,-7 12-6 0,5 1-9 16,1-1-2-16,4 1 1 0,-2-2-10 0,3 2-2 16,-1-1-1-16,2 0 0 0,2 1-3 0,5-2-4 15,0 1 1-15,1-1 1 0,5 1-4 0,1 1-2 16,6-2-3-16,2 0 0 0,3 1-2 15,0-1-4-15,2 3-3 0,2-5 0 16,0 1-6-16,1 1-2 0,2 0 0 0,-1 1-2 16,1-1-1-16,2 1-2 0,1-1 1 0,2 0-1 15,1 1-1-15,-1 1 1 0,0-1 2 0,2-2 4 16,0 1 2-16,0 0 12 0,1 1-4 0,-1 2-1 16,3-1 11-16,-3 0-12 0,-2 0 2 0,0 1-2 15,-3 0-14-15,-1 2 1 0,-3-1-2 0,-1-1 1 16,-2 0-1-16,-1 1 0 0,0 1 1 15,-3 0 0-15,-1 0 0 0,-3 1 0 0,-2-1 0 0,-3-1 1 16,-1 0-1-16,-4 0 1 0,-2-1-2 16,-4 1 0-16,-1 0 1 0,-5-3 0 0,2 4 0 15,-7-1-1-15,-1 1 1 0,-4 0-3 0,-2 1-24 16,-2 3-8-16,-2-2-19 0,-2 3-202 16,-3 2 222-16,-2 2-68 0,1 1 97 0</inkml:trace>
  <inkml:trace contextRef="#ctx0" brushRef="#br0" timeOffset="47095.24">9538 10670 375 0,'0'0'182'0,"0"0"-9"0,0 0-3 0,10-14 8 16,0 8-52-16,6-4-11 0,-1 1 0 0,3-5-24 16,3-1-8-16,1 0 0 0,3-6-28 0,2 2-3 15,2-4-4-15,-2 0-1 0,1-2-4 0,2 1-5 16,-2-2-3-16,4 0-1 0,-2 2-8 0,-2 1-8 16,1 1-2-16,-2 1-1 0,0 2-9 0,0 1-1 15,-4 2-2-15,1-2-2 0,-3 4 0 0,1 1-70 16,-3 1-31-16,2 2-10 0,-4 3-83 0,0 2 5 15,0 4-72-15</inkml:trace>
  <inkml:trace contextRef="#ctx0" brushRef="#br0" timeOffset="47913.7">10509 13205 1139 0,'15'-9'128'16,"3"0"-125"-16,-1-3 74 0,1-2 27 0,4 2-20 15,-1-2 0-15,0-3-27 0,-2-2 4 0,3 1 5 16,-1-2-33-16,2 4-9 0,0-4-6 0,-3-1-1 16,3 4-11-16,0-4-5 0,4 0-3 0,-3 1-21 15,2 1-7-15,-2 1-249 0,1 1 256 0,-3 2-68 16,-1 5 93-16</inkml:trace>
  <inkml:trace contextRef="#ctx1" brushRef="#br0">9358 17553 0</inkml:trace>
  <inkml:trace contextRef="#ctx0" brushRef="#br0" timeOffset="48652.61">5071 13103 608 0,'8'-5'351'16,"8"-1"-78"-16,2-3-15 0,3-1 61 0,1-2-239 15,4-3-17-15,2-3 13 0,3-3-23 0,0-1-8 16,1-3 0-16,0-1-29 0,1 1-3 0,-1-3-4 16,3 2-1-16,-1 0-5 0,-3-2-20 15,3 3-55-15,-4 0-31 0,4 6-53 0,2 3 5 16,-2-2-78-16</inkml:trace>
  <inkml:trace contextRef="#ctx0" brushRef="#br0" timeOffset="49398.08">7393 15226 571 0,'11'-6'349'0,"2"-5"-76"16,2-1-13-16,0-1 35 0,2-3-227 0,3 0 5 15,0-1-21-15,2-4-14 0,0 1-7 0,-2-2-3 16,2 0-15-16,2 0-4 0,0-2-2 0,0 2-1 16,-1-1-4-16,3 0-10 0,-3 2-53 0,5 4-31 15,-4 0-40-15,2 3 5 0,-5 2-70 0</inkml:trace>
  <inkml:trace contextRef="#ctx0" brushRef="#br0" timeOffset="53920.37">12484 1395 728 0,'-3'6'88'0,"-2"4"-10"16,0 1 8-16,0 1-4 0,0 2-10 0,-1 5-4 15,1 4-10-15,0 1-17 0,-1 3 0 0,0 6 0 16,-3-1-21-16,0 2-5 0,2 4-4 0,0 2-1 15,-1-2-6-15,-1-1-1 0,2 3-1 0,1-3 0 16,-2 0-1-16,2-2-2 0,1-1-4 0,-1-3-6 16,1-2-5-16,-3-4-51 0,4 0-5 0,-1-3 2 15,0-1-54-15,3-3-41 0,-5-2 104 0,4-3-62 16,-3-1 123-16</inkml:trace>
  <inkml:trace contextRef="#ctx0" brushRef="#br0" timeOffset="54165.55">12192 2087 179 0,'-6'-13'105'0,"0"1"-4"0,-1 2 0 0,0 0-14 16,5 4-1-16,-3-2 6 0,0 1-22 0,1 4 5 15,4 3-6-15,0 0-1 0,0 0-1 0,0 0-9 16,0 0 1-16,0 0 2 0,-11 12-15 0,11-2 0 16,2 1-2-16,0 3-1 0,1 0-3 0,4 2 1 15,-1 3 0-15,1-1 1 0,2 0 0 0,2-2 1 16,0 0 1-16,3-1 1 0,0-3 2 0,1-1-8 15,2-4-1-15,1 1 0 0,-1 0-8 0,0-3-7 16,2-1-3-16,-1-3-2 0,-1-1-7 0,2-3-1 16,-2-1-3-16,1-3 0 0,0-1-2 0,-1 0-10 15,2-6-25-15,2-2-10 0,-1-1-26 0,-1-4-274 16,1-3 302-16,-3-2-94 0,-1-1 134 0</inkml:trace>
  <inkml:trace contextRef="#ctx1" brushRef="#br0" timeOffset="6380.41">16116 11702 0</inkml:trace>
  <inkml:trace contextRef="#ctx0" brushRef="#br0" timeOffset="55297.5">8957 9557 563 0,'0'5'76'0,"-1"0"-74"15,1 2 69-15,0 3 46 0,0 1-48 0,0 3 8 16,0 7-24-16,1-1 6 0,2 6 12 15,-2 2-33-15,4 3-6 0,-3 2-7 0,1 3-2 0,0-1-7 16,1 0 0-16,-1 2-1 0,-1 0 0 0,0-2-1 16,-2 3-6-16,3 3 1 0,-1-2 1 0,1 2-5 15,-1-4-1-15,1 0-2 0,-1-1-1 0,2-5 0 16,1-5-12-16,-1-5-21 0,-2-4-9 0,2-5-24 16,-1-2 3-16,1-6-30 0</inkml:trace>
  <inkml:trace contextRef="#ctx0" brushRef="#br0" timeOffset="56406.78">8909 10376 806 0,'14'12'67'0,"-1"5"-65"0,2-4 29 0,1 2 12 16,1 2-13-16,2-1 6 0,0 2-12 0,4 0 10 15,-4-2 12-15,5 0-15 0,1-1 19 0,-1 0-3 16,5 0-3-16,-2-3 20 0,5 0-4 0,0-2 2 16,6-1-1-16,2 0-5 0,2-6-3 0,2 1-3 15,5-2 3-15,2 2-7 0,-1-4-5 0,5-1-1 16,0-3 0-16,2 1-8 0,1-1 0 0,1 3-2 0,0-6-1 15,1 4-1-15,0-3-6 0,-2-1-1 0,1 1 0 16,-3 1-6-16,-2-1-2 0,-2 1-1 0,-4-2-1 16,0-1-2-16,-2 3-1 0,-4-3-7 15,-5 3-11-15,-1-5-7 0,-4 1-180 0,-4-1 184 0,-2-2-49 16,-5-4 63-16</inkml:trace>
  <inkml:trace contextRef="#ctx0" brushRef="#br0" timeOffset="58002.55">8979 9620 452 0,'9'-2'89'0,"2"-2"0"0,-1-1 34 0,2 0-46 15,1 0-24-15,0 1 30 0,2 0-24 0,2-1 2 0,0 0 1 16,3 1-28-16,1 0-9 0,-1-3-5 0,3 3-1 15,0-3-11-15,1 2-3 0,1-4-1 0,0 4 0 16,2-2-4-16,0-2 0 0,3 2 1 0,-2-1-1 16,3 1 1-16,0 2 1 0,1-5 0 0,0 2 0 15,1 3 1-15,0-4 0 0,-2 0 0 0,4 2 0 16,-1 0 0-16,0-1-1 0,0 2 0 0,1-1 0 16,-2-2 0-16,2 4 1 0,0-4 0 0,1 2-1 15,-3 2 2-15,1-2-1 0,-2 2 0 0,-1 0 2 16,-2 0-1-16,-4 2 0 0,-2 0 0 0,0 1 0 15,-2 0 1-15,-5 1 0 0,1-1-1 0,-4 2-1 16,1 0 1-16,0 2 0 0,-2-1-1 0,-1 1 0 16,-1 2 1-16,-1-3-2 0,-1 2 1 0,-2 1 1 15,-1 0-1-15,1 0 0 0,-1 2 0 0,-1-3 0 16,-1 0 1-16,0 4-1 0,1-4 1 16,-3 1-1-16,2 1 0 0,-2-3 2 0,-1 6-1 0,0-4 0 15,0 3 0-15,0-2 3 0,-1 4 6 0,-1-3-1 16,2 2 6-16,0 1 3 0,-1 1 2 0,0 2 1 15,1-2 5-15,0 2-2 0,0 0-2 0,2 2 2 16,0 1-3-16,-1 1 2 0,0 1 0 0,2 1 1 16,-1 4 2-16,2 1 0 0,-2 2 6 0,2 6-5 15,0-2 3-15,1 7-5 0,1 3 4 0,0 0 2 16,0 0-6-16,-2 2 0 0,1 1 0 0,-2 1 1 16,0-1 0-16,-1 0-7 0,0 0-1 0,-2-1 0 15,0 0-7-15,1-3-3 0,0 0-3 16,0-5-1-16,2-3-4 0,-1-2-3 0,2-4-20 15,1-8-9-15,-1-1-14 0,0-5-189 16,3-6 207-16,0-4-64 0,-1-6 90 0</inkml:trace>
  <inkml:trace contextRef="#ctx0" brushRef="#br0" timeOffset="65973.92">9864 12260 282 0,'0'-14'20'0,"0"4"44"16,0 0-21-16,0 1 13 0,0 1 40 15,0 3-9-15,0-2 0 0,0 7 10 0,0 0-20 16,0 0-9-16,0 0-3 0,0 0-1 0,-6 13-14 15,3-3 1-15,1 2-1 0,-2 5 2 0,0-1-2 16,-1 7 0-16,1 1 0 0,-3 3-1 0,1 2 0 16,-1 3-7-16,-2 2-1 0,2 3 2 0,-2 3-9 15,0 4-8-15,2 3-4 0,-2 5 0 16,1 3-9-16,3 1-4 0,1-2-2 0,0-2-2 16,3-1-5-16,1-7-1 0,0-8-3 0,0-5-3 15,4-8-3-15,-2-6-68 0,2 1-30 0,1-6-5 16,-3-6-82-16,3 2 5 0,2-7-66 0</inkml:trace>
  <inkml:trace contextRef="#ctx0" brushRef="#br0" timeOffset="66530.32">9692 12173 656 0,'7'0'55'0,"1"0"-54"0,0-1 9 0,0 1 17 16,2 0-4-16,2 0-6 0,3-2 5 0,0 1 3 15,2-3 3-15,-1 1 9 0,5-1 4 0,0 0-6 16,3-2-2-16,-1-1 1 0,4 1-12 0,2-4 0 15,-1 0 0-15,4-1-14 0,0-2 0 0,2 0-1 16,-2-2-1-16,1 0 1 0,-1-1 2 0,0 1 1 16,0 1 0-16,-2-1 2 0,1 2 7 15,-3-1 2-15,0 1 0 0,-2 1 8 0,3 2-1 16,-5-1-1-16,1 2 1 0,-2-1-2 0,0-1-6 16,-1 3-2-16,-1 0-1 0,0 2-7 0,0 0-2 15,-3 1 0-15,1 4 1 0,-2-3-2 0,0 3-1 16,-3 1 1-16,1 4 1 0,-3-2-1 0,-2 0 1 15,0 6-1-15,0-2 0 0,-4 3-1 0,1 1 2 16,1-1 0-16,-1 4 0 0,0 0 2 0,1 3 3 16,-1 0 2-16,1 5 1 0,0 3 4 0,-2-2 4 15,2 6-1-15,-3 1 0 0,-1 5 3 0,-2 2-5 16,-1 4-1-16,-1 2 2 0,1 2-7 0,2 3 4 16,-3 0-2-16,1 1 0 0,-1 1 3 15,0-3-2-15,0-1 0 0,0 1 0 0,0 1-3 0,0 0-4 16,-2-1-1-16,2 0 0 0,0-2-6 0,1-2 0 15,3-4-2-15,-1-6 1 0,2-4-2 16,-1-4-1-16,2-3-4 0,0-4-5 0,-2-3-3 16,1-2-108-16,-1-2-62 0,-3-4 83 0,1-1 101 15,-2-5-99-15</inkml:trace>
  <inkml:trace contextRef="#ctx0" brushRef="#br0" timeOffset="66863.13">9907 13081 901 0,'12'1'72'16,"3"-1"-70"-16,2 0 18 0,2 1 18 0,2 1-14 15,1-1 8-15,7 0 9 0,1 1 7 0,4-2 5 16,-1 2 10-16,5-2-6 0,3 0-5 16,2-2 2-16,3 2-9 0,-1-3-13 0,1-1-6 15,3 2-3-15,1-3-15 0,-1-2-3 16,-1 3 0-16,-1-4-1 0,0 0-2 0,-1-1-9 15,-3 0-37-15,-2 2-20 0,-2-2-31 0,-2 1 3 16,-1 3-49-16</inkml:trace>
  <inkml:trace contextRef="#ctx0" brushRef="#br0" timeOffset="70208.1">6955 14286 430 0,'-5'1'46'15,"2"4"-45"-15,1 5 11 0,-1 1 37 0,0 4-29 16,0 5-6-16,1 6 20 0,-1 3-2 0,1 5-1 16,-3-1 22-16,4 4-9 0,-4 0-1 0,2 1-2 15,1-3-12-15,1-1-9 0,-2 0-1 0,2-1 0 16,1-5-11-16,-1 2 2 0,1-4 1 0,0-1-1 16,0-2 3-16,0-3 3 0,0 0-2 0,0-7-19 15,0 1-1-15,0-3 2 0,0-3-15 0</inkml:trace>
  <inkml:trace contextRef="#ctx0" brushRef="#br0" timeOffset="70629.28">6932 14310 116 0,'0'-5'65'0,"0"5"-18"0,0 0 0 0,0 0 5 15,2 0-9-15,13 0-5 0,-7 3 7 0,2 0 6 0,1-1 4 16,3 0 5-16,1 3 8 0,3-4-5 16,3 0-9-16,1-1-1 0,0 0-6 0,4-1-12 15,3 0-3-15,-1-4-1 0,2 0-14 0,1-3-2 16,-1-2-3-16,2 1 0 0,5 0-4 0,-2-5-1 16,0 2-1-16,0-2 0 0,2 5-1 0,-2-4-1 15,-1 2 0-15,-3 1-1 0,-1-1 1 0,-3 0 0 16,-1 4 0-16,-1-1-1 0,-6-2 2 0,1 4 1 15,-1 0-1-15,-2 2 1 0,-1 3 1 0,-1 1-1 16,-2 0 2-16,0 1 2 0,-2 4-1 0,0 3 6 16,-1 2-2-16,-3 2-1 0,1 0 6 0,-1 4 0 15,-2 1 3-15,-1 6-2 0,-2 0 0 0,0 3-2 16,0 4 0-16,-1 2 3 0,0 4-5 16,0 1-3-16,1 4-1 0,-1-2-1 0,0 1-3 15,2-3 1-15,-2 2 0 0,1-5-1 0,0 0 0 0,0-5 3 16,-1 0 0-16,0-1 1 0,-1-1 1 15,0-1 1-15,-1 0 0 0,0 0 1 0,-1-2 0 16,-3 1-51-16,0 2-41 0,-3-5-20 16,1 2-74-16,-3-4 7 0,1-1-79 0</inkml:trace>
  <inkml:trace contextRef="#ctx0" brushRef="#br0" timeOffset="70867.82">6915 15038 584 0,'19'0'8'0,"4"2"4"16,2-2-2-16,-2 0 22 0,4 0-20 0,3-2 33 15,0-2 0-15,4 0-19 0,-1-1 7 0,2-2 4 16,0 1-24-16,2 1-1 0,0-1-3 0,1 1 0 15,1 1-2-15,0-1 2 0,-2 1-7 16,0 2-28-16,-2 1-4 0,0-2 1 0,-3 1-24 16</inkml:trace>
  <inkml:trace contextRef="#ctx0" brushRef="#br0" timeOffset="71533.11">4775 12276 283 0,'-3'-9'51'0,"-1"1"4"0,1 1 0 0,-1-1 9 16,-1 3 6-16,-1 4-15 0,1 1 15 0,-1 6-20 16,-2 4-1-16,1 6 4 0,0 3-27 0,-1 9-6 15,1 5-5-15,1 3 1 0,2 5-9 0,-1 2 6 16,1 2-9-16,1 0 1 0,0 0 0 0,2-2 1 15,-3-4 0-15,3 1 2 0,-3-3-3 0,3-3 3 16,1 1 5-16,0-4 1 0,0-3 3 0,1-3 0 16,2-3-31-16,-1-5-10 0,1-2-20 0,-1-4 2 15,2-3-35-15</inkml:trace>
  <inkml:trace contextRef="#ctx0" brushRef="#br0" timeOffset="71980.47">4630 12381 209 0,'-3'-2'14'0,"3"2"10"0,0 0 0 0,0 0 41 16,12-9-17-16,-2 5 11 0,2 1-6 0,4-2 2 15,3-1 16-15,-2-2-6 0,6 2-8 0,1-4-3 16,2 0-8-16,2 0-8 0,3-1-5 0,4-1 0 15,-1-2-11-15,3 2-7 0,0-4 0 0,1 1-1 16,-1 2-7-16,2-5-2 0,-2 2-1 0,-3 0 0 16,-1 2-1-16,1-1-1 0,-1 2-1 0,-1 2 1 15,-1 0-1-15,-3-1 0 0,1 3 0 0,-3 2-1 16,0 1 1-16,-3-2-1 0,0 5 0 0,-4-6 1 16,2 6-1-16,-4 2 0 0,-2 1 0 0,-1 0 0 15,-2 0 0-15,-3 1 1 0,-6 2 0 16,3 4 0-16,-1-2 1 0,-1 4 7 0,-1 0 27 15,-2 2-11-15,0-1 22 0,0 4-19 0,4 1 1 16,-2 5 10-16,-3-4-17 0,0 5 3 0,0 2-25 16,2 3 0-16,-2 1 0 0,0 8 0 0,0-1 0 15,-1 6-1-15,0 2 1 0,-1 4 0 0,1-2 2 16,-3 4-2-16,3-1 3 0,-2 0 0 16,-1 0 0-16,0 1 1 0,-1-1 0 0,-1 1 4 15,4 0 0-15,-3-2 0 0,1-4 3 0,3 0 2 16,-1-5-22-16,1-5-13 0,1-4-11 0,-1-5 0 15,-1-3-26-15</inkml:trace>
  <inkml:trace contextRef="#ctx0" brushRef="#br0" timeOffset="72262.61">4702 13161 484 0,'12'-5'10'0,"4"0"7"0,4 1-1 0,0-3 32 16,2 2 0-16,3-1-1 0,2 1 31 15,2-1-16-15,1 2 10 0,0-2 2 0,2 2-16 16,-2-1-16-16,3 2-5 0,-1-2-3 0,1 0-16 15,3-1 0-15,0 1-4 0,-1-2-1 0,2 0-1 16,3 0 2-16,-1 1 0 0,1 1 1 16,-1 0 2-16,-2 1-182 0,-2-3 184 0,1 3-55 15,-1-2 38-15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0:47:44.48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26468 8035 8776,'0'0'1729,"0"0"-768,0 0 64,0 0 160,0 0 385,0 0-609,27 0-481,25 0-191,1 0-97,-1 0 32,55 0-96,-28 0-128,53 0 0,1 0 32,26-27 0,-1 27 0,26 0 0,3 0 32,24-27 128,29 27 129,-3 0-1,28 0 0,-1 0-31,-53 0-33,2 0 64,-29 0 129,-25 0-97,28 0-192,-29 0 96,-26 27-192,0-27-32,-53 0 0,-24 0-64,-5 0-64,-50-27-128,28 27-609,-28 0 161,0 0-257,0-28 64,-28 3-2690</inkml:trace>
  <inkml:trace contextRef="#ctx0" brushRef="#br0" timeOffset="7343.42">1746 8856 14221,'-28'0'577,"1"0"-513,27 0 96,0 0 1057,-24 0 256,24 0-640,0 0-833,0 0 96,24 0 192,3 0-95,1 27-97,25-27-64,-1 0-64,28 25 96,-28-25-224,28 0-65,-1 0-287,-25 0-257,-3 0-512,4-25-1378,-55 25-3362</inkml:trace>
  <inkml:trace contextRef="#ctx0" brushRef="#br0" timeOffset="7610.42">2142 8696 13708,'-27'0'161,"27"0"-866,0 0 929,0 0 545,27 0 32,-1 0-417,29 0-288,-4 28-96,3-3 0,-27 2 96,25 26-96,-25-26 0,-1 0 32,-26-2 32,0 2 32,-26 1 0,-1-3 1,-1 28 31,-23-27-128,-3 2 0,27-2-225,3 0-607,-3 0-1154,-1-26-2434</inkml:trace>
  <inkml:trace contextRef="#ctx0" brushRef="#br0" timeOffset="8925.51">5848 9385 7206,'-26'0'1410,"26"0"-1154,0 0 0,26 0 1121,-26 0 65,27 0-417,-2 0-449,2 0-191,26 0 63,-1 0 97,28 27 31,-1-27-159,54-27-161,-1 27-32,27 0-128,1 0 32,25 0-32,-27 0-64,0 0 0,2 0-128,-1 0-32,0 0-224,1 0-129,-3 0-31,-25 0 256,27 0 160,-54 0 160,27 0 64,-51 0-32,-2 0-64,1 0-32,-53 27-32,-2-27-160,2 0-577,-27 0-833,0 27-1408,0-27-4357</inkml:trace>
  <inkml:trace contextRef="#ctx0" brushRef="#br0" timeOffset="10269.58">21914 8776 2498,'0'53'5509,"0"-26"-3747,0-27 448,0 0 801,0 0-1570,-27-27-384,27-26-224,-25 26-32,-2-26-97,27 1-127,0-1-481,0 26 0,0 0-160,0 1 64,27 0 0,-2 26-96,2 0 64,-1 0 32,2 0-256,26 26-737,-30-26-993,4 26-3235</inkml:trace>
  <inkml:trace contextRef="#ctx0" brushRef="#br0" timeOffset="10585.6">22286 8724 15855,'0'0'-65,"25"-28"130,2 28 575,-1-25 65,1-2-161,0 0-255,-2 1-193,2-1 0,-27 0 128,0 27-64,0-26-192,-27 26-64,2-26 64,-29 26-32,1 26-32,28-26 96,-29 26-64,28 1 128,-1 26-32,27-26 32,27 25 0,-1-24-64,28-3-64,24 2-449,-24 0-191,24-27-257,1 0-801,2 0-1793,-2-27-5061</inkml:trace>
  <inkml:trace contextRef="#ctx0" brushRef="#br0" timeOffset="10852.62">22999 8511 12299,'-27'0'3395,"2"0"-3170,-2 0 351,27 0 353,-26 0-481,-1 26-287,27-26-258,0 27-127,0 0 128,27-1 0,-1 1-160,1 0-225,-2-2 33,2-25 320,0 28 64,-27-3 128,0-25-32,-27 27 160,0-27-32,2 27-64,-2-27-96,-26 0 0,26 26-288,-25-26-609,26 0-1986,-1 0-3811</inkml:trace>
  <inkml:trace contextRef="#ctx0" brushRef="#br0" timeOffset="11263.64">23104 8167 12075,'0'-54'1601,"0"29"-1985,0-2 416,0 27 865,0 0-288,27 27 383,-27 25-607,28 1-193,-1 26 64,-27 1 161,26-1-321,1 1-32,-27-27-96,0 0-32,25 1 32,-25-29 32,0-25 64,0 0 0,0 0 160,0 0-160,0-25-32,0-2-64,0 0 32,0 1-160,27-1-128,0 0-33,-27 1 321,26 26 161,-26 0 127,27 26 160,-27 1 129,0 0-161,25-1-192,-25 28-31,0-29-290,27 3-543,0-3-481,-1 2-1185,1 0-3460</inkml:trace>
  <inkml:trace contextRef="#ctx0" brushRef="#br0" timeOffset="12006.68">23874 8564 12908,'-54'-27'1217,"26"27"-1057,4 0 1153,-2 0-32,-1 0-544,-1 27-352,1 0-353,3-1 32,24 1-32,0 0 64,0-2 0,24 3-320,3-3 63,28-25 65,-29 27-32,26-27 0,-25-27 64,0 27 64,-1-25 32,0-3-64,-26 3 0,0-2 96,-26 27-64,0-27 0,26 27 32,-27 0 0,0 0 32,27 0 0,0 27 128,0-27-95,0 27-97,27-2-97,0-25-383,25 28-289,-26-28-128,1 0 97,26 0-33,-53 0 64,26 0 289,-26-28 95,26 28 1,-26 0 288,0-25 160,0 25 128,0 25 0,0 3 33,0-3 63,0 2 0,0 26 32,0-26-159,27 25-161,-27-25 32,27 1 32,-27-3 32,28-25 384,-28 0 609,-28 0-320,28-25-577,-27-3-96,27 1 32,-27 2-96,27-29 0,-26 1-64,26 26-96,26-26-224,-26 1-193,54 25 1,-26 1 416,22 26 320,-23 0 96,28 26-96,-55-26 1,26 27 223,-26 0-64,0-2-256,0-25-96,-26 28-64,-1-3 32,-28-25-64,29 0-96,2 0-288,-4 0-770,28 0-2273,0 0-7591</inkml:trace>
  <inkml:trace contextRef="#ctx0" brushRef="#br0" timeOffset="12345.7">24403 8644 12395,'27'0'1313,"-27"0"-800,26 27 1121,0-27-321,0 0-448,1 0-417,26 0-224,-1-27 161,-25 27 255,0-27-191,1 1-257,-28 26-192,0-27-256,-28 0-289,-26 27-352,28-26 64,-26 26-128,-2 26 321,28-26 448,0 54 64,0-28 128,26 1 128,0 0 352,0 26 97,26-28 63,26 2 97,2-27-192,-2 27-289,28-27 64,-28 0 0,1 0 65,2 0-33,-3 0-160,-26 26-192,1-26-1441,-27 0-3043</inkml:trace>
  <inkml:trace contextRef="#ctx0" brushRef="#br0" timeOffset="15176.84">12888 9465 3042,'-26'27'3460,"26"-27"-2083,0 0 929,-27 0 257,27 0-417,0 0-641,0 0-416,0 0-256,27 0-32,-1 0-289,26 0-160,30 0-223,-4 0-65,28 0 32,0 0-128,0 0 64,-1 0 0,-24 0-192,-2 0-257,0 0-223,-26 0-481,0 0-353,-27 0-832,-26-27-1954</inkml:trace>
  <inkml:trace contextRef="#ctx0" brushRef="#br0" timeOffset="15804.9">15351 9465 13388,'-27'0'1249,"27"0"-1185,0 0 1154,27 0 415,-3 0-352,57 0-544,-2 0-417,1 0-95,25 0-33,1 0 64,0 0-352,-26 0 320,-28 0-192,2 0-705,-28 0-31,1-26-738,-27 26-896,0 0-2787</inkml:trace>
  <inkml:trace contextRef="#ctx0" brushRef="#br0" timeOffset="16338.93">17706 9412 12587,'-52'0'1538,"52"0"-1538,-27 27 544,54-27 1026,-1 0 192,26 0-802,28 0-511,-1 0-225,53-27-128,1 27 96,-1 0 1,0-27-129,0 27-64,-53-25-641,2 25-2082,-54 0-9640</inkml:trace>
  <inkml:trace contextRef="#ctx0" brushRef="#br0" timeOffset="21820.24">12571 8272 800,'0'0'2178,"-27"-25"-192,27 25-480,0 0 191,0-27-191,-25 27-257,25 0-128,0-27-256,0 27-161,0 0-191,0 0-289,0 0-160,25 27 192,-25 0-95,0-2-33,27 2-32,-27 26 0,0 0 0,0 1 64,0 24 32,0-24-64,-27 26 1,27 25-65,0-25-64,0-1 0,0 1 32,0-28 0,0 28-32,0-27 64,0-26-64,0 25-64,27-24 128,-27-3 0,27 3-32,-27-3 128,26-25 64,1 27-64,-2-27-64,2 0-128,0 27 96,-1-27-96,1 0 128,25 26-96,-25-26-64,-1 0 32,26 0 0,-25 27 32,28-27 0,-5 0 32,5 27-64,-2-27 160,-1 0-31,2 0-65,24 25-32,-24-25 32,0 0-32,-3 27 0,30-27 32,-29 0-32,28 0 0,-1 0 0,0 0 0,1 0-128,-28 0-129,29 0 289,-4 0-64,5 0-32,-4 0 64,28-27 0,-26 27-32,25 0 96,2-25-32,-2 25 32,2-27-64,-2 27-32,-26 0 0,26 0-64,-24 0-128,-2 0 192,1 0 64,-1 0-64,1 0 32,26 27 0,0-27-32,-28 0 96,29 25-96,-28-25 0,-1 0-352,30 0-97,-30 0-480,0 0-224,4 0 192,-4 0 481,2-25 480,-1 25 128,26-27 64,-23 0 416,23 27 578,0-26-770,-25 26-224,-1 0-160,0 0 0,-26 0 32,2 0-64,-5-27 32,32 27 0,-30 0 0,1 0 64,0 0-32,-1 0 128,2 0 161,24 0 31,-23 0-128,24 27-128,1-27-32,-28 0 0,28 0-32,-2 0-32,1 0 32,2 0-32,-3 0 32,-24 0 32,0 0 33,-2 0 255,1 0-128,-1 0-96,1 0-128,1-27 32,-2 27-64,2 0 32,-3 0-160,4 0-32,-2 0 32,-28 0 96,2-27 96,0 27-32,-1 0 96,1 0 32,-2 0-32,-25 0 64,0 0 160,0 0 1,0-25-65,-25 25-96,25 0 64,-27-28-31,27 28 31,0-25-96,-26-3 0,26 2 192,0 0-95,0-28-97,0 28-32,0-54-128,26 28-128,-26-28 320,27 1-256,-2-1 32,2 0 0,0 1 96,-27 26-32,26-26 96,-26 53 0,0-28 0,0 28-32,0-1-64,0 0-32,0 1-32,0-1 96,0 27-64,0-25 32,0 25-64,0-27-160,0 27 352,0 0-32,0-27-192,-26 27 0,26 0-33,0 0 1,-27 0-96,27 0 0,-27 0 64,27 0 32,0 0-1,-25 0 65,-2 0 64,1-26-32,-1 26 32,-25 0 64,-1-27-32,-2 27 33,-24-27 31,26 27-64,-26-25-32,26 25 96,-26-27-192,1 27 96,-30 0 0,30 0 64,-28-26-32,-1 26 0,2 0 32,-27 0 128,25-27-288,-25 27 160,0 0-96,0 0 0,0-27 64,-28 27-64,1 0 192,-1 0-288,4-28 96,-30 28 128,27 0-96,26 0-96,-26 0 128,0 0-64,27 0 32,-52-25 32,24 25-96,2 0 192,-29 0-192,3 0 0,-1 0 96,1 0-32,24 0 128,1 25-96,0-25 0,-1 0-64,2 28 96,0-28 32,26 0 193,-28 0-33,2 0-128,-1 0 96,-1 0-192,28 27 32,-27-27 32,27 0-192,-1 0 96,28 0 0,-1 27-32,28-27 32,24 26-416,28 1-833,26-2-1634,0 2-8840</inkml:trace>
  <inkml:trace contextRef="#ctx0" brushRef="#br0" timeOffset="25188.44">1718 10180 5637,'-27'27'2434,"27"-27"-1921,0 0 768,0 0 1217,-24 0-672,24 0-929,0 0-417,0 0 289,24 0-192,3 0-33,27 0-31,-3 0-193,-23 0-288,52 0 32,-28-27-64,1 27 0,26 0 192,-26 0-352,2 0 224,-4 0-160,3 0 32,-54-27-224,27 27-225,-27 0-95,0 0-161,0 0-384,0 0-385,0 0-704,0 0-2947</inkml:trace>
  <inkml:trace contextRef="#ctx0" brushRef="#br0" timeOffset="25636.46">2247 9863 10185,'-24'0'417,"24"0"127,0 0 1410,0 0-577,0 0-1089,0 26 161,0-26-33,24 26-127,31-26-97,-29 28-96,25-28-32,4 0-32,-29 25 64,26-25-128,-25 27 0,0-27 0,-27 0 32,26 26 32,-26-26 32,0 27 0,0 0 0,0-27 32,0 26 32,-26 1 33,-1-2 63,0 2 96,-25 0-160,-1-1-256,25 1 256,4 0-224,-29 25 64,25-24-352,1-3-1186,27 2-2113,0 25-8296</inkml:trace>
  <inkml:trace contextRef="#ctx0" brushRef="#br0" timeOffset="30700.75">22074 10737 864,'0'0'3171,"-28"0"-2722,28 0 480,0 0 960,0 0 354,0 0-482,0 0-672,0 0-480,0 0 160,0 0 95,0 0-287,0 0-193,0 0-160,0 0 65,28 0-1,-2 0-128,1 0 64,0 0 1,-2 0-1,28 0-96,1 0-64,-29 0-32,28-26-32,1 26 64,-2 0-32,29 0-64,-30 0 64,30-27-32,-2 27 0,-1 0 0,29 0 0,-2-27-32,-26 27 0,29 0 32,-3 0-32,1 0 32,-1-25 0,0 25 0,3 0 32,-2 0-32,-1 0 0,27-28 32,-27 28-64,29 0 64,-28 0-32,0 0 0,-1 0 0,-26 0 0,29 0-32,24 0-64,-27 0 0,27 0 96,1 0-32,-1 0 96,0 0-64,-26 0 128,-1 0-96,3 28-32,-3-28 32,-26 0-96,26 0 128,2 0-160,-2 25 32,2-25 32,25 0 64,0-25-32,0 25 64,-27 0 64,27 0 353,-24 0 63,24 0 193,-53 0-385,26 0 32,-23 0-95,-4 0-65,-24 25-32,-2-25-96,-26 0-64,-26 0-64,0 0-416,0 27-1250,-26-27 65,0 0-2820</inkml:trace>
  <inkml:trace contextRef="#ctx0" brushRef="#br0" timeOffset="31774.81">30887 10949 1601,'-27'0'3171,"2"0"-1057,25 0-128,0 0-545,0 0-95,0 0-65,0 0-128,0 0-256,0-26-65,0 26-127,0 0-128,0 0-65,0 0-159,25 0-33,-25 0 0,54 0-160,0 0 32,25 0-63,26 0-1,1 0 0,26 0 96,26 0 32,2 0 1,-1 0-97,28 0-128,-31 0-449,-23 0-351,-1 0 127,-24 26-704,-57-26-3652</inkml:trace>
  <inkml:trace contextRef="#ctx0" brushRef="#br0" timeOffset="37179.11">6272 12195 2081,'0'26'5734,"0"-26"-4773,0 0-545,-26 0 417,26 0 128,0 0-320,26 0-1,-2 0-95,4 0-129,-1-26-32,26 26 97,-27 0-1,27 0-63,-26-27-161,25 27 0,1 0-64,-26 0 33,27 0-1,-3 0-32,-23-27 64,25 27-96,-1 0 1,2 0-129,-2 27 0,-26-27-32,28 0 0,-2 27 0,1-27 0,26 26 0,-26-26 64,2 0-32,23 26 32,1-26 96,-26 0-32,26 0 64,28 0 32,-2 0 417,2 0-545,25 0-32,0 0-64,-27 0 32,27 0-64,0 26 64,1-26-32,-26 0 64,26 0-96,26 27 128,-27-27-128,0 0 32,1 0 0,23 0 32,-22 27-64,24-27 32,1 0 32,-26 0-96,26 0 160,-27 0-128,0 0 96,28 0-64,-28 0 0,27 0 0,-26-27 32,-1 27 0,0 0 0,0-27-32,-27 27 0,29 0 129,-29 0-129,-25 0 32,-28 0 0,28 0-32,-53 0 0,-2 0 0,2 0 0,-27 0-64,0 0-257,0 0-512,0 0-704,0 27-2050,-27-27-4421</inkml:trace>
  <inkml:trace contextRef="#ctx0" brushRef="#br0" timeOffset="42497.43">13100 9597 5829,'-28'27'1954,"28"-27"-1281,0 0-481,0 0-64,0 0 769,0 0 480,28 0-480,-28 0-481,54 0-128,-28-27-127,26 27 31,2 0 64,-1-26 0,-1 26-64,29 0 1,-30-27 31,30 27-128,-2 0 0,26 0-32,-25 0 0,26 0 0,-1 0 0,28 0 32,-1 0-96,0 0 161,0 0 127,2 0 128,-2 0-63,0 0-65,-27 0-64,27 0-128,0 0-32,3-25-32,-3 25 64,25 0-96,3 0 64,-28-27-32,0 27-32,0 0 161,28 0-65,-28-27-64,0 27-32,0 0 64,1-26 64,-27 26 32,0 0-64,0 0-96,-1 0 192,0 0-64,3 0-128,-2 0 32,-1 0 0,-26 0 33,29 0 31,-30 0-32,1 0 0,28 0-64,-29 0 32,-24 0 32,24 0-32,-23 0-96,-31 0 128,31 0-352,-29 0-97,-26 0-159,27 0-385,-54 0-1409,27-27-6247</inkml:trace>
  <inkml:trace contextRef="#ctx0" brushRef="#br0" timeOffset="46233.64">16250 12221 7879,'-27'0'1537,"0"0"-704,2 0 64,25 0 673,0 0 159,-27 0-448,27 0-512,0 0-192,0 0-33,0 0 65,27-26-193,-27 26-96,0 0 65,25 0 31,-25 0-224,0 0-63,27 0 63,0 0 0,-1-27-192,2 27 192,-4 0-192,30 0 32,-26 0 0,22 0-96,5 0 128,-28 0-64,26 0 32,-1 0-64,1 0 64,-1 0-32,28 0 0,-1 0 0,2 0-32,-2 0 160,26 0-384,-25 0 128,-1 0-128,0 0 31,2 0 65,24 0-32,-25-27 0,26 27 256,-28 0-256,4 0 64,23 0-353,-26 0 225,26 0-32,2 0-1,-29 0 33,28 0 0,-1 0 64,3 0 96,-3 0 32,1 0 32,-1 0 32,-24 0 32,25 0-32,-28 0 96,29 0 64,-2-26 64,-26 26 32,26 0-64,-23 0 193,-4 0-33,2 0 1,26 0-129,-28 0-32,30 0-32,-29 0-128,26 0 160,1 0 65,26 0 415,-24 0-159,24-27 127,-27 27-287,0-25 63,-25 25-32,-1-27-31,0 27-321,-26 0 64,2 0-32,-31-28-96,30 28 128,-54 0-160,27 0 128,-27 0-64,0 0 0,0 0-64,0 0-192,0 0-129,0 0-448,-27 0-544,1 0-1313,-2 0-3428</inkml:trace>
  <inkml:trace contextRef="#ctx0" brushRef="#br0" timeOffset="50172.86">10056 6869 3619,'0'27'544,"0"-2"-512,0 2 129,-26 0 511,26 26 1314,-27-26 96,27 25-865,0 1-480,-27 0 0,27 1-225,0-29 193,-25 28-1,25 1-319,0-1-193,0-1-96,0 1-64,0 1 0,0-2 0,0 1 0,0 0-32,25-1 0,-25-24 32,0-2-32,0 27 0,0-28 0,0-25 32,0 28 64,0-1-96,27-27 64,-27 27-32,27-27 65,-27 26-1,26-26 32,2 0 32,-28 0 32,24 27 0,3-27 0,28 0-95,-29 0-65,-2 0 64,31 0-160,-28 0 128,-1 0-64,26 0 32,-25 0 0,26 0 0,-1 0 0,2-27 0,-2 27-32,1 0 0,26 0 32,-25-26 0,25 26-32,1 0 0,-1 0 0,1-27-32,-2 27 0,4 0 0,-4 0-32,1 0 0,1 0 64,25-27-64,-26 27 64,1 0-96,-1 0 96,2 0 32,24-28-32,-26 28 128,1 0-192,25 0 128,-26 0-32,29-25 0,-29 25 32,-1 0 32,2 0-64,-1 0 32,2 0 32,-3-25 32,-24 25 32,25 0 33,-26 0-161,-1 0-32,2 0 0,24 0 32,-24 0-64,0 0 64,-3 0-32,30 0-32,-29 0 64,28 0 0,-1 0 0,0 0-64,1 0 64,-28 0 0,29 0 0,-4 0-32,-22 0 32,-3 0-32,28 0 0,-27 0 0,26 0 0,0 0 32,2 0-32,-30 25 32,30-25 0,-2 0-64,-26 0 64,-1 0-32,28 0 96,-28 0 64,1 25 0,26-25 129,2 0 31,-30 0 64,30 0-160,-27 0-160,-2 0 33,28 0-1,-28 0-64,2 0 32,24 0-64,-24 0 0,-2 0 32,2 0-32,-1 0 32,-28 0-32,29 0 32,-1 0 0,-28 0-64,29 0 32,-28 0 0,2 0 0,-28 0 0,24 0 0,-24 0 0,27-25 0,-27 25-64,0 0 96,0 0 128,0 0-256,0-25 96,0 25 32,0-28 32,0 2 0,0-2-32,27 2 64,-27-26-96,0 25 128,0-26-96,0-26 128,0 26-96,28-26-31,-28 26 31,0-1-64,0-24 64,0 24-32,0 1 96,0-27-128,0 28 64,0-1-96,0-1 64,0 2-96,0 26 128,0-1-64,0 0 0,0 1 0,0 26 0,0 0 32,0 0 0,0-26-64,0 26-32,0 0 0,0 0 0,0 26 32,-28-26 0,28 0 32,0 0 0,-27 0 96,0 26-128,3-26 64,-4 0-128,-25 0 192,1 0-128,-1 0 32,-26 0-96,-28 0-65,1 0 65,-26 0 0,-27-26 96,-1 26 32,-51 0-64,26-26 32,-52-2 32,-29 28-32,2-25-32,-28 25 32,28 0 0,-28-28 0,28 28 64,-1 0-96,-26 0 128,1 0-128,-1 0 193,-1 0-97,28 28 0,51-28 96,29 25-64,52 3-128,0-28-32,24 26 64,29 0-353,26 28-511,1-28-642,25 1-928,0-27-4196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18:06.8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20639 4430 928</inkml:trace>
  <inkml:trace contextRef="#ctx0" brushRef="#br0" timeOffset="16573.94">19155 4617 448,'0'0'544,"0"0"65,0 0 544,0 0-801,26 25-1633</inkml:trace>
  <inkml:trace contextRef="#ctx0" brushRef="#br1" timeOffset="209112.96">19473 8008 672,'0'0'320,"0"0"-255,27 0-386</inkml:trace>
  <inkml:trace contextRef="#ctx0" brushRef="#br1" timeOffset="209528.98">19500 7981 544,'0'-25'801,"0"25"-321,0-28-256,0 28-95,0 0 575,0 0 642,0 0-161,0 0-321,0 0 225,0-26-256,0 26-416,0 0-1,0 0 97,0 0-1,0 0 33,0-26 255,0 26 33,0 0 128,0 0 128,0 0-64,0 0-96,0 0 32,0 0-225,0 0-287,0 0-193,0 0 32,0 0-127,0 26 191,0 0-64,0 2 65,0 24 63,0 1-96,27 0-32,-27 1-159,26-2-97,-26-26 0,0 28-64,26-28-193,-26 1-543,0-2-289,26 2-449,-26-27-1248,0 0-7816</inkml:trace>
  <inkml:trace contextRef="#ctx0" brushRef="#br1" timeOffset="210324.02">19447 8697 864,'0'-27'10186,"0"27"-9289,0 0 256,-26-25 224,26 25-416,0 0-352,-26 0-609,26 25-64,-27-25 0,27 27 128,0 26 64,0-26-128,0 25 32,0-25 32,0 26 32,27 0 0,25-27-96,-26 27 32,28-53-32,-2 27-32,1-27 32,0 0 0,-1 0 0,2-27 0,-26 0 0,-4 1 0,2 0 0,-26 0 32,0-1-64,-26 0-160,2-26-64,-31 28 63,28-2 65,-25 0 192,-28 27-32,28-26 0,-1 26-64,26 0 0,-25 26-64,26-26-32,26 27-32,0 0 96,26-2 0,0 2 64,27-1 32,-26 1 64,25-27 32,1 27-32,0-27-96,-27 0 0,27 0-416,-26 0-1986,1 0-4101</inkml:trace>
  <inkml:trace contextRef="#ctx0" brushRef="#br1" timeOffset="212018.12">27917 4484 9192,'-26'-26'417,"-1"-2"-65,-1 28-64,4 0 97,-3 28 351,-27-28-351,27 52-289,-25-25-64,25 26 128,1-1 96,26 2-32,0 26-128,0 0 1,26-2-97,1-24 64,25 24 0,29-50 0,-30 24 64,30-52 192,-2 27 65,-26-27-33,26-27-128,1 1-32,-28-28-32,-25 2-128,27-1 0,-54-27-192,-26 27-160,-2-26-160,-23-1 223,-30 28 65,2 25 320,-1-1 32,1 3-64,-2 25-31,30 25-65,-3-25-65,3 28 65,23 24-96,28-25 32,0 26 64,28-26 128,23 0 289,3 25-193,25-24-96,1-3-96,-1 2-96,-1-27-128,2 0-705,-25 26-1793,-4-26-4197</inkml:trace>
  <inkml:trace contextRef="#ctx0" brushRef="#br1" timeOffset="212387.14">28843 4696 11018,'0'0'-224,"0"0"64,-27 0 96,0 0 31,2 26 450,-2 1 31,1 0-191,-1-1 191,27 28 385,0-29-257,27 2-287,-1 26-65,1-26-64,25-27 32,3 26-192,-5-26-192,-23 0-353,1 0-736,-1-26-609,-27 26-4131</inkml:trace>
  <inkml:trace contextRef="#ctx0" brushRef="#br1" timeOffset="212531.15">28711 4856 4964,'0'0'5670,"0"0"-5670,53 0 1409,-28 0-160,29 0-608,-26 0-417,22 0-576,-23 25-1602,1-25-1826</inkml:trace>
  <inkml:trace contextRef="#ctx0" brushRef="#br1" timeOffset="212798.17">29187 4430 15662,'0'28'1121,"0"-28"-1153,0 0 545,0 0 256,26 26-193,-26 27-159,27 0-321,-27-1-32,0 2 96,27-1-160,-27 0 96,0 26-96,26-26-32,-26 1-192,28-28-385,-28 0-448,0 28-865,0-54-2466</inkml:trace>
  <inkml:trace contextRef="#ctx0" brushRef="#br1" timeOffset="213036.18">29372 4458 17072,'0'26'-160,"27"-26"224,-27 53 864,0-28-255,28 30-192,-2 24-193,-26 1-160,24 0-64,4-28 96,-1 28-224,0-2-288,-1-24-321,0-28-96,-26 1-736,26-2-1730,-26-25-3716</inkml:trace>
  <inkml:trace contextRef="#ctx0" brushRef="#br1" timeOffset="213403.2">29213 4458 15150,'-26'-54'0,"26"54"0,0-26 705,26 26-161,28 0-64,0 0 65,24 0-321,0 26-64,4 0-32,-30 28-128,1-1 97,0 0-258,-53-26-191,26 25 0,-52-25 96,0 26 256,-1-26 128,0-27 64,1 26 416,0-26-63,0 26-65,26-26-223,0 28 159,26-3-32,0 2-127,54-1-65,-2 28-32,2-28-32,-1 0-352,0 28-161,-25-28-415,0 0-866,-30-26-1569,-24 27-4869</inkml:trace>
  <inkml:trace contextRef="#ctx0" brushRef="#br1" timeOffset="-210191.19">18388 5358 4356,'-27'0'1825,"27"0"-1376,0 0-289,0 0-416,0 0-353,0 0 513,-25 0-673,25 0-640,0 27 961,0-27 480,-27 0-96,27 0-1122</inkml:trace>
  <inkml:trace contextRef="#ctx0" brushRef="#br1" timeOffset="-209861.17">18336 5385 9064,'0'0'673,"0"-27"-673,25 27 64,-25 0-32,0-26 64,27 26 32,-27-27-224,27 0-1281,-1 1-65,1 26 994,-2-26-449,-25-2-480,27 3 544,0-2 513,-27 1 320,26 26 96,-26-26 288,27 26-64,-27-28 385,25 28 320,-25-26-96,0 26 192,27 0-256,-27-26-97,27 26-159,-27-26-449,28-1-128,-28 27-96,26-27-384,-2 1-545,3 26-833,-27-27-416,28 27-737</inkml:trace>
  <inkml:trace contextRef="#ctx0" brushRef="#br1" timeOffset="-209694.16">19023 4696 5252,'0'-27'97,"26"27"-322,-26-27 225,27 27-256,0-25 160,-1 25-128,0-27-2531</inkml:trace>
  <inkml:trace contextRef="#ctx0" brushRef="#br1" timeOffset="-209544.15">19421 4325 416</inkml:trace>
  <inkml:trace contextRef="#ctx0" brushRef="#br1" timeOffset="-209354.14">19685 4060 1409,'26'-26'2242,"-26"26"-2466,26-26-97</inkml:trace>
  <inkml:trace contextRef="#ctx0" brushRef="#br1" timeOffset="-209239.14">19764 3901 160</inkml:trace>
  <inkml:trace contextRef="#ctx0" brushRef="#br1" timeOffset="-209059.13">20083 3530 1729,'0'27'769,"0"-27"-2050</inkml:trace>
  <inkml:trace contextRef="#ctx0" brushRef="#br1" timeOffset="-207452.03">18309 5278 4067,'0'0'5638,"0"0"-5510,0 0-32,0 0-96,0 0-96,0 0 320,27-26 0,-27 26-192,25-26 96,-25 26 513,27-28 352,-27 28-352,27-25-321,-1 25-160,1-27-32,-2 1 0,2 0 0,0-28-64,26 28-32,-28 0 65,2-1-1,0 0 224,1 1-128,-2-1-96,-2-26-96,3 27 0,1 0 0,25-1 0,-27 0 0,0 1 0,1-1 0,0 0 32,-1 2 0,0-2-32,0-1 0,1 28 0,0-52-32,-1 52 32,0-26-32,0 0 32,1-2 32,0 2-32,-27 0 32,28 0-32,-4-1 0,2 27 0,-26-27-32,27 1 64,-27-1-64,28 27 0,-1-25 0,-27 25 32,26-27-64,0 27-128,-26-27 64,26 27 32,-26-26 96,27 26 0,0 0 0,-27-27 0,26 27 0,-26-27 0,26 27-32,0-26-128,-26 26-65,27 0-31,-27-26-32,27 26-32,-1-26-161,-26 26-224,26 0-159,-26-27 223,26 27 225,-26 0 95,27-27-63,-27 27 256,27-28-160,-27 28 159,0 0 65,28-25 96,-28 25 193,0 0 127,24-27 32,-24 27-63,26-25-193,-26 25-64,28-28-64,-28 28 32,27-27-32,-27 27-64,27-26 0,-27 26-225,24-26-63,-24 26 96,28-26 96,-28 26 64,0 0 96,26-27-32,-26 27 64,0-27 32,27 27-64,-27-26 64,27 26-96,-27-27 0,25 27 32,-25-25 0,27 25-128,-27-27-161,26 0-63,-26 27-32,27-26 384,0 26 0,-27-27 128,25 27-128,-25-28 32,27 3-64,-27 25 0,26-26-96,1 0 63,-27-1-31,28-1 32,-4 28 64,3-25 32,-27-2-32,26 0-32,2 27 32,-1-25-64,-27-3 64,27 28-96,-3-27-64,4 2 32,-28-2 96,26 1-32,1 26 64,-27-27 96,27 0-160,-2 1 96,2 0-64,-1 0 64,-26 26-96,27-27 96,-27 27 0,27-27-64,-2 2 0,-25 25-64,27-28 128,-1 28-32,1-25 64,1 25 64,-28-28-96,24 28-64,3-26 32,-27 26 0,26-25 32,2-3 32,-28 28 32,27-27 0,-3 1 32,-24-1-64,28 0-64,-28 2-96,27 25 0,-27-27-96,0 27-833,0 0-4803</inkml:trace>
  <inkml:trace contextRef="#ctx0" brushRef="#br0" timeOffset="-197515.47">20823 7981 3747,'0'0'256,"0"0"193,0 0 1152,0 0 353,0 0-801,0 0-576,0 0 223,0 0 706,0 27-33,0 1-224,26-3-384,-26 2-128,0-1-385,0 28-192,27-28-127,-27 26-33,0-25-161,0 26-255,0-26-97,0-2 33,0 2-97,0 0-415,-27-27-642,27 0-1665</inkml:trace>
  <inkml:trace contextRef="#ctx0" brushRef="#br0" timeOffset="-196707.42">20771 8724 6053,'0'0'3299,"-27"0"-3171,27 0 449,0 0 192,-27 0-129,27 0-383,-26 26-257,26-26-64,-27 27 128,27 0 352,0-2 257,-25 28-289,25-26-64,25 0-160,-25 25-95,27-26-33,-1 1 32,1 0-193,25-1-191,-25-26 224,26 0 64,-25 0 96,23 0 96,-25-26-160,2-1 32,-1 0 0,-3 1-32,-24 0 32,0 0 0,0-1 64,0 0 97,-24 1 95,-3-1-32,-27 27 257,27-25 63,-25 25-223,25 0-193,1 0-160,-1 0-64,2 0 0,-2 0-33,27 25-95,0-25-192,0 27 256,0-1 96,27-26 32,-2 27 32,2 0-64,-1-27 32,1 0-32,-27 26 32,28-26 0,-4 0-32,3 0-32,-27 0-129,26-26-607,2 26-1090,-28 0-1794</inkml:trace>
  <inkml:trace contextRef="#ctx0" brushRef="#br0" timeOffset="-196475.41">21168 8882 4676,'0'0'8232,"0"0"-8200,25 0 704,2 0 546,0 0-610,-1 0-223,1 0-417,25 0-64,-25 0-128,-1 0-161,1 0-800,-27 0-2210,25-26-5926</inkml:trace>
  <inkml:trace contextRef="#ctx0" brushRef="#br0" timeOffset="-196216.39">21300 8697 2754,'25'27'7719,"-25"-1"-7462,0 1 1184,0 0 577,27-2-705,-27 2-416,0 26-545,0-26-224,0-1-128,0 0-64,0 0-320,27 1-897,-27 0-1282,0-27-1793</inkml:trace>
  <inkml:trace contextRef="#ctx0" brushRef="#br0" timeOffset="-195603.36">21856 8777 8776,'25'-27'2947,"-25"27"-2499,0 0 769,0 0 64,0 0-800,-25 0-225,-2 0-288,1 27 32,-1 0 32,0-27 0,27 25-32,-25 2 0,25-27 0,0 26 32,0 1-64,0-27 32,25 27-32,2-27-32,-27 0-64,27 26 64,-1-26-32,-26 0 0,27 0 0,-27 0-129,0 0-255,-27 26-65,1-26 449,26 26 96,-27 1 96,0 0 225,2-1 127,25 1-160,25-2 97,2 3-97,26-28-288,-1 26-32,2-26-64,-1 0 96,-1 0 32,-25 0-64,1 0-769,-28 0-2722</inkml:trace>
  <inkml:trace contextRef="#ctx0" brushRef="#br0" timeOffset="-194109.27">18096 8036 128,'0'-28'3139,"0"28"-193,0 0-639,0 0-257,0 0-257,0 0-608,0 28 32,0-3-127,0 2-258,0-1-351,0 28-321,0-28-128,0 26-32,0 2-448,0-28-738,0 1-1216,27-2-2210</inkml:trace>
  <inkml:trace contextRef="#ctx0" brushRef="#br0" timeOffset="-193417.23">17621 8697 8423,'0'-27'1442,"0"27"-834,0 0 962,-28-25-609,28 25-385,-26 0-448,26 25-128,-27-25-96,27 27 96,-24 0 0,24-1 0,0 28 96,0-29 33,24 2 159,3-1-128,-1 1-64,29 0-64,-31-27-64,31 26-160,-2-26 96,-28 0 96,29-26-160,-28 26-65,1-27 129,-27 0 32,0 1 128,0-1-32,0-25 32,-27 25 129,1 1-33,-28-1-96,2 0 0,-1 2 224,25 25 65,-23 0-225,23 0-160,28 0-32,-26 0-33,26 25 1,0 2 96,26-27-32,2 27 32,-28-1 32,27 1-64,-3-27 32,4 27-224,-1-27-416,-1 0-546,1 0-1248,-2 0-2306</inkml:trace>
  <inkml:trace contextRef="#ctx0" brushRef="#br0" timeOffset="-193099.22">18096 8777 11050,'27'0'1377,"-27"0"-1633,0-27 801,28 27-257,-2 0-256,-26 0-96,24 0-1538,3 0-2337,1 0-2019</inkml:trace>
  <inkml:trace contextRef="#ctx0" brushRef="#br0" timeOffset="-192480.18">18625 8592 2882,'27'0'7688,"-27"-28"-7112,0 28 705,-27 0-608,2 0-161,-2 28 161,1-28-225,-1 25-223,-25 3 127,52-3 160,-27-25-287,27 27-193,0 0 0,27-1-32,-2-26-64,2 0-225,0 0-31,26 0-160,-28 0-97,2 0 97,0 0 320,-27 27 63,0-27-415,-27 0 480,0 27 32,2-2 64,-2 2-32,-26 26 64,26-26 288,27-1-95,-25 0-161,50-26 0,2 0 0,0 0-128,-1 0 32,1 0-32,25 0-32,-25 0-32,1 0-384,-28 0-673,0 0-2851</inkml:trace>
  <inkml:trace contextRef="#ctx0" brushRef="#br0" timeOffset="-191101.1">18096 7956 4580,'-27'0'1377,"27"0"-1217,0 0 961,0-28 257,27 28-65,-27 0-192,0-26-384,0 26-545,0-26-256,0-1-737,0 27-2018,0-27-5444</inkml:trace>
  <inkml:trace contextRef="#ctx0" brushRef="#br0" timeOffset="-190958.09">18069 7637 9352,'0'-27'769,"0"27"-769,0-26 577,0 26 159,0-26-608,0 0-576,0-2-1314,0 28-1921,0-26-1985</inkml:trace>
  <inkml:trace contextRef="#ctx0" brushRef="#br0" timeOffset="-190805.08">18123 7268 9769,'0'-28'288,"0"28"64,0-27-63,0 27-257,0-27-64,0 1-961,28 0-2018</inkml:trace>
  <inkml:trace contextRef="#ctx0" brushRef="#br0" timeOffset="-189941.03">18123 5941 10057,'-27'0'32,"0"0"-288,2 25 160,25-25-353,0 28 417,0-1 96,0-2-128,0-25-512,0 28 255,25-28 161,2 26-64,0-26 32,1 0 192,-2 0 32,-2 0 224,-24-26 641,27-2 0,-27 3-160,0-2 31,0-1-287,0 3-289,-27 25 128,3-27 257,24 27-65,-26 0-352,-2 0-96,1 0 161,0 27 31,27 26-64,0-26-64,0-2 64,27 3-63,0-2 63,1-26 0,22 0-32,-23 0 32,1 0 257,-1 0 63,-27-26-192,0-2 1,0 3-65,0-2 0,-55 27 32,28-28-159,3 3 95,-2 25 32,-2 0 64,1 0 1,27 0-257,-27 0 0,27 0-128,27 0 0,-27 0 0,27 25 96,1-25-160,-2 0-385,-2 0-864,-24 0-3844</inkml:trace>
  <inkml:trace contextRef="#ctx0" brushRef="#br0" timeOffset="-189334">20823 7742 8680,'0'0'-321,"0"0"-479,-27-25 864,27 25-545,0 0-640,0 0-128,0-27 640,0 27-1056</inkml:trace>
  <inkml:trace contextRef="#ctx0" brushRef="#br0" timeOffset="-189154.99">20876 7320 4868,'0'-80'2851,"0"53"-2787,28 0 96,-28-25 96,0-1-384,24 26-288,-24-26-1346,0 26-2466</inkml:trace>
  <inkml:trace contextRef="#ctx0" brushRef="#br0" timeOffset="-188973.98">21036 6418 8776,'0'-53'288,"-27"26"673,27 2-416,0-2-513,0-26 128,0 26-1217,0 1-5862</inkml:trace>
  <inkml:trace contextRef="#ctx0" brushRef="#br0" timeOffset="-188793.97">21036 5809 2370,'0'-27'5637,"0"1"-5381,-27 26 833,27-27-416,0 0-641,0 1-96,0 0-384,0 0-577,0-1-1730</inkml:trace>
  <inkml:trace contextRef="#ctx0" brushRef="#br0" timeOffset="-188604.96">20981 5120 5765,'28'-54'512,"-28"28"1667,0 0-1315,0 0-768,0-1-32,0 0-192,0 1-416,0-1-449,0 2-1570</inkml:trace>
  <inkml:trace contextRef="#ctx0" brushRef="#br0" timeOffset="-187833.91">20849 3317 7110,'0'0'1185,"0"0"353,-26 28-1122,26-1-448,0-27-352,0 26-1922</inkml:trace>
  <inkml:trace contextRef="#ctx0" brushRef="#br0" timeOffset="-187672.9">20876 3821 9480,'0'53'545,"0"-26"-161,0-27-320,0 25-64,0 3-544,0-1-1186,0 0-4355</inkml:trace>
  <inkml:trace contextRef="#ctx0" brushRef="#br0" timeOffset="-187531.9">20904 4562 5669,'0'80'576,"0"-53"-191,0 0-289,0-1-128,0 1-1377</inkml:trace>
  <inkml:trace contextRef="#ctx0" brushRef="#br0" timeOffset="-187335.88">20904 5252 4452,'0'53'2562,"0"-26"-1729,0-1-609,-28 1-832,28-2-257,0 3 609,0-2-225,0-26-1024,0 28-33,0-3 65</inkml:trace>
  <inkml:trace contextRef="#ctx0" brushRef="#br0" timeOffset="-187155.87">20823 6074 12908,'0'106'1313,"0"-53"-320,0-26-865,0 26-512,0-28-289,0 29-224,0-28-832,-27 28-994,27-2 129,0 1 704</inkml:trace>
  <inkml:trace contextRef="#ctx0" brushRef="#br0" timeOffset="-186990.86">20691 7213 9737,'26'80'1089,"-52"-53"128,26-2-320,0 30-801,0-29-288,0 0-641,0 26-1025,0 2-1057,0-28-224,0 27-959</inkml:trace>
  <inkml:trace contextRef="#ctx0" brushRef="#br0" timeOffset="-186859.86">20691 7849 4356,'0'79'4035,"0"-51"-2657,0 24-577,0-24-129,26-3-352,-26 2-992,0-1-1859,0 0-2017</inkml:trace>
  <inkml:trace contextRef="#ctx0" brushRef="#br0" timeOffset="-185981.81">20876 3345 11627,'-27'-28'1089,"27"3"-513,-26-2 673,-1 0-480,27 27 64,-25-25-32,-2 25-385,0 0-256,27 0-32,-26 25 160,-1 2-223,27 25-1,0 3 0,0-29-128,0 0 32,27-1 32,-1 3-97,28-28 33,-29 0 128,2 0 33,26-28-33,-25 3-64,-28-1 0,24-27 32,-24 25 64,-24 3-32,-4-2-64,1 0 0,-26 27 96,28-25-256,-29 25 160,28 25 32,26-25-256,-27 27 95,27 0 33,0-2 0,27 3 96,-1-1-32,1-1 64,0-26 96,-2 0 193,2 0-225,-1 0 64,1-26-96,-27-1 64,0 27 32,0-28-128,-27 3-32,27 25 64,-53 0-96,28 0 96,25 0-256,-27 25 352,0-25-352,27 28-416,0-28-866,0 27-992,27-27-2787</inkml:trace>
  <inkml:trace contextRef="#ctx0" brushRef="#br0" timeOffset="-174646.16">20744 3398 1953,'0'0'961,"0"0"-224,0 0 256,0 0 416,0 0 545,0 0-673,0 0-416,0 0-256,0 0 544,0 0-224,0 0-257,0 0-255,0 0-97,0 0-128,0 0 0,-27 0-128,27 0 33,0 26 63,0-26 96,0 0 64,0 0 33,-26 25-33,26-25-96,0 28-64,-27-28-96,27 0-32,0 27 0,-25-27 0,25 26 0,0-26 64,0 0-63,-27 27 31,27-27-32,-27 27 0,27-27-32,-26 25 64,26-25 96,-28 27 64,28-27 0,0 0-32,-24 26-127,24-26-1,-27 27-32,27-27 0,0 27-64,-27-27 64,27 26 0,-28-26-32,28 26 32,-26-26 0,26 26 0,-27-26 0,27 27 0,-24-27 0,24 0-64,0 28 32,-28-28 32,28 0 32,0 25 32,-27-25 32,27 27-32,0-27 0,-26 0 32,26 25-96,0-25 65,-27 0-65,27 28-32,-25-28 64,25 0-64,-27 27 0,27-27 0,-27 0 32,27 27-32,0-27 32,-26 0 0,26 26-32,-27-26 96,27 0-128,-25 26 160,25-26-256,-27 26 160,27-26-32,-27 27 0,27-27-32,-26 0 64,26 27-32,0-27-32,-28 0 64,28 26-32,0-26 32,-24 0-32,24 27 0,-27-27 0,27 27 0,-27-27 32,27 0-32,-28 25-32,28-25 64,-26 27 0,2-27-32,24 26 96,-28-26-160,28 27 64,0-27 0,-27 27 64,27-27-64,0 0-32,-27 26 96,27-26-96,-26 0 32,26 26 32,0-26-32,-26 26 0,26-26 96,-26 28-128,26-28 128,-27 26-32,27 0 96,-27-26-192,27 27 128,-26-27-96,26 25 65,0-25-65,-26 0 96,26 28 0,0-28-96,-26 27 32,26-27 0,-27 25 0,27-25-32,-27 27 32,27-27-32,-26 27 64,26-27-96,-26 26 160,26-26-128,-26 27 32,26-27 160,-27 27-128,27-27 64,-28 26 33,1 0-97,27 2-32,-26-28 32,26 25-64,-24-25 0,24 27 32,-28-1 0,28-26-32,-27 27 0,27 0 0,-27-27 96,1 26-160,26 0 64,-26 0 64,0 2 64,26-2-128,-27-26 96,0 26-96,27 1 32,-26-27-32,0 25 0,26 3 64,-26-28-64,26 26 32,-27 0 32,27-26-96,-27 27 96,27-27-64,-26 27 64,26-27-32,-26 26 0,26 1 64,-26-27-128,26 25 64,-27-25 33,27 28-130,-28-28 162,28 26-162,0-26 65,-27 28 33,27-28-33,0 25 0,-24-25 32,24 27 0,-26-27 32,26 26-32,-28-26 96,28 27-32,-27-27-128,27 27 96,0-27 0,-27 26-32,27-26-96,-25 26 224,25-26-224,0 0 96,-27 26 0,27-26-32,-26 0 128,26 0-96,0 27-32,0-27 64,-27 0-96,27 27 96,0-27-96,0 0 96,0 26 0,-27-26 33,27 0-65,0 27 32,-25-27-128,25 0 32,0 25 128,-27-25-96,27 0 96,0 28-96,-26-28 64,26 26-64,0-26 96,-27 0 32,27 0-64,0 0-96,0 26 160,0-26-64,0 0-32,-27 0 32,27 0 32,0 27-64,-25-27-96,25 0 64,0 25 0,-27-25 0,27 0 0,0 0 64,-26 28 32,26-28-192,0 0 128,-27 0-32,27 27 32,0-27 33,0 0-162,-28 0 33,28 25 96,0-25-96,0 0 160,0 0-256,0 0 256,0 0-256,0 0-160,0 0-96,0 0-834,0 0-1600,0 0-4902</inkml:trace>
  <inkml:trace contextRef="#ctx0" brushRef="#br1" timeOffset="-164450.58">21115 2550 2210,'0'0'2274,"0"0"256,0 0-160,0 0-608,0 0-705,0 0-641,0 0-255,0 0-33,0 0 256,0 0 257,0 0 127,0 0-127,0 0 64,0-26-129,0 26-320,0 26-127,0-26-33,0 0 32,0 27 64,0-27-32,-27 25 64,27-25 33,0 0-97,-28 27 192,28-27-352,-24 0 128,24 27-64,-27-27-64,27 26 32,-28 1-64,28-27 32,-26 28 0,26-3-32,-27-25-32,27 26 64,-24-26 32,24 0-64,-28 28 64,28-28 32,0 0 96,-27 25 1,27-25-193,-26 28 96,26-28-32,-27 0-32,27 25 32,0-25 0,-25 0 0,25 27 32,-27-27 0,27 27 96,-27-1-160,1-26-96,26 0 128,0 26-64,-27-26 128,27 26-64,-25-26-160,25 27 192,0-27-32,-27 0-32,27 27 96,0-27-96,-27 0 0,27 0 64,0 26 0,-26-26-96,-2 27 160,28-27 0,-24 0-128,24 25 97,-27-25-33,27 27-321,0-27 610,-27 0-481,27 28 128,-28-28-32,28 0-65,-26 25 226,26-25-258,0 27 161,-27-27 97,27 0-193,-24 27 96,24-27-32,0 25 32,-28-25-32,28 28-64,-27-28 128,27 27-321,0-27 578,-26 26-385,26-26 0,0 0 96,-27 26-32,27-26 64,0 0-64,-25 25 0,25-25 0,0 0-32,-27 28 0,27-28 0,0 27 96,-27-27-96,27 0 64,0 26 0,-26-26-32,26 27 0,0-27 0,-27 27 0,27-27 96,-25 25-96,25-25-32,-27 27 0,27-27 32,-27 0 0,27 26-32,0-26 32,-26 27-32,26-27 96,-28 0-64,28 27 0,-24-1 32,24-26-32,-27 26-32,27-26 32,-27 26-32,27 1 64,-28-27 32,28 28-32,-26-28-160,26 25 192,0-25-32,-24 27-32,24-27 0,-28 25 32,28-25 32,-27 28 0,27-28-64,-27 27 32,27-27 64,0 27 32,-26-27-96,26 26 64,0-26-96,-26 0 32,26 0-32,0 26 32,-26-26-32,26 26-32,0-26 96,-27 0-32,27 27-32,0-27 0,-27 0 32,27 27-32,0-27 0,-26 0-64,26 26 96,0-26-32,-26 0 0,26 0 0,0 27 0,0-27 96,-26 0-96,26 27-96,0-27 96,0 0 32,-27 0 0,27 0-64,0 25 64,0-25-32,-27 0 0,27 0 32,0 27-32,-26-27 0,26 0 0,0 26 32,0-26 65,-26 0-194,26 0 33,0 0 128,-26 27-96,26-27 64,0 0-64,0 0 64,-27 27 0,27-27-64,-28 26 32,28-26 0,-27 26-32,1-26 32,26 0 0,0 26 64,-24-26-128,24 0 128,0 28-160,-28-28 192,28 0-160,-27 26 161,0-26-130,27 26 1,-26-26 97,26 27-98,-26-27 1,0 25 32,26-25 97,-27 0-194,27 28 33,-27-28 96,1 27-64,26-27-96,-26 25 192,0 2-192,26-27 160,-27 27-32,27-27-32,-27 26 64,1-26-32,26 27 128,-26-27-256,26 27 192,-26-27-128,26 26 160,-27-26-192,27 0 96,0 26 64,-28-26-32,28 0-128,0 28 160,-27-28-96,27 0 64,0 25-32,-24-25 0,24 27-64,-26-27 192,26 0-224,0 0 96,-28 26 64,28-26-96,-27 27 64,27-27 64,-27 27-192,2-27 96,25 26 0,-27 0-32,27-26 32,-26 26 0,26 2 32,-27-28-32,27 26 0,-27-26 0,2 26 0,25 1 0,-27-27 64,27 25-64,-26-25-32,26 28 96,-27-28-64,27 26 0,-27-26 97,27 26-194,-25-26 129,25 27 0,-27 0-64,1-27 0,26 26 96,-27 1-64,27-27-64,0 0-128,0 0-1249,0 0-1218,0 0-9000</inkml:trace>
  <inkml:trace contextRef="#ctx0" brushRef="#br0" timeOffset="-160249.33">18336 6128 3363,'-27'0'1505,"27"0"833,0 0-448,0 0 64,0 0-64,0 0-673,0 0-705,0 0-319,0 0 415,27 0-127,-27 0-129,25 26-96,2-26-64,26 0 33,-1 0-33,2 0-32,-1 26-32,26-26-64,-1 0 32,30 0-32,-29 0 0,26 0 32,1 0-128,2 0-64,-31 0 256,30 0-160,-27 0 97,25 0-162,-26 0 97,29 0 1,-30 0 31,28 0-64,-26-26 0,25 26 0,-53 0 0,28 0 0,-28 0 0,1 0-32,29 0 0,-30 0 96,1 0 0,26 26-32,-53-26-32,28 0 32,-29 0-32,2 0 64,-1 0-64,-26 0 160,27 0-32,-27 0-64,28 0-96,-28 0-32,0 0-769,0 0-1665,0-26-7528</inkml:trace>
  <inkml:trace contextRef="#ctx0" brushRef="#br0" timeOffset="-159320.28">20876 3504 8680,'-27'-27'1665,"27"27"193,0 0-801,0 0 160,0 0 225,0 0-578,0 0-511,0 0-225,0 0 64,0 27-32,27-1-64,-27 1 96,0 0-63,0 25-97,28 28 192,-28-28-64,0 29 160,0 24 65,0-25 63,0 26-96,0-1-127,0 28-33,0-27-64,0 0-96,0 26-32,0-26 128,0 0-96,0 26 32,0-25-32,0-2 32,0 2-128,0 0 96,0-29 0,24 2-32,-24-1 32,0-26 32,27-1-96,-27 2 64,0-28-32,0 26 64,0-24-96,0 24 0,0-24 32,-27-2-64,27 2-224,0-2-289,0-26-544,0 0-704,0-26-3556</inkml:trace>
  <inkml:trace contextRef="#ctx0" brushRef="#br0" timeOffset="-158404.25">21457 3584 672,'0'-27'2755,"0"27"-1,0 0 129,0 0-513,0 0-672,0 0-897,0 0-449,0 0-160,0 0 129,27 27-65,-27-27-64,0 25 128,0 2 33,0-1-33,0 28 32,0-2-128,0 1 65,0 27-33,0-27-96,0 27-64,0-1 0,0 1-64,0 25 64,0-25-96,-27 26 32,27-28 129,0 29-33,0-27-32,0 27 0,0-29-64,-25 2 0,25-28 0,0 28 96,0-28-192,0 28 96,-27-26 64,27 24-32,0-24 96,0-1-224,-26 0 353,26 1-353,0-28 96,0 26 64,0-25-64,0 26 64,0-26 32,0 26 0,0-27-128,0 0 64,0 1-96,0-27 256,0 25-192,26 3 32,-26-1 0,0-2 65,0-25-65,0 28-32,0-28 64,0 26-96,0-26-128,0 0-257,0 0-416,0 0-63,0 0-257,0-26-1025,0 26-1986,0-28-6565</inkml:trace>
  <inkml:trace contextRef="#ctx0" brushRef="#br0" timeOffset="-158026.22">21247 5862 6470,'0'0'736,"0"0"930,0 0-609,0 0-801,0 26 161,0-26 223,0 26 193,26 1 0,-26-27-129,0 25 161,0 3-192,27-1-1,-27 26 1,25-27-192,2 2-193,-27-2-160,27 0-32,-1 0 32,-26-26 96,27 27 1,-27-27 63,25 0 192,-25 0-31,27 0-193,-27-27-320,27 1-160,-27 0-481,0 0-288,0-2-1121,0-26-3043</inkml:trace>
  <inkml:trace contextRef="#ctx0" brushRef="#br0" timeOffset="-157314.18">21273 3849 6438,'-26'-28'1313,"26"28"-128,-27-27 64,27 27-64,0 0-256,0 0-609,0 0-416,0 0 128,0 0 97,27 0-1,-27-26-32,0 26 96,0 0 96,0 0 0,0-26 1,0 26 191,0-26 33,0 26-225,0-27 64,26 27-224,-26-27-32,27 1 65,-27-1 63,25 2-32,2-2-96,0 0-64,-27 1 0,26-1 0,1-26-64,-2 27 32,2 0 0,-27-1 0,0 27 0,0 0 128,0 0 225,0 0-353,0 27 128,27-1 0,1 0-64,-2-26 0,1 25-64,-3 3-32,4-1-384,-1-27-673,-1 26-1090,1 1-2177</inkml:trace>
  <inkml:trace contextRef="#ctx0" brushRef="#br0" timeOffset="-156405.12">18441 6657 832,'-26'0'3043,"-1"27"-609,27-27 225,0 0-545,-27 0-224,27 0-385,0 0-512,0 0-641,0 0-63,27 0 159,0 0-128,26 0-95,-1 0-33,1 0-96,-1 0-32,30 26 0,-5-26-64,4 0 32,25 0 0,-1 0 0,27 26-32,-27-26-96,29 0 0,-28-26-64,0 26-128,-28 0-1,4 0 225,-32 0 32,32 0 32,-30 0 0,-26 26 0,28-26 0,-29 0 0,2 0-32,-1 0-128,-26 0 0,27 0-257,-27 0-832,0 0-320,0 0-898,0 0-1536</inkml:trace>
  <inkml:trace contextRef="#ctx0" brushRef="#br0" timeOffset="-156023.09">20029 6577 5124,'27'0'705,"-27"-25"2114,0 25-641,27 25-385,-2-25-319,2 0-609,26 27-289,-1 1-159,1-28-161,2 25-160,-31 2-96,29-27 0,-25 26 0,26-26-64,-54 0 32,24 0 32,-24 26 32,0-26 0,0 0 0,0 0 64,0 0-64,0 0 0,0 0 0,-24 28-32,24-28-32,-27 26-64,27-26-64,-27 26 0,27-26-193,-28 26-127,28-26-193,-26 0-320,-1 0-1121,3 26-608,-4-26-4741</inkml:trace>
  <inkml:trace contextRef="#ctx0" brushRef="#br0" timeOffset="-155482.06">18625 6552 9160,'0'-28'256,"0"28"257,0 0 128,0 0-417,0 0 128,-25 0-192,-2 0 0,1 28 385,-28-3 512,29-25-352,-28 27-225,26 1 193,0-3-65,27-25-416,-25 27-160,25-1 0,0 0-32,25 2 32,2-2 33,26 0-33,-1 0 0,-25 0-32,26-26-257,-1 28-415,2-2-1058,-26-26-2210</inkml:trace>
  <inkml:trace contextRef="#ctx0" brushRef="#br0" timeOffset="-154277.99">20771 3213 7943,'-27'25'320,"27"-25"161,0 27 384,0-27-1,0 27-351,0-2-257,0-25-128,27 28 32,-27-28 193,25 0 31,2 0-32,-27 0-63,26-28 31,1 28 32,-27-25 33,0-2-1,0 0-64,0 2 65,-27-3-1,1 1-256,-1 27-96,2 0-96,-2 0-32,0 0 0,1 27 0,26-27 0,0 28-64,0-3 96,0 2-32,0-27 64,26 27-1,1-27 98,0 0-33,-2 25 160,2-25 128,-27-25-32,0 25 97,0 0-129,0 0-192,-27-27-448,27 27-513,0 0-1890,-25 0-7046</inkml:trace>
  <inkml:trace contextRef="#ctx0" brushRef="#br0" timeOffset="-152949.92">19819 2260 3779,'-28'0'6182,"28"0"-5445,0 0 768,0 0-704,0 0-129,0 0-63,0 0 96,0 0-193,28 0-63,-4 0 191,2 25-31,2 2-65,-1-1-191,24 28-129,-23-2-128,25 28-64,-1-27-64,1-1-256,-26 1-193,25-26 1,-25 26-257,-1-53-480,1 26-897,-27-26-2530</inkml:trace>
  <inkml:trace contextRef="#ctx0" brushRef="#br0" timeOffset="-152703.9">19951 2737 9865,'24'51'961,"4"-51"-160,-2 28-225,28-28-384,-29 25 129,28-25 95,1 28 96,-29-28-63,28 0 416,-26 0 96,1 0-193,-4-28-95,3 28-97,-27-25-127,0 25-353,-27-28-224,27 2-385,-24 1-1024,-4-30-2499</inkml:trace>
  <inkml:trace contextRef="#ctx0" brushRef="#br0" timeOffset="-152242.88">19340 1252 10570,'-77'26'1665,"49"-26"65,-26 0 127,28 0-960,0 0 128,26-26-544,0 26-449,26-27 0,0 27-64,28-27-96,-2 2-385,-26 25-352,29-27-544,-2 27-1089,-27 0-545,0 0-1313,-26 0 416</inkml:trace>
  <inkml:trace contextRef="#ctx0" brushRef="#br0" timeOffset="-152055.87">19447 1173 3843,'-26'52'2883,"0"-25"-737,26-1-705,0 1-352,0 0-64,26-1-448,0 0-385,27 0-96,-26 1-32,-1 28 288,-26-30 161,26 2 224,-26-2-65,-26 2-191,0 1-193,-1-28-256,-26 25-224,27 2-513,-27-27-640,25 0-1250,28 0-3618</inkml:trace>
  <inkml:trace contextRef="#ctx0" brushRef="#br0" timeOffset="-151809.85">19819 1066 13292,'-28'-26'32,"28"0"224,-27 26 1,0 26 95,27 0 609,-26 0 96,26 28-385,0-2-287,0 28-321,0-26-96,26 24-32,1 4-256,0-30-289,1-27-448,-4 30-897,30-30-1697</inkml:trace>
  <inkml:trace contextRef="#ctx0" brushRef="#br0" timeOffset="-151420.83">20188 1173 10505,'-27'-27'-32,"27"27"225,-26 0 63,-1 27 96,27-2 609,-25 2-448,25 26-353,25-26-96,-25 26-128,27-1-225,26 2 193,-1-26 32,1-3 160,2-25 0,-4 0 65,3 0 319,0-25 481,-30-3 0,4 1-192,-28-26-257,-28 27-704,4-27-545,-30 0-672,0 26 448,-25 0 1217,26 2 385,-26 25-289,26 0-160,26 0-31,2 25 31,25 2 224,25-27-192,2 27-128,26-1-384,26 1-673,-26-27-672,26 27-1731</inkml:trace>
  <inkml:trace contextRef="#ctx0" brushRef="#br0" timeOffset="-151204.82">20744 1198 13388,'0'0'2595,"0"0"-2083,27-25 801,-27 25-960,25 0 31,2 0-160,26 0-320,-25-27-384,-4 27-962,3 0-960,-27 0-2178</inkml:trace>
  <inkml:trace contextRef="#ctx0" brushRef="#br0" timeOffset="-151032.81">20823 988 6470,'0'26'3651,"0"0"-1857,0 0 384,26 0-1153,-26 28-737,0-2-256,27-25-929,-27 26-1089,28 1-1377,-28-2-4740</inkml:trace>
  <inkml:trace contextRef="#ctx0" brushRef="#br0" timeOffset="-150677.79">21247 1173 15310,'26'-53'512,"-26"53"610,0 0-1058,0 0-160,-26 0 160,26 0 32,-27 26-128,0 1 0,27-27-32,0 25-1,0 2-63,0 0 0,0-1-64,27 1-32,-27-27-64,27 27-193,-27-27-224,0 0 257,0 26 384,0-26 128,0 26 224,-27-26 289,27 26-161,-27-26-192,27 27-192,0 0-32,0 1-32,0-28-160,27 0-160,0 0-193,26 0-448,-28 0-1088,2 0-2916</inkml:trace>
  <inkml:trace contextRef="#ctx0" brushRef="#br0" timeOffset="-150446.78">21457 933 14349,'27'0'320,"0"0"1090,27 27-385,-27 1 32,25-2 96,1 26-417,-1 2-607,-25-1 159,0-1-224,-1 1 64,-26 1-256,0 24-481,-26-24-384,-1 26-384,-25 0-1089,-1-2-3043</inkml:trace>
  <inkml:trace contextRef="#ctx0" brushRef="#br0" timeOffset="-149856.75">17356 5066 1569,'0'-26'9801,"0"26"-8231,-27 0-1,27 0-640,0 0-64,0 0-96,0 26-97,27 2 65,0-2-64,-2 27-65,2 0-191,-1-1-65,29 28-32,-31-28-160,29 30-160,2-4 64,-3-24-160,1-2-224,-26-26-96,25 1-225,-52 0-480,27-1-737,-27-26-2338,0 0-7271</inkml:trace>
  <inkml:trace contextRef="#ctx0" brushRef="#br0" timeOffset="-149595.75">17593 5650 12395,'-26'0'641,"52"0"-481,-26 26 705,28 0 96,-1 28 192,25-28-416,-25 1-577,26 26-96,-1-27 0,1-26 64,-1 26 160,2-26 385,-28-26 224,1 0-97,-2-2-287,-25 3-97,27-28-384,-27 26 64,0 0-288,-27-25-288,27 26-641,-25 26-417,-2-27-1633,1 0-7943</inkml:trace>
  <inkml:trace contextRef="#ctx0" brushRef="#br0" timeOffset="-148961.69">15688 4060 12587,'0'0'993,"0"0"-32,0-26-480,27 26-417,-1-26 160,26 26 0,2-27-64,-26 27-128,22-27 0,-23 27-64,-27 0-256,28 27-641,-28-27 128,-28 27 97,28-27-97,-27 26 321,27 0 191,0 0 97,0 28 192,0-28-32,0 1-32,27 25 32,28-25-32,-31 26 0,4-26 64,-2 25 64,1-26 352,-27 2 321,0-2 64,0-26-193,-53 26-191,25 1-161,4-27-160,-31 25-160,2-25-545,29 0-159,-4 0-738,1 0-1248,27 0-5702</inkml:trace>
  <inkml:trace contextRef="#ctx0" brushRef="#br0" timeOffset="-148659.68">16323 3926 7879,'0'0'3139,"0"0"-2466,0 0-129,0 28-63,-26-1 576,26 26 32,0-1-545,0 2-384,0 26-96,26-28-32,0 1-32,1-26-32,0 25-352,1-26-417,-4 2-544,2-2-833,2-26-1954</inkml:trace>
  <inkml:trace contextRef="#ctx0" brushRef="#br0" timeOffset="-148219.65">16668 4060 12812,'0'-26'896,"0"26"-31,0 0-96,0 0-769,0 0-256,27 26 320,-27 27 0,0 0-64,25-26 0,2 25-96,-1 1-192,1-26-1,0 0 257,-2-1-32,2-26 96,26 0 0,-53-26 224,28-1 161,-4-26 127,-24 26 33,0-25-129,0 25-159,0-26-65,-24 26-256,-31-25-192,29 26-33,-26-1 225,-2 0 32,1 27 64,28 0-160,-2 27-64,27-27-64,0 27 96,0-1 128,27 0 32,-2 0 32,2 1 64,26 0 32,-1-27-96,-25 26 0,26-26-32,-1 0-128,-25 0-448,-1-26-1859,2 26-3298</inkml:trace>
  <inkml:trace contextRef="#ctx0" brushRef="#br0" timeOffset="-148023.65">17251 4008 12587,'25'0'129,"2"0"1472,-1 0-896,1-27-65,25 27-255,-25 0-481,-27 0-1378,26-27-2498</inkml:trace>
  <inkml:trace contextRef="#ctx0" brushRef="#br0" timeOffset="-147639.62">17700 3874 13100,'0'0'833,"0"0"-1,0 0-287,0 0-449,-28 27 32,28-27 128,-24 25-224,24-25-32,0 28-32,0-1 0,0-27 0,24 27 32,-24-27-96,28 26 0,-28-26 0,0 0 32,27 26-96,-27-26-256,-27 26-289,27 1 64,-28-27 129,4 27 512,24-1 32,0-26 96,0 27 160,0-27 65,24 0 95,4 0-96,-1 0-128,26 0-224,-28 0-288,29 0-641,-28-27-832,1 27-1827</inkml:trace>
  <inkml:trace contextRef="#ctx0" brushRef="#br0" timeOffset="-147388.6">17859 3662 11434,'26'27'257,"1"0"-289,-2-27 288,29 26 448,-28 26 1058,26-25-449,2 26-704,0-26-417,-30 26 0,3 1 97,-27-2-97,0 28-32,0-54-96,0 28 0,-27-29-256,3 28-865,-2-26-3107</inkml:trace>
  <inkml:trace contextRef="#ctx0" brushRef="#br0" timeOffset="-146090.53">22253 4140 1,'-26'0'1344</inkml:trace>
  <inkml:trace contextRef="#ctx0" brushRef="#br0" timeOffset="-145795.51">22067 4140 7014,'-27'0'6150,"27"0"-4645,0 0-512,0 0-608,55 0 223,-5 0-95,58-27-321,-29 27-160,26-27 32,1 27-64,-26 0 0,-2-26-192,-23 26-513,-28 0-896,-1 0-1506,-26 0-2499</inkml:trace>
  <inkml:trace contextRef="#ctx0" brushRef="#br0" timeOffset="-145542.49">22464 4113 5381,'-53'27'6854,"53"-27"-6918,0 26 64,26 1 32,1 0 32,26-2-32,-27 28-32,27 1-544,2-28 63,-31 26 385,2 2 96,-26-28 32,28 26 288,-56-24 705,28-1 128,-50-27 1,22 25-482,-26-25-448,2 0-160,-28 0-64,54 0-160,-26 0-448,25-25-1314,27 25-1473,0-27-4389</inkml:trace>
  <inkml:trace contextRef="#ctx0" brushRef="#br0" timeOffset="-145260.48">23125 3981 12171,'-26'0'641,"26"27"-930,-26-1 225,26 26 224,-26 2 833,26 26-64,0-28-512,26 28-353,0-2 0,0-24-64,1-1-321,28 0-607,-5-26-802,-22-27-2050</inkml:trace>
  <inkml:trace contextRef="#ctx0" brushRef="#br0" timeOffset="-144836.45">23523 4140 10281,'-27'-27'993,"2"27"-993,25 27 32,-27-1-32,27 1 192,0 25 225,27 1-321,-2-26-64,2 26 0,-1-27 32,28 28-96,-2-54-32,1 26 64,26-26 64,-53-26 288,29 26 161,-28-54-33,-27 28-191,25 0-65,-25-28-32,-25 1-256,-2 28-224,-28-29-289,2 28 257,1-1 352,-1 0 128,1 27 384,-2 0 1,28 27-225,-1-27-256,27 27 0,27-1 64,-1 1 257,28 0 31,-2-2-63,1 2-289,-1-27-64,1 26-385,2-26-736,-3 27-1569,-25-27-4293</inkml:trace>
  <inkml:trace contextRef="#ctx0" brushRef="#br0" timeOffset="-144604.44">24105 4166 13773,'27'0'128,"0"0"801,25 0-225,-26 0-95,29 0-65,-31-26-736,3 26-1441,-1 0-2339,-26-27-5701</inkml:trace>
  <inkml:trace contextRef="#ctx0" brushRef="#br0" timeOffset="-144432.43">24237 4034 10345,'-26'52'1057,"26"-25"737,0 0 224,0 26-993,26-26-801,-26 25-192,27-26-737,1 1-1344,-4 0-1923</inkml:trace>
  <inkml:trace contextRef="#ctx0" brushRef="#br0" timeOffset="-144071.41">24661 4008 14541,'0'0'1249,"0"0"-1601,0 0 384,-26 0 32,26 26 0,0 0 64,0-26-128,0 26-224,0 1-192,26 0-161,-26-27-224,27 26-352,-2-26 449,-25 0 383,0 0 225,0 27 64,0-27 224,-25 0 97,-2 27 832,1-27-32,26 25-641,-27 2-127,27-27-33,0 26-128,27-26 64,-1 27 32,1-27-256,25 0-224,-25 0-352,26 0-193,-28 0-865,2 0-2337</inkml:trace>
  <inkml:trace contextRef="#ctx0" brushRef="#br0" timeOffset="-143832.4">24793 3821 14221,'27'0'-128,"-2"0"1025,2 28 96,28 24 128,-29-27 320,25 30-448,-23-2-513,25-1-127,-26 2-33,-2 26-224,2-28-32,0 1-448,-27 0-801,0-1-545,-27-24-1377,27-2-5573</inkml:trace>
  <inkml:trace contextRef="#ctx0" brushRef="#br0" timeOffset="-143652.39">25428 4140 15790,'55'26'1410,"-29"-26"63,53 0 65,-26 27-417,-1-27-321,2 0-703,-28 0-1026,0 0-2050,0-27-3491</inkml:trace>
  <inkml:trace contextRef="#ctx0" brushRef="#br0" timeOffset="-143032.35">26065 3821 14221,'-26'-27'1537,"26"27"-672,0 0-480,26 0-129,26-26 224,2 26-63,-2-26-321,1 26-128,0-26 32,-1 26-160,2 0-353,-54 0-704,26 0-256,-26 0-577,-26 0 704,-1 26 33,0 0 801,-25 0 416,52 1 128,-26 1 224,26-3 384,0 27 33,0-24-385,26 26-128,0-28-63,0 0-65,28 27 32,-54-26 64,26-27 384,-26 26 449,-26-26 416,-1 27-544,0-27-576,-25 0-257,26 0-257,-28 0-576,28 0-256,0 0-1345,0 0-2499</inkml:trace>
  <inkml:trace contextRef="#ctx0" brushRef="#br0" timeOffset="-142793.34">26884 3689 13708,'-25'0'737,"-2"0"-705,0 27 609,1-1 320,26 26 224,0 3-256,0-3-545,0 1-192,0 1-64,0-2-96,26 1-416,1 0-545,0-26-160,25 0-1601,-26-2-4517</inkml:trace>
  <inkml:trace contextRef="#ctx0" brushRef="#br0" timeOffset="-142376.31">27308 3716 1249,'-25'0'14862,"25"0"-15022,-27 52 160,27-26 32,-27 29 96,27-30 32,0 27-64,27 3-224,0-2-321,-2-27 193,28 0-32,1 1-225,-2 0 33,1-27 64,-26 0 255,25-27 226,-26 27 63,-26-27 96,27 1-64,-27-26 32,-27 25-320,1-28-416,-26 3-834,-2-1 257,1 26 1377,-26 27 641,53-26-384,-26 26-449,25 26 32,27-26 192,0 27 289,27 1-1,25 24-191,1-27-161,-1 3-64,28-28-96,-28 27-128,1-27-160,26 0-417,-52 0-1185,-1 0-4259</inkml:trace>
  <inkml:trace contextRef="#ctx0" brushRef="#br0" timeOffset="-142181.3">27891 3849 14862,'0'0'608,"26"0"-159,1 0 351,-2 0-640,2 0-63,26 0-482,-26 0-2818,-2-28-6118</inkml:trace>
  <inkml:trace contextRef="#ctx0" brushRef="#br0" timeOffset="-141805.28">28447 3662 15342,'0'0'577,"0"0"-289,0 0 96,-27 27-480,-25-27 256,25 27 64,1-1-224,-2 0 0,28 0-96,0 1 96,28 1 32,25-3-256,-29-25 32,31 27 96,-29-27 32,1 0 64,-27 0-128,0 0-225,0 0-31,0 0 192,-27 25 96,1-25 64,-1 28 0,-1-1-64,56-27-65,-28 27 33,53-27-128,-26 26 192,25-26 128,1 0-64,-1 0-96,2-26-577,-28 26-2273</inkml:trace>
  <inkml:trace contextRef="#ctx0" brushRef="#br0" timeOffset="-141560.28">28657 3398 15887,'27'26'-65,"0"-26"33,26 25 449,26 30 736,-25-29 673,25 28-417,-26-2-672,26 1-321,-52 26-96,-1-26-256,0 0 33,-26-1-290,-26 3-575,26-2-514,-53-27-671,26 27-1763</inkml:trace>
  <inkml:trace contextRef="#ctx0" brushRef="#br0" timeOffset="-140198.19">18865 7054 11242,'0'0'256,"0"0"865,26-26 353,0 26-33,1 0-288,26 0-448,-1 0-577,2 0-64,-28 0-32,26 26-128,-25 1 192,-27 0-288,0-27-64,0 26 160,-27 0 64,1 0 64,0 1-32,-27 0 64,26 1 64,1-3 96,26-25-96,0 0-128,0 27 96,26-27 32,1 0-64,26 0-32,-1 0-512,2 0-545,-26 0-1217,-4 0-1890</inkml:trace>
  <inkml:trace contextRef="#ctx0" brushRef="#br0" timeOffset="-139642.16">19685 7054 6854,'26'-26'2178,"-26"26"-480,0-27 320,0 27-1058,-26 0-479,0 0-257,-1 0-160,0 27 96,-25-27 65,52 26 31,-26 1-160,26-27 0,0 27-32,0-1 0,0-26 0,26 26-32,0-26-32,27 0-96,-26 0-32,25 0 32,-26 0 32,1 0 64,0 0 0,-27 0-32,0 0-96,-27 0 0,0 26 31,1 1 1,-26 0 96,25 1-32,0-3 32,27-25 64,0 27 33,0-2 63,27-25 0,0 0-32,25 27-32,1-27-32,2 0-32,-5 0-96,5 0-352,-28 0-801,-27 0-2371</inkml:trace>
  <inkml:trace contextRef="#ctx0" brushRef="#br0" timeOffset="-132426.75">3829 10525 3363,'0'0'2690,"0"0"-1377,0 0 994,0 0-353,-25 0-481,25 0-480,-27 0-417,1 27-351,-1-1-65,0 0-64,-25 2 0,26 24-128,26 1 32,-28-26-64,28-1-128,28 26 96,-28-24-33,26-28 33,26 26 96,-25-26 128,0 0 65,-1-26 63,26-2 32,-25 2 32,0-26 129,-1 25 95,-26-26-31,0 1-225,27-2 32,-54-26-127,27 27-33,-26-26-96,-1-1-64,0 0 96,2 2-256,-2 24 160,1 1 0,26 28 32,-27 25-128,0 0 32,27 0-32,0 25 192,0 28 64,0 27 0,0-1 160,27 26-224,26-25-32,-26 27-64,25-54 65,-25 26-130,26-26 1,-1 1 32,-25-28-256,27 26-64,-27-24-161,-3-2-512,-24-26-864,27 0-1955,-27 26-6982</inkml:trace>
  <inkml:trace contextRef="#ctx0" brushRef="#br0" timeOffset="-132102.72">3011 11320 13260,'-55'26'1313,"55"-26"-1377,0 0-96,28 0 1057,23 0 384,30 0-704,24 0-321,27 0-32,0 0 289,28-26 223,-1 26-319,25 0-257,-25 0-96,1 0 0,-28 0 0,0 0 64,-54 0-288,4 0-224,-56 0-417,-26 0-897,-26 0-1985</inkml:trace>
  <inkml:trace contextRef="#ctx0" brushRef="#br0" timeOffset="-131618.72">3327 11956 11723,'-106'53'3042,"53"-1"-3266,1-25 160,25 26 160,1-26 481,-2 25-33,28 2-383,0-28-97,28 0-32,-2 1 128,28-27 128,-29 0-64,28 0 65,1-27-65,-29 1 0,28-28 0,-26 2 0,0-28 97,-27 27-385,0-26 128,0-1-64,-27 0 64,0 2-224,1 24-129,-1 2 65,2-1 544,25 26-320,-27 27-128,27 0-64,-27 27 0,27 26 416,0-1 193,27 28-1,0-28 64,-2 28 1,28 0-33,-26-1-416,25-26 32,-25 1-160,27-28-448,-3 0-577,4 0-545,-29-26-2498</inkml:trace>
  <inkml:trace contextRef="#ctx0" brushRef="#br0" timeOffset="-131107.68">3988 11770 14541,'-27'0'192,"2"-26"-480,-2 26 544,1 26-95,-1-26 31,0 52-32,27-24-32,-25 51 96,25-26 353,25 1-193,29-2-288,-1 1-32,-1-26 32,29-1 65,-3-26 31,3 0 0,-2 0 32,-1-26-192,-24-28 32,-1 28-64,-53-26 32,25 25 0,-50-26-32,-2 26-352,-53-26-385,2 27-256,-1-2-224,-2 28 1185,3 0 449,-3 28-257,29-2 32,25 0 96,27 28 32,0-28 129,27 28 223,25-29-191,29-25-225,-3 27-32,28-27-160,-26-27-544,-1 27-737,-26-25-3460</inkml:trace>
  <inkml:trace contextRef="#ctx0" brushRef="#br0" timeOffset="-130429.63">5260 10842 13324,'-28'0'2338,"1"0"-1217,27 0-96,27 0 96,1 0-320,49 0-513,-22 0-95,24 0-129,1 0-32,-28 0-64,1 0-449,2 0-544,-55 0-384,24 0 256,-48 0 192,-4 0-1249,1 0 1473,-26 28 801,27-28 160,0 26 129,-1 0 383,27 26 97,0 3 32,0-3-192,27 1-321,25-1-224,-26 2-64,28-1-32,-26-26 0,-4 26 64,-24-26 321,0-1 127,-24 0 65,-4 0-193,-26-26-192,-24 27-288,24-27 0,2 0-288,-1 0 32,-2-27-417,31 27-1057,-2-26-2306</inkml:trace>
  <inkml:trace contextRef="#ctx0" brushRef="#br0" timeOffset="-130190.63">6027 10974 16239,'-27'0'1153,"27"0"-1281,-25 28 576,-2-1 289,0-2 0,1 55-289,-2-28-256,28 30-32,28-4-192,-28-24-32,53-2-256,-26 1-385,25-26-95,1-1-353,-1 1-1090,1-27-3650</inkml:trace>
  <inkml:trace contextRef="#ctx0" brushRef="#br0" timeOffset="-129794.59">6399 11134 12107,'0'0'3587,"0"0"-3907,-27 27 352,27 26 352,-27-27 225,27 27-129,27 27-287,0-27-161,-3-27 0,30 27-32,0-26-160,-2-27-33,28 0 129,-28 0 64,-26-27 0,28 0 64,-29 1 97,-25-26 127,0 25-192,-25-26-160,-2 26-128,-26-26-257,1 27 193,-2-2 288,1 3 32,1 25 256,-1 25 65,25 3-193,4-2-192,24 2 96,24-3 64,4 2-64,25-27 0,-1 26-64,28-26-320,-28 0-96,1 0-513,1 0-1089,-2 0-2146,-26 0-5157</inkml:trace>
  <inkml:trace contextRef="#ctx0" brushRef="#br0" timeOffset="-129542.58">6715 10816 13132,'53'26'993,"-26"2"32,25 24 961,2 0-353,24-24-191,-24 24-513,-2 28-545,2-28-96,-1 2-128,-1 26-64,-25-27-64,-27 26-96,0-26 64,0 0-96,-27-1-320,0 2-513,-25-1 128,-1 0-128,26-26-320,-25-2-3459</inkml:trace>
  <inkml:trace contextRef="#ctx0" brushRef="#br0" timeOffset="-127039.44">8037 11426 11530,'0'-26'97,"27"-1"127,1 0 865,-1-26-321,-1 28-159,-2-29-161,31 1-159,-28 26 63,-1 1 385,0-1-97,0 0-544,-26 27-96,0 27 97,0 0 191,0-1-256,27 1 32,-27 26-64,0 1 0,27-29 0,-1 2 0,-26-27 64,27 26 128,-2-26 289,-25 0-129,27-26-32,-27 26 193,27-27-65,-27 2-192,28-3 1,-28 2-33,26-2-224,-26 3 0,0-2-384,0 27-513,0 0-353,0 0-864,0 0-2306</inkml:trace>
  <inkml:trace contextRef="#ctx0" brushRef="#br0" timeOffset="-126649.41">8197 11770 12716,'0'27'4836,"0"-27"-4868,0 0 128,0-27 609,27 1-545,-27-1-128,27-26-32,-1 27 0,0-2-32,0 3 32,1 25 0,-27 0-96,0 0 0,0 0 96,27 0 192,-27 25-32,0 3 32,26-2 1,1 0-161,-27 1 224,25 0-32,29-27 128,-26 0 321,-2 0-32,-2-27-65,3 0-192,1 1-255,-1 0 479,-27-2-352,0 3-256,0-2-32,0 1-224,0-1-384,0 27-449,0 0-513,0 0-640,0 0-2755</inkml:trace>
  <inkml:trace contextRef="#ctx0" brushRef="#br0" timeOffset="-125790.36">10632 10128 11498,'-25'0'1730,"-2"0"-128,27 0-353,27 0-256,-2 0 320,28 0-448,26 0-513,2 0-192,-2-27-128,1 27 0,-1 0-256,-1-27-288,-24 27-321,-28-26-384,-26 26-961,0 0-1250,-26 0-1697</inkml:trace>
  <inkml:trace contextRef="#ctx0" brushRef="#br0" timeOffset="-125603.35">11136 10101 2081,'-107'79'3748,"82"-53"-1218,-2 28-928,27 24-417,0-23-224,0-3-288,27 28 127,25-53-191,-25 25 96,-1 1 256,1-26 63,-27-1-63,0 1-192,-27-27-128,1 27-225,-1-27-352,-25 0-64,-1 0-160,-2 0-64,4 0-481,23 0-544,28 0-1121,0-27-2339</inkml:trace>
  <inkml:trace contextRef="#ctx0" brushRef="#br0" timeOffset="-125373.34">11692 10206 15662,'25'0'417,"-50"0"-513,25 27 864,-27 26 33,1-1 320,-1 3-256,27 24-481,-27-26-159,27 26-225,0-26-32,27 0-161,0-26-607,-1 26-482,1-53-511,25 26-2051,-25-26-4996</inkml:trace>
  <inkml:trace contextRef="#ctx0" brushRef="#br0" timeOffset="-124962.32">12141 10313 14765,'-52'25'1218,"-1"30"-1218,25-30 96,28 29 544,-27 26 33,27-28-481,55 1-160,-28 0-128,25-26-64,28 0 96,-2-1-64,2-26-161,-1-26 161,-24-1 192,-5 0 33,5-26 159,-28 0 0,-27 1-160,-27-2 0,-1 1-96,-25 1 0,1-3-32,-28 3 32,28 26 32,-28 26 64,1 0 32,26 26 161,27 1-65,0-2-64,-1 30 0,54-30 32,-1 2 33,26 0-1,28-1-96,-1 1 32,0-27-192,1 0-224,-28 0-481,1 0-608,2-27-1922,-3 27-7527</inkml:trace>
  <inkml:trace contextRef="#ctx0" brushRef="#br0" timeOffset="-124759.3">12829 10472 13644,'80'0'801,"-54"0"801,27 0-289,-26 0-352,25 0-385,2 0 1,-27 0-513,0 0-320,-3-27-577,-24 27-544,0 0-1378,0-27-2146,0 2-3811</inkml:trace>
  <inkml:trace contextRef="#ctx0" brushRef="#br0" timeOffset="-124615.3">13067 10286 6213,'0'80'5830,"0"-28"-5157,0 2 1120,0-1-31,26 0-897,-26-27-737,28 27-577,-1-26-640,0-27-1537,-3 26-3332</inkml:trace>
  <inkml:trace contextRef="#ctx0" brushRef="#br0" timeOffset="-124284.28">13596 10393 15919,'27'-27'1377,"-54"27"-929,27 27 449,-25-27-352,-2 25-33,0 2-384,1 0-64,26-1 0,0 28-96,0-28 160,26 0-128,1-26-32,0 28-96,-2-28 192,2 0-192,-27 0-160,0 0 256,0 0-128,0 0-96,0 0-33,-27 25 353,27 2-160,0-27 192,0 26-160,27 1 128,-27 0-128,54-1 0,-27-26-416,24 0-449,3 0-32,-2 0-32,-25-26-2754</inkml:trace>
  <inkml:trace contextRef="#ctx0" brushRef="#br0" timeOffset="-124060.26">13941 10128 16655,'106'78'609,"-53"-24"640,-1-1 321,-25 27 191,27-28-768,-27 28-576,-27-1-321,0-26-289,0 0 1,-55 27-64,29-28-609,-25-24-96,-30 24 128,29-25-768,-2-2-3236</inkml:trace>
  <inkml:trace contextRef="#ctx0" brushRef="#br0" timeOffset="-123677.24">14868 10684 9128,'-55'0'5894,"31"0"-5670,24 0 1281,0 0-512,24 0 321,3 0 159,28 0-1153,-5 0-256,32 0-704,-4 0-866,2-27-1056,-28 27-10699</inkml:trace>
  <inkml:trace contextRef="#ctx0" brushRef="#br0" timeOffset="-123115.21">15820 10206 13708,'-27'-26'1506,"27"26"-1474,0 0 352,27 0 161,-27-26 159,55 26-31,-5-26-481,5 26-192,-4-27-96,3 27-512,0 0-545,-28-27-545,-26 27-384,0 0 865,0 27 993,-26-27 128,-1 27 96,0-1 256,-27 26 320,30-25 257,24 26 32,0 27-257,0-28-287,0 2-193,24-1 0,4 0 0,-2 1-64,1-2-64,0 1 385,-27-26 255,0-1 225,-27-26-353,0 0-223,-27 0-161,3 0-64,-4 0-160,5-26-289,-5 26-287,28-27-770,1 27-2369,52-27-5318</inkml:trace>
  <inkml:trace contextRef="#ctx0" brushRef="#br0" timeOffset="-122882.2">16668 10154 16527,'-27'0'673,"1"26"-289,-2 0 513,4 28 96,-3-1-128,0 27-449,27-28-256,0 1-128,0 27-32,27-26-128,24-2-128,3-26-385,0 28-191,24-54-738,-24 26-1088,24-26-1731,-23-26-4259</inkml:trace>
  <inkml:trace contextRef="#ctx0" brushRef="#br0" timeOffset="-122531.18">17143 10366 13484,'-27'-28'865,"3"28"-833,-3 0 513,27 55 512,-28-30 96,28 29-545,0 26-351,28-28-161,23 1-96,4 0 32,-2-26-128,26 0 32,-26-27 128,26 0 0,-26 0 0,-1-27 32,-25-26 320,-1 1 65,2-2-129,-28 1-192,-28 0-384,2-26-321,-25 24 33,-4 3 256,-23 26 192,-2 26 320,28 0 128,-2 0-31,28 53-161,26-28 96,0 3 0,26-1-64,28 25-95,-2-25-65,1-1-417,26 1-319,-26-27-417,-1 0-1153,1 27-4068</inkml:trace>
  <inkml:trace contextRef="#ctx0" brushRef="#br0" timeOffset="-122379.18">17805 10472 11627,'54'0'1985,"-1"0"-896,-1 0 193,1 0-193,-26 0-481,25 0-672,3 0-2210,-29 0-5413</inkml:trace>
  <inkml:trace contextRef="#ctx0" brushRef="#br0" timeOffset="-121990.15">18441 10393 13869,'52'-27'1505,"-25"27"-832,0 0 1345,-27-28-1282,0 28-63,0 28-609,-54-28-288,29 27 64,-28-2 96,26 2 96,0 0-64,27-1 32,0 28-129,27-28 129,0-26-32,-1 26-64,1 2 0,25-28 0,-52 0 32,27 25-128,-27-25-224,0 0-97,0 0 289,-27 0 160,0 27 64,2-27 0,25 26 32,-27 1 0,27-27 32,0 27 96,27-27-128,25 26 0,-25-26-192,26-26-224,-1 26-1218,3-27-2786</inkml:trace>
  <inkml:trace contextRef="#ctx0" brushRef="#br0" timeOffset="-121752.13">18757 10074 11851,'82'0'1377,"-30"27"513,1 26-545,0-1 0,-1 28 129,2 0-385,-2-1-545,-26 1-352,-26-1-127,0-26 31,-26 27-128,0-27-161,-27-27-287,0 28-289,1-28-352,-2 0-929,-24 1-3523</inkml:trace>
  <inkml:trace contextRef="#ctx0" brushRef="#br0" timeOffset="-121002.09">11109 11346 11723,'-26'0'1217,"26"0"128,0 0-480,0 0-193,0 0-63,26 0 64,1-26-257,25 26-256,1 0 0,26 0-128,2-27 32,25 27-64,26 0 33,0-25-66,28 25 98,-2 0-33,53 0-64,0-28 64,2 28 64,51 0 128,1 0-64,-1 0-64,2 0-32,24 0-64,2 0 0,-1 0 0,26 0-96,-26 28 96,28-28-288,-27 0 512,-2 0-256,26 0 32,-24 0 64,0 0-64,-28 25 64,0-25-160,2 0 64,-29 0-64,-24 0 96,-29 0-64,2 27-64,-53-27-96,-1 0-33,-53 0-191,1 0-577,-54 26-1281,0-26-1954</inkml:trace>
  <inkml:trace contextRef="#ctx0" brushRef="#br0" timeOffset="-120446.06">14603 11822 11659,'-27'0'3203,"0"0"-3171,27 0-32,0 0-32,27 28 128,0-28 192,26 0 0,-1 26-96,1 0 1,-1-26 127,3 27-64,-2 0-224,-29 26 0,-24-26 0,0-2 96,-24 28-64,-2-26 32,-1 26 65,-28-27 223,31 0-96,-4 2 129,2-2-225,26 0-32,0-26 32,26 27 96,2-27-191,23 0-1,4 0-417,-5 0-383,5 0-834,-2 0-2113,26 0-6567</inkml:trace>
  <inkml:trace contextRef="#ctx0" brushRef="#br0" timeOffset="-120006.03">16085 11982 15983,'54'-53'896,"-28"26"-703,-26 27 447,0-26-512,-26 52 257,-28-26-289,-24 27-96,23 0-32,2 26 64,1-1-32,-2-25-32,54-1 0,-26 1 0,52 0 128,1-1-96,0 0-32,25-26 128,1 0-64,26 0-128,-25 0-417,-27 26 1,0-26-161,-27 0 97,0 28 480,-27-28 352,0 26 320,1 0 161,-2 1-32,4-2-65,24 3 33,0-1-321,0 0 33,52-1-161,1-26-32,0 0-64,26 0-128,0 0-160,-26 0-545,2 0-1024,-5 0-1602,5 0-10667</inkml:trace>
  <inkml:trace contextRef="#ctx0" brushRef="#br0" timeOffset="-119653.01">20240 11505 18449,'27'0'-1153,"-27"0"-993,26 0-1730</inkml:trace>
  <inkml:trace contextRef="#ctx0" brushRef="#br0" timeOffset="-115642.78">10659 13546 12363,'26'-28'2563,"-26"28"-2339,0 0 673,-26 0-225,-26 0-640,-2 0-32,-26 28-64,2-28-96,23 52 192,-24-25 160,53 0-64,-26-27 1,52 26 31,0 0 128,0 2-32,25-3 161,2-25-257,27 27 0,-3-27-64,-24 28 32,27-28-96,-27 25 0,-27 2 0,0-1-32,-27 0-32,1 2 32,-2-2 32,-23 26-32,24-25 32,-1 0 0,28-1 32,0 1 129,28-27 127,-1 25-32,24-25-128,3 0-224,-2 0 160,2 0-512,-28 0-385,1 0-800,0 27-1859,-27-27-5380</inkml:trace>
  <inkml:trace contextRef="#ctx0" brushRef="#br0" timeOffset="-114537.72">11268 13732 9577,'-27'0'576,"27"0"1026,0 0 1408,0 0-1280,0 0-513,0 0-256,0 0-64,27 0-160,-2-28-33,2 28-255,0 0-65,27 0-160,-3-26-192,-23 26 32,-1 0-352,-1 0-673,-2 0-672,-24 0-930,-24 26-3106</inkml:trace>
  <inkml:trace contextRef="#ctx0" brushRef="#br0" timeOffset="-114387.71">11215 13890 11851,'-27'54'1153,"54"-54"-481,-1 0 1635,1 0-450,25 0-768,1 0-576,-1-28-449,3 28-641,-28-26-1344,-1 26-3781</inkml:trace>
  <inkml:trace contextRef="#ctx0" brushRef="#br0" timeOffset="-113881.68">12089 13466 14285,'0'52'545,"0"-24"-513,0 24 160,26 2 929,-26-2-513,0 1-319,26 27-225,-26-1-160,0-25-545,0-2-608,27-25-1185,-27 0-417,27-1-1345</inkml:trace>
  <inkml:trace contextRef="#ctx0" brushRef="#br0" timeOffset="-113579.68">12564 13732 11947,'-53'25'160,"53"30"-544,0-30 704,0 28 929,0 1-256,26-28-737,1 26-32,28-25 161,-3-27 95,1 27-31,26-27-193,-26 0-128,0-27 0,-1 0-32,-25 1-32,0-26 0,-27 24-64,-27 2 0,-26 0-32,1-26 32,-2 24 0,-24 28-64,24-27 32,28 27-256,-2 0-1410,28 0-3138</inkml:trace>
  <inkml:trace contextRef="#ctx0" brushRef="#br0" timeOffset="-113297.65">13148 13440 14381,'0'0'961,"0"0"-993,27 0 1473,-3 0-352,4-27-640,-28 27-353,53 0-320,-26 0-353,-27 0-352,25 0-1089,2 0-3074</inkml:trace>
  <inkml:trace contextRef="#ctx0" brushRef="#br0" timeOffset="-112821.63">13888 13148 12171,'0'0'641,"0"0"416,-27 0 704,27 0-1344,-25 28-321,-2-28 64,27 25-32,-26 2 160,26-1 65,0 0 31,0 2-224,26-2 64,-26-26 33,27 26-33,-2-26-32,2 0-32,0 0-64,26 0 0,-1 0-96,-25 0-64,26 0 32,-1 0 0,-25-26-448,-27 26-513,26 0-641,-26 0-1857,-26 0-4292</inkml:trace>
  <inkml:trace contextRef="#ctx0" brushRef="#br0" timeOffset="-112553.61">14047 13228 9224,'0'52'2403,"0"-24"-1827,26-2 897,-26 0 97,0 27-769,0-26-641,0 26-224,0-28-929,0 29-2082,0-28-4644</inkml:trace>
  <inkml:trace contextRef="#ctx0" brushRef="#br0" timeOffset="-111595.55">12115 14500 5028,'-26'0'5766,"26"0"-5606,0 0 609,0-27 1184,26 27-319,0 0-449,1 0-288,26-25-256,26 25 191,26 0-159,1 0-353,26 25-192,28-25 33,25 0-129,-25 0-32,24 0 32,1-25 0,2 25-32,-30-28 0,-23 28 32,-29-27-321,0 27 33,-26 0 256,2-25-672,-54 25-161,-2 0-801,-25 0-3234</inkml:trace>
  <inkml:trace contextRef="#ctx0" brushRef="#br1" timeOffset="-104446.14">10580 12088 9160,'0'0'1313,"0"0"-159,0 0-162,0 0-159,0 0 384,0 26-224,0-26-608,27 27-193,-27-27 0,0 27 64,0 25-128,0-26 97,0 2-97,25-2-64,-25 0 0,0 26 0,0-52 32,0 28-32,0-1 32,0-27 32,27 27 32,-27-27 33,0 0-65,26 0-32,1 26-32,25-26 32,-25 0 0,27 0 0,-3 26 0,4-26 0,-2 0-128,26 28 64,-1-28 64,2 0 1,-1 0-97,2 0 96,25 0-64,-1 0 32,0 0-64,27 25 96,-24-25-32,24 0-32,0 27-32,0-27 0,2 26 96,-29-26-96,27 27 0,-27-27-224,27 27 480,0-1-224,2-26-32,-2 0 32,0 26-32,0-26 64,-27 0-128,28 0 160,-26 0-96,-2 26-32,1-26 96,27 27 0,-28-27 0,2 27 32,-2-27 129,1 26-33,-1-26 64,0 0-64,-23 27-64,-4-27-64,29 0-64,-28 0 64,-25 0-96,25 0 161,0 0-258,1 0 161,-2 0 33,2 0-130,-1 0 1,0 0 96,2 0-32,24 0-32,-25 0 32,-1 0-32,26 0 161,-23 25-258,23-25 33,0 0 32,-26 28 0,28-28 96,-2 0 64,0 0-160,1 26 160,2-26-192,24 0 128,-27 0-64,28-26 96,-27 26-160,26 0-32,0 0 32,0-28 160,1 28-192,-28 0 0,27 0 0,-25 0-97,26 0-31,-27 0 0,-1-25 64,27 25 96,-27 0 64,1 25 128,2-25-192,-30 0 160,2 0 0,-1 0 128,-52 0-64,25 0 32,-26 0-96,-26 0-96,27 0 64,0 0-64,-27 0-96,28 28 0,-4-28 96,2 0 32,2 0-32,-1 0 96,0 0 0,-3 0 64,4 0-96,-28 0 64,26 0 32,-26 0 1,0 0 95,0-28-224,27 28 0,-27 0-64,0 0 32,0 0 0,0 0 32,0 0-96,0 0 96,0 0 0,0 0 32,0 0 32,0 0 128,0 0 320,0 0-351,0 0 127,0-25-96,0 25-128,0-27 160,0 1 32,0-1 1,0 0-65,0 1-96,0 0-32,0-27-128,-27 0-32,27 26-545,-26-26-1441,-26 1-1697</inkml:trace>
  <inkml:trace contextRef="#ctx0" brushRef="#br1" timeOffset="-99764.88">3143 12698 8167,'0'0'1185,"-27"0"-896,27 0-225,0 0 1185,0 0 320,-27 0-448,27 0-640,0 0-97,0 0 353,0 0 256,0 0-288,0 0-257,27 0 0,-27 0-63,0 0-161,0-26 32,27 26-128,-27 0-64,25 0 225,28 0-321,1 0 64,-2 0-64,53 0 128,3-27-128,24 27 128,0 0-160,0 0 64,28 0 32,-28 0 128,25 0-256,2 0 192,1 0-96,-28 0 0,0 0 64,-53-27-320,1 27 448,-26 0-1473,-30 0-2947</inkml:trace>
  <inkml:trace contextRef="#ctx0" brushRef="#br1" timeOffset="-97604.75">19579 4166 480,'0'0'4708,"0"0"-8199</inkml:trace>
  <inkml:trace contextRef="#ctx0" brushRef="#br1" timeOffset="-97193.73">19579 4166 3331,'26'-26'1601,"1"26"321,-27-27 256,0 27-1826,0 0-320,27 0-128,-27 0-416,0-27-129,26 27 257,-26 0 384,0-26 0,26 26 0,-26 0 288,0-26 225,0 26-225,0 0 256,0 0 225,0 0 576,0 0-127,0 0-802,-26 0-352,26 26-64,-26-26-32,-1 26 32,0 1-96,1 0-64,26-27 160,-26 26-32,0 1 64,-1 0-64,0-27 32,27 25-289,0-25-1248,0 27-2146</inkml:trace>
  <inkml:trace contextRef="#ctx0" brushRef="#br1" timeOffset="-96854.71">19791 3981 3523,'0'27'-993,"0"-27"1794,0 0-1,0 0 418,0 0-193,0 0-545,0 0 289,0 26 896,-27-26-640,27 26-416,-27 0-417,-25 1-128,26 0 160,-1-1-64,0 1-95,1-27-98,26 27-735,-26-27-898,26 0-2818</inkml:trace>
  <inkml:trace contextRef="#ctx0" brushRef="#br1" timeOffset="-89719.3">15080 13916 3747,'25'28'8488,"2"-28"-8168,26 0 577,-1 0 673,2 0-481,24 0-577,4-28-352,-30 28-31,28 0-65,-2 0 0,-24 0-32,-28 0-96,0 0-257,0 0-864,-26 0-2306,0 0-5734</inkml:trace>
  <inkml:trace contextRef="#ctx0" brushRef="#br1" timeOffset="-89373.28">15345 13704 10826,'0'0'640,"0"0"-63,0 0 1889,-26 28-736,-2-28-1442,1 25-192,-25 2-32,-28 1-64,28-3 32,-1 2 0,26-1 0,0-26 0,-1 26 32,28 2-64,0-28 0,28 26 33,-1 0-1,0 0 0,26 1-96,-1 0-97,28-1-63,-28 1-96,3-2-641,-5 2-2979</inkml:trace>
  <inkml:trace contextRef="#ctx0" brushRef="#br1" timeOffset="-86415.11">24159 9385 9961,'0'0'576,"-27"0"-383,27 0-225,0 0 256,27 0 513,-27 27 416,0-1-289,25 1-159,-25 26-32,0-27-33,27 27-287,-27 0-97,0 26-64,26 2-64,-26-2-64,27 1 0,1-1-32,-28 27-64,24 0 96,-24 27 33,27-1-33,-27 0-64,0 1 32,0 26 320,0-27 96,0 1-255,26-1 191,-26 27 64,0 0-159,0-26 31,28 26-416,-1-27 416,-27 26-288,24-26 64,4 2 64,-1-1-96,-27 26 1,26-27-1,-26 1 32,27-1 32,-27 1-32,0-27-32,0 0 64,0 0-64,0-1-96,0-25-96,0-1-160,0-25-353,25-2-768,-25-25-1666,27 0-9033</inkml:trace>
  <inkml:trace contextRef="#ctx0" brushRef="#br1" timeOffset="-84423">25217 10128 6566,'-26'0'7303,"26"0"-6503,0-27-511,26 27 575,1 0 386,25 0-65,28-27-416,-1 27-449,-1 0-32,4-26 32,-4 26-95,2 0-161,-28-27-32,2 27-96,-2 0-353,-26 0-672,-26 0-160,0-25-769,0 25-1569,-52 0-2147</inkml:trace>
  <inkml:trace contextRef="#ctx0" brushRef="#br1" timeOffset="-84184.98">25693 10048 1761,'-105'26'2434,"77"1"-672,1 0-769,3 25-192,24-26-577,24 28 224,3-1 449,28 0 128,-3-1-544,-26 2-161,28 26 161,-28-28 255,0 1 161,0 0-96,-26-26-193,0 26-95,-26-53 31,-26 26 65,25-26-65,-52 0-191,26 0-225,-2 0-160,-23-26-288,51 0-129,-25 26-448,52-27-1153,-27 27-1537,54-27-4709</inkml:trace>
  <inkml:trace contextRef="#ctx0" brushRef="#br1" timeOffset="-83854.97">26303 10154 13196,'0'-53'1505,"26"26"-768,-26 27 416,0 0-416,0 0-513,0 27-96,-26 0 0,26-1-64,0 53 97,-27-26 95,27 27 0,-27-28-192,27 28 32,0-26 32,27 26-160,-27-28 0,27-26-32,-1 28-352,0-54-161,0 26-736,1-26-2018,0 0-5766</inkml:trace>
  <inkml:trace contextRef="#ctx0" brushRef="#br1" timeOffset="-83392.94">26805 10286 14029,'0'-26'769,"0"-1"-705,0 27 32,-26 0 0,26 0-64,-28 27-32,4-1-32,-3 26 32,27 28 0,-27-26 32,27 26-32,27 0 32,0-28-32,-3 1 32,30-26 0,0-1 32,-2 0 224,28-26 417,-28-26-32,1 26-97,2-53-160,-31 26-31,2-26-1,-26 0-192,0 1-160,-26-2-64,2 1-256,-31-26-192,-25 51 95,28 3 353,-28-2 160,28 27-96,-1 27-32,25-2-192,28 30 256,0-30 64,28 29-96,25-1 32,-1-26-64,1-1-128,26 28-96,-26-54-288,2 25-641,-4-25-1090,-25 0-2785</inkml:trace>
  <inkml:trace contextRef="#ctx0" brushRef="#br1" timeOffset="-83168.93">27493 10472 16399,'0'26'513,"27"-26"-449,0 0 1153,25 0-256,-26 0-385,29 0-448,-4 0-256,-25 0-544,29 0-706,-31 0-2209,-24 0-10250</inkml:trace>
  <inkml:trace contextRef="#ctx0" brushRef="#br1" timeOffset="-82982.92">27625 10286 11306,'27'52'2370,"-27"3"-1248,0-30 607,0 29-95,0-1-673,0 0-737,0 1-224,0-29-417,28 2-800,-28 26-1762,24-53-11530</inkml:trace>
  <inkml:trace contextRef="#ctx0" brushRef="#br1" timeOffset="-82592.89">28208 10418 18257,'79'-25'1153,"-79"-2"-256,28 27 448,-28 0-768,-28 0-417,1 27-160,-25-2-32,25 2 0,-26 26-161,53-26-63,-27 0-320,27-1 223,0 0 225,27-26 0,0 28-160,-1-28-32,-26 0 127,27 25 97,-27-25-96,0 0 32,0 0 32,-27 0 32,1 0 32,-1 27 160,27-1 0,0 1-64,0-27 32,0 27-64,0-1-64,27 0 32,26-26-192,-1 26-33,3-26 33,-2 0-577,-29-26-736,4 26-1250,-1-26-1761</inkml:trace>
  <inkml:trace contextRef="#ctx0" brushRef="#br1" timeOffset="-82353.88">28447 10154 14669,'26'0'385,"26"0"704,-25 26 1057,26 0-609,-26 28-416,25-1-448,1 27-289,-26-1-63,-2 1 95,2 0-352,-27-2-64,0 2-96,0 0-128,-27-28-129,-25-25-95,26 26-193,-1-53-704,0 27-865,2-27-3748</inkml:trace>
  <inkml:trace contextRef="#ctx0" brushRef="#br1" timeOffset="-81921.86">29187 10657 13196,'26'-25'1698,"-26"25"-481,27-28 320,26 28-256,26-26-384,-24 26-288,23-26-321,2 26-416,-28 0 64,2 0-641,-28 0-1120,26 26-994,-52-26-2274</inkml:trace>
  <inkml:trace contextRef="#ctx0" brushRef="#br1" timeOffset="-81408.83">30167 10180 11723,'-28'-26'1345,"4"0"-929,24 26 801,24-27-63,4 27-354,-2 0-383,1 0-353,25 0-32,1 0-385,1 0-800,-28 0-1986,0 0-2722</inkml:trace>
  <inkml:trace contextRef="#ctx0" brushRef="#br1" timeOffset="-81186.81">30379 10101 2466,'-27'27'6470,"0"-27"-6374,27 26 352,0 0 1154,0 0-545,0 1-577,27 26-351,26-1-129,-27 3 0,27-3 32,-25 1 0,-1 1 64,-3-2 544,-24 1 770,-24-26-97,-31-1-416,28 1-225,-25 0-383,-1-27-257,0 0-64,1 0-449,25-27-800,-26 27-1506,53-27-4195</inkml:trace>
  <inkml:trace contextRef="#ctx0" brushRef="#br1" timeOffset="-80932.8">30960 10233 14477,'27'-53'256,"-27"53"-224,-27-26 961,27 26 128,-25 26-160,25 0-224,-27 28-128,27-1 127,-27 0-191,27 26-353,0-26-192,27 27-224,0-1-321,-2-26-159,2 1-546,-1-2-831,1-26-1923,25 2-7559</inkml:trace>
  <inkml:trace contextRef="#ctx0" brushRef="#br1" timeOffset="-80573.78">31357 10393 10217,'0'-55'5541,"0"55"-5188,-25 28 544,-2-1 576,1-2-576,-1 29-545,27-1-352,0 0 96,0 26-128,27-26-128,-1 1-192,26-28 160,2 26 160,-28-52-65,26 0 1,2 0 160,-28 0-64,1-26-32,1-26-96,-28 25-192,0-26-641,-28 1-416,1-2 992,1 1 866,-28 0 224,29 26-129,-2 0 65,1 27-193,-1 0-256,27 27-96,-27 0-96,54-1-416,0 1-673,-1 26-737,26-27-1505,-25 2-2723</inkml:trace>
  <inkml:trace contextRef="#ctx0" brushRef="#br1" timeOffset="-80334.76">31675 10233 15630,'54'-27'865,"-27"27"320,25 27 993,1 0-448,-1-1-609,2 26-576,-1 28-321,-1-26-160,-25 26-32,-1 0-128,-26-2-385,-26-24-31,-1 24 31,-25-24-544,-1-1-448,-26-28-97,-1 3-1633,1-1-10313</inkml:trace>
  <inkml:trace contextRef="#ctx0" brushRef="#br1" timeOffset="-79699.73">25588 11558 13516,'0'0'2178,"0"0"-1569,27 0-97,-1 0 225,26 0 288,2-26-64,51 26-416,0 0-161,3 0-128,50-27 96,54 27-127,26 0-97,53 0-64,28 0-64,23 27 64,29-27-32,25 0-32,1 26 0,27-26-192,-26 27-161,-81-2 161,-52 3 192,-53-2 0,-28-26 32,30 26-32,-4-26 64,29 27 0,-54 0-32,-26-27 32,-26 0-96,-54 26 0,1-26-736,-80 0-738,0 0-704,-27 0-4708</inkml:trace>
  <inkml:trace contextRef="#ctx0" brushRef="#br1" timeOffset="-79144.7">28843 12168 15598,'28'0'833,"-2"0"-737,-26 0 256,-26 0-159,-29 0-33,-24 26-32,26 0-160,-26 0 0,-1 28 64,55-28 0,-2 1-32,1-2 0,52 3 0,1-1 32,25-27 0,1 27 0,-1-27-32,28 26 32,-53-26 0,-2 26-32,2 2 32,-27-3 32,-27 2 64,-25 26 0,26-26-31,-28 25 255,54-26-192,0 1 32,27 0 385,0-1 127,26-26-95,26 0-225,-1 0 1,4 0-129,-30 0-224,1 0-609,-26 0-928,-27 0-2595</inkml:trace>
  <inkml:trace contextRef="#ctx0" brushRef="#br0" timeOffset="-75357.48">21484 11585 13773,'0'0'768,"0"0"-544,27 0 641,1 0 384,-2 0-31,25 0-386,30 0-575,-2 25-97,26-25-224,2 28 128,-28-2 0,26-26 0,2 0-96,-1 0-32,-27 0-160,-26 0-257,-1 0-480,-25 0-352,-27 0-1410,-27 0-1473</inkml:trace>
  <inkml:trace contextRef="#ctx0" brushRef="#br0" timeOffset="-74975.46">21881 11268 9993,'27'0'641,"-54"25"-513,2-25 128,-2 27 385,-26-27 159,-26 26-447,26 1-257,-26 0-64,-2-1 640,2 0 578,-1 0-290,28 1-447,-1 0-193,26-27 33,2 26-1,25-26-96,0 27 0,25-2 97,29 3-97,24-2-32,2 27 0,-1-26-95,29 26-129,-29 0 0,26-27-353,-25 27-287,-28-26-321,1 26-897,-26-26-2402</inkml:trace>
  <inkml:trace contextRef="#ctx0" brushRef="#br0" timeOffset="-69333.13">25401 9544 15054,'-52'0'192,"26"0"-32,52 0-160,-26 26-32,27 28 32,25-1 64,3-1-32,22 29 0,30-2 64,-1-26 225,0 53 223,54-26-63,-28 25-33,52 0 0,-26 2-95,29 26-193,-3-1 64,28 0-128,-25 0 160,23 28-224,1-26 65,2 24 31,25-26 0,-1 27 32,3 0-32,-1-26 32,-29 26-64,2-27 225,0 1 159,26 26-192,-26-27-95,-52-26-1,-3 0-64,-50-26 0,26 0-96,-1 0-32,0-2-96,27 2 32,-2-1-160,-49-26-161,-3-26-255,-26 26-193,-26-27-384,-26-26-897,-2 0-3588</inkml:trace>
  <inkml:trace contextRef="#ctx0" brushRef="#br0" timeOffset="-68691.11">30617 9624 6982,'27'0'449,"-27"0"191,0 0 1058,-27 0-161,27 26-31,-28-26-385,2 27-192,2 25-33,-31-24-95,2-3-256,-26 29-225,-1 26-192,-25 0-128,-29 52 32,-24 0 0,26 26 0,-26 2 0,0-1 0,24-26 64,2 26 32,26-27 321,-28-25 192,2 25-1,0 0 161,0 26-128,-25-26-257,25 2-96,24-2-224,-24-26-32,53 26-32,-26-25 32,-3 25-32,3-25 33,26-2 127,-1-25 128,28-1 64,-28-26-63,55 27-161,-29-28 96,26-25-128,2 26-64,2-26-96,24-1-224,0 0-289,0 2-351,0-28-674,24 0-864,-24 0-3043</inkml:trace>
  <inkml:trace contextRef="#ctx0" brushRef="#br0" timeOffset="-58696.53">5551 17414 1633,'0'26'2498,"0"-26"-2049,0 0-33,0 0 1442,0 0-353,0 0-384,0 0-352,0 0-96,0 0-289,0 0 225,0 0-97,0 0 1,0 0-97,0 0 65,26 0 63,-26 0-63,26 0-193,0 0-32,28 0-96,-26 0-64,22-26-32,5 26-32,24 0 0,-26-28 0,26 28-32,1 0 0,-2 0 0,28 0 0,-25 0 0,-2 0 0,1 28 33,-2-28-66,1 0 33,1 0 33,-1 0-33,26 26 32,3-26-32,-29 0 32,26 0-32,3 26 0,24-26 32,-27 0 64,1 0-160,-1 0 64,0 0 64,3 0-32,-2 0 0,26 0-64,-27 0 64,54-26 160,-26 26 192,-1 0 193,27 0-1,-27 0 1,1 0-97,-28 0-287,27 26 31,-26-26-64,-26 27 64,26-27-128,-28 0 0,-24 0 0,25 0 33,-52 0-65,-1 0-193,-26 0-1568,0 0-2275</inkml:trace>
  <inkml:trace contextRef="#ctx0" brushRef="#br0" timeOffset="-44916.74">19579 4166 128,'0'-26'2722,"0"26"-960,-26-27-129,26 27 1,0 0 0,0-27-193,0 27-96,0 0-64,0-26-320,0 26-288,-26 0-193,26 0-191,0 0-65,0 0-192,-27 0 0,27 26-32,-27-26-32,1 27 0,26 0-128,-26-1-65,26 1 97,0 0-32,0-27-64,0 25-32,26 2-33,0-27 65,-26 26 32,27-26 32,0 0 160,-1-26 32,-26 26 32,26-27 32,-26 2 0,0-2-32,0 0 64,0 1 1,0-1 127,-26 27-64,26-27-192,-26 1 0,-1 26 96,0-26-64,1 26-96,0 0-96,26 26 0,-26 0 32,-1 1-65,27 0-31,0-1 96,0 1-224,27 0-65,-27-2-191,26-25 95,0 0 225,0 27 192,-26-27 96,27 0 64,-27-27-64,27 27 32,-27-25 32,0-2-32,0 0 32,0 27-96,-27-26 64,0 26 288,1 0-95,26 0-161,-26 0-32,0 26-64,-1-26-32,27 27 32,0 0 0,0-2 32,0-25 0,27 27-32,-1-1 64,0-26-32,0 0 32,1 0 64,-27 0 288,27 0-32,-27 0-223,0 0-33,0 0 128,0 0-32,0-26-96,-27 26-128,27-27-448,-27 27-481,27-25-256,0 25-289,0 0-928,-26 0-4068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24:55.48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1932 2881 8263,'-27'0'1314,"27"0"-418,-28 0 930,28 0-32,0 0-481,-27 0-512,27 0-257,27 0 161,-27 0-128,28 0 95,-1 0-255,-1 0-97,-2 0-96,31 0-128,-2 0 32,-1 0-96,2 0 129,-2 0-226,1 0 33,2 0-64,-29 0-160,-2 0-417,3 0-159,1 0-65,-28 0-128,-28-28-705,28 28-1665,0 0-4164</inkml:trace>
  <inkml:trace contextRef="#ctx0" brushRef="#br0" timeOffset="360.02">2274 2721 11018,'0'0'737,"-26"0"-769,26 0 576,0 0 481,0 0 96,26 0-192,-26 0-513,27 0-127,0 0-1,27 28 32,-3-1-160,4-27-96,-5 26 1,5 0-33,-2-26-32,-27 0-32,27 25-33,-26-25-31,-1 0 96,-26 0-32,0 0 32,0 0 128,0 28 129,-26-28-65,-1 27 96,-26-1 289,27 28-33,-27-29-95,26 2-257,-1-1-160,4 1 64,24 0-256,-26-1-64,26-26-577,-27 26-929,27 0-2434,-28-26-5989</inkml:trace>
  <inkml:trace contextRef="#ctx0" brushRef="#br0" timeOffset="5125.29">23424 3834 10666,'26'0'3459,"-26"0"-3203,54-26 417,-28 26 192,26 0 128,2 0 128,24 0-513,4 0-480,-4 0-32,28 0 0,-1 0 97,2 0-161,-2 0-32,-26 0-128,2 0-481,-29 0-384,1-26-897,1 26-3106</inkml:trace>
  <inkml:trace contextRef="#ctx0" brushRef="#br0" timeOffset="5514.31">25990 3756 16399,'0'0'0,"27"-27"-96,0 27 480,1 0 289,-2 0 384,53 0-448,0 0-577,1 0-129,25 0 97,-26 0 129,29 0-642,-3 0-160,0 0-544,-25 0-1377,-1 0-2115</inkml:trace>
  <inkml:trace contextRef="#ctx0" brushRef="#br0" timeOffset="5860.33">28425 3808 12972,'81'0'128,"-29"0"64,55 0 289,-2 0 415,1 0 802,-1 0-641,-24-26-833,25 26-128,-28 0-96,-24 0-929,-1 0-4612</inkml:trace>
  <inkml:trace contextRef="#ctx0" brushRef="#br0" timeOffset="8285.45">1850 4974 6886,'-52'0'5477,"52"27"-6598,0-27 1025,0 0 1313,28 0-32,-4 0-288,3 0-544,54 0-257,-29 0-32,28-27 0,-1 27-32,-26 0-96,26-26-353,-24 26-287,-5 0-674,5-27-608,-28 27-960,-1-25-2596</inkml:trace>
  <inkml:trace contextRef="#ctx0" brushRef="#br0" timeOffset="8544.48">2328 4762 10666,'-54'0'64,"28"27"-192,26-27 672,0 0 769,0 25-160,53-25-608,-26 28-321,51-28-64,4 26 257,-4-26 159,-24 28-127,-2-3-161,1 2-128,0-1 0,-53 1 0,26 0 161,-52-1 223,0 0-224,-28 0-95,2 1-97,-28 0-160,28-1-96,-1 1-641,-2-2-2146,31 3-6085</inkml:trace>
  <inkml:trace contextRef="#ctx0" brushRef="#br0" timeOffset="9229.52">5530 4180 12940,'-26'0'608,"26"0"-768,26 0 545,-26 0 704,27 0 160,0 0-673,-1 0-384,26 0-159,-25-27-162,0 27-351,1 0-1058,-2 0-1376,-26-27-1795</inkml:trace>
  <inkml:trace contextRef="#ctx0" brushRef="#br0" timeOffset="9589.54">5452 4232 4612,'0'28'5733,"0"-3"-5733,0 2 545,0 26 608,26 0-416,0 27-1,-26-1-287,0 0-225,0 27-128,0 0 96,0 27 673,0-28-288,0 2-161,0-28-192,0-1-128,0-23 0,26 24-64,-26-51-32,27 24 96,-27-26 193,27 28-1,-27-28-32,26 1 97,0-2-385,0 2 320,1-27-320,0 27 128,27-27-64,-30 0-160,31 0-32,-28 0-129,23 0-191,-22 0-705,-1 26-1826,-27-26-6790</inkml:trace>
  <inkml:trace contextRef="#ctx0" brushRef="#br0" timeOffset="10672.61">14238 4180 12523,'0'0'96,"0"0"289,28 0 384,-28 26 159,27-26 418,-3 0-642,31 0-287,-29 0-161,26 0 32,2 0 33,-1 0-225,-1 0 32,1 0-96,-26 0 0,1 0 0,-4 0 0,3 0-64,-1 26 0,-26-26 0,0 0 32,28 28 64,-28-3 0,0 2 0,0-1 32,27 28-32,-27-2 0,0 2-32,24-2 0,-24 0 0,0 28 64,0 0-64,28 0 0,-28-1 65,0 28-97,0-29 0,27 2 64,-27 0-96,0-1 64,0 1-64,26-1 64,-26 1-64,0-27 192,0 0-256,0-1 256,0 2-320,0-28 96,0-26 160,-26 27 0,26-27 0,0 27 64,0-27 64,0 0-96,0 0 193,-27 0-321,27 0 96,-28 0 64,28 0-96,-24 0 0,-3 0-96,-1 0 128,-25 0-160,29-27 128,-31 27-448,2 0-801,-26 0-801,-1 0-3588</inkml:trace>
  <inkml:trace contextRef="#ctx0" brushRef="#br0" timeOffset="20714.18">1958 7624 672,'-26'0'1089,"26"0"192,-27 0 481,27 0 128,-28 0 288,28 0-416,-27 0-353,27 0 0,-24 0-128,-4 0-224,28 0-192,0 0-192,-26 0-385,26 0 97,0 0-97,0 0 256,26 0-159,2 0-257,23 0-32,-23 0-96,49 0 96,-22 0-96,24 0-96,-26 0-32,0 0-289,26 0-159,-24 0-33,-5-26-127,-23 26-450,1 0-896,-28 0-1024,0 0-4934</inkml:trace>
  <inkml:trace contextRef="#ctx0" brushRef="#br0" timeOffset="21067.2">2301 7385 11530,'0'0'513,"0"0"-962,0 0 898,0 0 800,27 27-64,-27-27-256,28 0-513,-2 28-191,-2-3-97,31 2 192,-2-27-160,-1 26-96,-25 0 0,26-26-64,-27 28 32,0-2 32,1-26-64,0 26 65,-27 0-33,0-26 64,0 27 0,0 0 0,-27-27 32,0 26-96,1 1 0,-26-2-32,25 2 0,-28 0-96,31-1-513,-2 1-704,-1 1-2627</inkml:trace>
  <inkml:trace contextRef="#ctx0" brushRef="#br0" timeOffset="24064.37">3864 8657 352,'0'0'352,"0"0"-128,-27 0 1026,27 27 703,0-27-415,0 0-161,0 0-32,0 0 1,0 0 63,0 0-352,0 0-256,0 0-32,0 0-65,-27 0-159,27 0-257,0 0-128,0 0 64,0 0 1,0 0 63,0 0 0,0 0-96,27 0-96,-27 0 97,0 0-65,27 0-32,-2 26-32,-25-26 32,53 0-96,-26 0 64,25 0-32,1 0-32,2 0 64,-4 0-64,3 0 32,25 0-64,-26 0 96,26 0-64,-26 0 32,-26 0 0,25 0 0,-25 0 32,-1 0-64,-26-26 0,28 26 96,-28 0-96,0 0 0,0 0-160,0 0-192,-28 0-353,28 0-384,0 0-1089,0 0-1665</inkml:trace>
  <inkml:trace contextRef="#ctx0" brushRef="#br0" timeOffset="29445.68">10454 6326 3267,'0'0'1217,"0"0"-64,0 0-96,0 0-192,0 0 768,0 0-63,0 0-129,0 0-544,0 27-128,27-2 31,-27 2-223,0-27-1,0 27-191,0 26-129,0-26-96,0 25-32,27 1-96,-27 2 64,-27 22-63,27 4 31,0-3-32,-27-24 32,27 25-64,0 1 64,-26-1-32,26 1-32,0-28 64,-28 28-32,28-27-32,0 0 0,0 1 0,0-2 32,0-26-32,28 1 0,-28 0 32,0-27-32,26 0 0,-26 26 32,27-26-32,-27 0 32,27 0-32,-27 0-32,25 0-32,-25 0-32,27 0-32,-1 0 32,1 0 32,0 0 31,-2 0 33,2 0 0,-1 0 0,1 0 0,0 0 0,25 0-64,-26 0 128,29 0-128,-4 0 64,3 0 0,25 0-32,-26 0 0,26 0 64,1 0-32,-28 0-32,29 0 32,-2 0-32,-26 0 0,-1 0 32,28 0 0,-28 0-32,28 0 0,-1 0 0,2-26-64,-2 26-32,-26 0 0,26 0 96,-26 0-32,-1 0 64,28 0-32,-53 0 32,25 0 0,3 26 0,-29-26 0,-2 0 32,3 0-32,1 0 32,-1 0 0,-27 0-32,26 0 0,0 0 0,-26 0 0,26 0-32,-26 0 32,0 0 0,0 0 32,27 0 0,-27 0 32,0-26 0,0 26-96,0 0 64,0 0-32,0 0 0,0-27 0,0 27-32,0 0 0,-27-27 0,27 27 32,0-26 0,0 0 0,-26 26 0,26-26 32,0-2-32,0 2-32,0-27 0,0 28 0,0-30 32,0-24-32,-26 26 32,26-27 0,0 1 0,-26 26 320,26 0 64,0 1-223,0-2-33,0 2-96,0-2 32,0 2 0,0 0-64,0-3 0,0 2 32,0 27-32,0-27 0,0 26 0,0 1 0,0 26 0,0-27 32,0 27-32,0 0 32,-27 0 0,27-27-64,0 27 32,0 0-32,-28 0 0,28 0 32,-27 0-32,3 0 32,-2 0-64,-2 27 64,-26-27 32,29 0-32,-55 0 32,28 0 0,-55 0 32,2 0 96,-28-27 96,1 27 129,0 0-289,-27 0 0,26 0-64,-26 0 32,27 0-32,27 0 32,-1 27-128,52-27 0,-25 27-288,52-1-641,1 1-929,26 0-2082</inkml:trace>
  <inkml:trace contextRef="#ctx0" brushRef="#br0" timeOffset="34118.95">21360 6378 2850,'25'0'897,"-25"0"-897,0 0 64,-25-25 288,25 25 1026,0 0 319,-27 0-768,27 0-576,-27 0-1,1 0-32,-1 0-96,-25 25-160,-1-25-192,-26 0-192,-2 27 64,2-27 64,-1 0 224,1 0 128,1 0 128,24 0-96,-24 0-192,24 0 0,0 0 0,30 0 32,-4 27 32,1-27-32,0 0 97,27 0-65,0 0 32,0 0 0,0 0 96,0 26-64,0-26-64,0 0-64,0 0 0,0 27 0,0-27 0,0 27 128,0-1 289,0 0 255,0 27-191,0 2-193,0-3-160,0 28 32,0-28-96,27 28 0,-27-28-32,27 1 0,-27 27 0,0-28-64,0 1 97,0 27-33,0-26 0,0-2 0,0 1 0,0-26 0,-27 25 32,27-24 32,0-2-32,0 0-32,27-26 32,-27 26-32,0-26 32,0 0 64,28 0 32,-28 0 0,24 0-31,2 0-65,-26 0 0,28 0 32,26-26-64,-30 26-32,30 0 0,0 0 32,24 26-32,1-26 32,1 0 0,-1 0-32,29 27 0,-3-27 0,0 0 32,1 0-32,26 0-32,-27 0-128,3 0-257,24 0-223,-27 0-65,29 0 225,-29 0 223,0 0-223,2 0-33,-28 0 225,-1 0 192,-51 0 64,28 0 32,-29 0 32,-2-27 160,-24 27 353,27 0-1,-27 0-63,0 0 127,0 0 33,0-26-129,0 26 1,-27 0-65,27 0-95,0 0-33,0-26-96,0 26 0,0-26 97,0-2 31,0 2-96,0 0-192,0-1 64,0-26-95,0-27-33,-24 28-33,24-28-63,-26 1 64,-2-1 32,28 1 64,0-1 0,-27 28-31,27-2 95,0-25 0,0 26-32,0-1-96,0 28-32,0-26-32,0-2-225,27 28 1,-27-28 0,0 29 256,0-2 64,0 27-32,0-26 64,0 26-32,-27 0-32,27 0 0,-27 0 0,2 0 0,-2 0 0,1 0 0,-28 0 0,-24 0 0,-1 0 0,-29 0 96,3 0 0,-54 26 128,27-26 33,-52 0-65,24 27-32,1-2-128,1 2-128,52 0-1057,1-1-3011</inkml:trace>
  <inkml:trace contextRef="#ctx0" brushRef="#br0" timeOffset="37676.15">1718 10246 13869,'-25'28'544,"25"-2"-992,0-26 448,25 0 352,-25 0 417,27 0 0,26 26-417,-1-26-320,3 0 0,22 0 0,5 0-32,-4 0-128,2 0-289,-28 0-191,-25 0-417,28 0-801,-55 0-416,26 0-1634</inkml:trace>
  <inkml:trace contextRef="#ctx0" brushRef="#br0" timeOffset="37985.17">2248 10114 11723,'-26'-26'352,"26"26"-416,0 0-224,0 0 192,0 0 416,0 0-64,26 0-160,0 26 0,28 1-64,0 0 32,-3-1 32,30 0-96,-2 28 32,-26-28 0,-27 0-64,0 1 32,-26-2 193,0-25 319,-26 28 417,-26-1-96,25-2 0,-28-25-97,5 27-415,-5 0-257,28-27-64,3 0-289,-2 0-383,-2 26-1154,1-26-3395</inkml:trace>
  <inkml:trace contextRef="#ctx0" brushRef="#br0" timeOffset="38937.21">4048 11465 3555,'-27'0'7495,"2"0"-6983,25 0 449,-27 0 609,27 0 192,-27 0-417,27 0-705,27 0-544,-27 0 193,27 0 63,25-25-128,2 25 1,-3 0-97,30-27 64,-2 27 128,1 0-160,25 0 97,-26 0-257,2 0 32,-30 0-32,30 0 64,-29 0-128,-25 0-257,0 0-640,-1 0-704,-26 27-1859,-53-27-9768</inkml:trace>
  <inkml:trace contextRef="#ctx0" brushRef="#br0" timeOffset="42880.45">11936 9214 800,'0'-28'2178,"-27"3"-704,27-3-161,-27 28-96,27 0 705,0-27-385,-25 27-448,25 0-224,0 0-160,0 0-97,0 0-223,0 0-65,25 0-160,-25 0 0,27 27-31,-27 1 255,27-3 0,-27 3-127,0 23-193,0 4 32,26 25-96,-26-28 32,0 28 0,0-2-32,0 2 0,0 0 32,0-1-32,0 1 32,0-1-32,0 1 32,0 0-32,0-2 0,0-24-32,0-1 32,0-28 0,0 30 0,0-30 0,0-25 0,-26 27 32,26-27-32,0 0 0,0 0 0,26 0 32,-26 0 0,0 0-32,0 0 0,28 0-32,-28 0 0,24 0 32,3-27 0,1 27 0,-1 0 0,-1 0 0,26 0 32,2 0-32,-1 0-32,-1 0 64,28 0-32,-1 0 0,-1 0 0,30 0 0,-29 0 0,26 0 0,-25 0 0,26 27 64,-1-27 128,2 0-32,-27 0-32,25 0-160,-52 0 32,26 0 0,0 0 32,2 0-64,-30 0 32,3 0 32,0-27-64,-2 27 64,-26 0 0,1 0 32,0 0-64,-27 0 65,0 0-33,0 0-64,25 0-33,-25 0 1,0 0 0,27 0-64,-27 0 0,26 0 64,-26 0-64,27-25 32,-27 25-32,0 0-32,27 0 128,-27 0 64,0 0-32,0 0 64,0 0-64,0 0-32,0 0-32,0-27-97,0 27-63,0 0-64,0-28 128,0 28-96,25 0 127,-25-25 33,0 25 64,0 0 32,0 0 32,0-27 32,-25 27-64,25-26 32,0 26 0,0-26 32,0 26 1,0-28 31,0 2-32,25 0-32,-25-27-32,0 26 32,0-26-32,0 0 32,0 1 0,0-2 32,0-26-32,0 0 192,0 2 128,0 24-223,-25-24 31,25 24 160,-27 1-128,27 1-64,-27-1-64,27 26 129,0-1-1,-26 3-64,26-1-64,0-2-32,0 28 0,0-25-64,0-3 32,26 28-32,-26-27 32,0 27 0,0-25 0,0 25-32,0 0 32,0 0 32,0 0-64,0 0 0,0 0 0,0 0 0,-26 0-32,26 0-32,-27 0 32,2 0 64,-2 0 0,-26 0 0,1-27 32,-2 27 0,-51 0-32,24-26 32,-51 26 64,0-27 96,-28 27 32,4-27 64,-31 27-127,2-26 63,27 26 256,-2 0-95,55 0-385,-2 0-64,29 26-641,23 1-288,28 0-416,27-1-1474,0 1-3235</inkml:trace>
  <inkml:trace contextRef="#ctx0" brushRef="#br0" timeOffset="44222.52">12994 10750 4964,'27'0'3620,"-27"-26"-3012,0 26 513,0 0 865,0 0-544,0 0-962,0 26-160,0 1 129,0 0 127,0-1 65,27 26-225,-27 2-256,0-1-64,0 0-96,0-1 0,0 2-192,0-28-224,0 1-417,0-2-672,28-25-1186,-28 0-2722</inkml:trace>
  <inkml:trace contextRef="#ctx0" brushRef="#br0" timeOffset="44611.55">12784 10962 14093,'0'27'865,"0"-2"-993,0-25-1,0 0 770,0 0 993,0 0-930,0 0-480,0-25-127,0 25-162,26-27 65,0 1 0,-26 26-192,26-27 160,1 0 0,0 1-32,-1-26 64,0 25 0,0 0-32,1 1 0,0-1 64,1 27-64,-28-25 0,24 25 32,2 0 0,-26 0 64,27 0-96,-27 25 96,28-25-64,-28 27 0,0-1 0,27-26-96,-3 27-256,4-27-705,-2 27-1153,1-27-1730</inkml:trace>
  <inkml:trace contextRef="#ctx0" brushRef="#br0" timeOffset="47013.68">21809 9265 1761,'0'-25'1858,"0"25"-1217,-27-26 640,27 26-545,-25-28 321,25 28-32,0-25-128,0 25-160,0-28-64,0 28-33,0 0-416,0 0-320,0 28 160,0-3 97,0 29 319,25-1 97,-25 0-289,0 26-96,0 1-96,27-1 0,-27 1 0,0 26-64,0-27 32,0 28-32,0-27-32,0-2 0,0 2 0,0-28 64,0 28-64,0-28 32,0-24-64,0-1 64,0-2 33,27 2-65,-27 0 64,0-27-32,0 0 32,26 0 32,-26 0-32,0 0 32,0 0 32,27 0 224,-27 0 129,25 0-129,2 0-192,0 0-32,-1 0-96,26 0 33,30 0-65,-29 0 0,52 0 32,-26 0-32,26 26 0,2-26 0,26 0 0,-27 0 0,26 0 0,0 0-97,0-26-287,1 26 192,-28 0 160,1-27 0,0 27 32,0 0 0,0-27 0,-28 27 0,30 0 0,-56 0-32,1 0 32,-26 0 32,-2 0-32,-25 0 32,27-25 0,-27 25 256,0 0 289,0 0-97,0 0-127,-27 0-97,27 0-96,0 0-160,0 0 64,0 0-32,0 0 32,0 0-32,0 0 32,0 0 0,0 0 0,0-27 32,0-1 33,-25 3-97,25-2 192,0 1-32,0-28-128,0 2 32,0-1-128,0-27 0,0 1 0,0-1 0,0-25 32,0 25-64,0-27 64,-27 29 32,27-2-128,0 1 64,-27 26 64,27 26-32,0-1 160,-26 28-32,26-25-160,0 25 128,0 0-96,0 0 0,0-26-64,0 26 0,26 0 0,-26 0 64,0 0-64,0 0 32,0 0 32,-26 0 32,-1 0-64,2 0 64,-29 26 32,0-26-64,-52 0 64,1 0 160,-27 0 65,0 0 63,-55 0 32,29 0 97,-26-26-97,-3 26-288,28 0-96,2-28-64,25 28-128,24 28-865,31-28-449,-5 26-992,30-1-2370</inkml:trace>
  <inkml:trace contextRef="#ctx0" brushRef="#br0" timeOffset="49337.82">3916 15598 5541,'0'0'576,"0"0"-544,0 0 32,-27 0 1154,27 0 95,0 0-801,0 0 289,0 0 320,0 0 128,27 0-160,-27 27-480,0 0-321,0-2-192,0 30-32,0-3 0,-27 28-32,27 25 32,0 2-96,0-1 32,0-2 0,0 4 0,0-29 0,0 1-32,0-28-128,27 28-64,-27-27 32,0-27 128,0 28 96,0-28-32,0 0 0,0-26 128,26 0-32,1 0-96,0 0-96,-2 0-224,28 0 63,26 0-63,-24 0 224,50 0-192,-25 0-385,-1 0 0,26 0 161,-24 27 256,-3-2 224,28-25 64,-52 28 0,24-28 96,2 0 96,-53 0 160,25 27 97,-25-27 192,-1 0 319,-26 0 1,0 0-384,0-27 0,0-1-33,0 3-192,-26-28-159,26-1-129,0-24 32,-27-2-96,27 1-32,0-28-64,0 29-96,0-29 0,0 0-129,0 2 65,0 25 160,0 1 32,27 26 32,-27 28 0,0-3 0,0 2-32,0 26 32,0-26 32,0 26 32,0 0 128,-27-27-128,27 27 64,-27 0 33,2 0-65,-28 0 0,-1-28 224,-24 28-128,-1 0-128,-2 0 32,-25 0-96,1 0-128,-2 0-320,2 0-705,0 0-1185,26 0-898</inkml:trace>
  <inkml:trace contextRef="#ctx0" brushRef="#br0" timeOffset="49807.84">1297 15625 11851,'-81'27'672,"54"-2"97,27-25-417,0 0 737,27 0 225,-1 0-610,29 0-383,24 0-257,-1 0-64,2 0 0,26 0-64,-28 0-257,2 0-159,-1 0-385,2 0-96,-57 28-256,31-28-513,-55 0-576,0 0-4612</inkml:trace>
  <inkml:trace contextRef="#ctx0" brushRef="#br0" timeOffset="50073.86">1772 15518 9737,'-27'0'704,"27"0"-319,27 27 512,-1-27 96,26 0 128,-25 28-289,28-28-511,-5 25-257,32-25 96,-30 27 128,1 0-256,0-2 0,-27 3 64,0-1 161,1-1 223,0 0 97,-27 27-225,-27-26-128,0 26-128,-25-26 128,-1-2-160,-26 2 65,26-1-161,-26-26-385,-2 27-960,30 0-2275</inkml:trace>
  <inkml:trace contextRef="#ctx0" brushRef="#br0" timeOffset="52124.98">18077 14461 6085,'28'0'1474,"-28"-28"-642,0 28 706,0 0 31,0-25-319,0 25-322,-28 0-223,1-28-224,27 28-193,-26 0-64,-26 0-64,25 0-96,-53 0 0,28 0 0,-29 28-64,-25-28 64,1 0-32,0 0 65,-27 0-33,0 0 96,0-28-64,-2 28-32,2 0-64,-2-26 0,2 26 64,0 0 32,53-28-32,0 28-32,-1 0 0,28-25-32,26 25 32,-1 0-64,-1-27 32,28 27-64,0 0-64,0 0-96,0 0-193,0 0 289,0 0 32,0 0 64,0 27-32,0-2 64,0 3 0,0-2 32,-27 27-64,27 0 32,-24 27-32,-2-26 32,-2 24 0,1 28 0,27-26-32,0 26 64,0-27-64,0 28 32,27-29-64,-27 2 96,28-28-32,-28 28 32,0-28 128,0 3 0,0-30-64,0 29-64,0-29 1,0-25 31,0 28-64,26-28 64,-26 0 0,24 27-128,31-27 160,-2 0-64,-1 0-32,2 0 0,24 26 0,2-26-32,-1 0 64,26 26-64,1-26 32,28 0 32,-2 0-32,26 0 0,2 0 32,-2-26-32,-26 26 0,28-26-32,-1 26 32,-27 0-64,0-27-128,-27 27 95,-26 0 97,-51 27-32,-1-27 32,-1 0 32,-26 0 129,0 0 191,0 0 128,27 0 1,-27 0-129,0 0 0,-27-27 97,27 27-97,0-28-63,0 3-97,0-2 32,0-25-128,0-3-64,0-23 64,-26-2-160,26 1 128,-27-26-96,27-2 0,-28 0 160,28 29-64,-24-2-96,24 1 96,-27 26-96,27 1 64,-28-2-32,28 28 0,-26-1-64,26 0-192,0 27-224,0-25-289,0 25-288,0 0-833,-27 0-2210</inkml:trace>
  <inkml:trace contextRef="#ctx0" brushRef="#br0" timeOffset="53907.08">27208 14301 5188,'-211'0'1762,"79"0"192,0 0-385,-1 0-127,1 0-97,0-27-224,26 27-288,-2 0-257,30 0-447,24 0-129,29 0 0,-2 0-32,1 0-33,26 0 33,0 27-32,0-27 32,0 0 32,0 0 0,0 25 32,0-25-32,0 0 0,0 28 0,0-2 64,0 2 65,-27-3-65,27 3 64,0 24-32,0 1 0,0 26 64,0 1 96,-27-1 1,27 1 31,0-2-64,0 1-160,0 29-64,0-29-32,27 1 32,-27-2 32,0 2-32,0-1-96,0-26 192,27 1-32,-27-29 192,0 3-127,26-1-97,-26-27 32,0 0-32,0 26-64,0-26 0,27 26 32,-27-26-32,25 0 32,2 0 32,0 0-161,1 0 1,-2 0 128,25 0-64,30-26 160,-2 26-256,0-26 160,1 26 64,52 0-64,-26 0-128,26 0 352,0 0-224,0 0 0,0 0-128,28 0 128,-28 26-32,0-26-96,-26 0 64,27 26 0,-26-26 0,-29 0 64,1 0 64,-26 0-96,2-26 96,-31 26-32,-24-26 0,27 26 64,-27-27 128,0 27-31,-27-28-65,27 28 0,0 0-96,0-25-64,27 25 32,-1-27 32,2 0-32,-1 27-32,-3-53 128,4 26 96,-1-25 289,-1-1-161,-26-26 32,27-1-64,-27-25-223,-27-3-1,1 4-481,-1-3 770,-1 2-642,4 25-159,-3-25 256,27 51 192,-28 1 64,28 0-128,0 27 32,-26-2 32,26 28 32,0-25-96,0 25 0,0 0-33,26 0 33,2 0-32,-28 0 96,27 0 0,-27 0-32,-27 0-64,-27 0 32,3 0 160,-57 0 128,-24 0 129,-25 25 127,-30-25 65,-25 0 127,1 0-447,-1 0-65,27 0-224,-2 0 128,55 0-321,0 0-543,54 28-1122,24-28-2338</inkml:trace>
  <inkml:trace contextRef="#ctx0" brushRef="#br0" timeOffset="61423.51">28825 5981 2146,'-28'0'7623,"1"0"-7335,27 0-32,0 0-96,0 0 97,0 0 63,27-25 64,25 25-288,3 0-64,-2-28 161,-1 28 319,1 0-256,-1 0-256,28 0 32,-28 0-288,2 28 32,-1-28 192,-1 25-32,3-25 32,-29 27 64,-2 1 0,3-3 32,-27 2 288,0 25-95,0-24-97,0 24-64,0-26-128,-27 28-64,27-1 64,0-28-32,0 29 96,0-1-64,0 26 128,0 1 256,0 0 96,0 0-191,0-2 223,0 28 129,-24 0-225,24 0 96,24 0-63,-24 28 31,0-2-256,27 0-63,-27 0 31,28 0 32,-28 1-64,27-1 0,-27-25 128,26 25-159,0 0 95,-26 1 0,26-1 32,1-27-32,0 27 129,-27-24-225,26-2 160,-26-1-256,26 2 32,27-29-64,-26 2 64,27 0-64,-3-1 32,30-26-64,-29 1 96,28-2-64,-28 1-96,28-26 160,-28 26-64,2-26-64,-28-27 96,26 26 32,2-26 0,-26 0-192,-4 0 192,2 0-161,-26 0 33,0-26 160,0-1-320,0 27 96,-26-27 192,2 1-128,-31-1 32,28 27 160,1-25-192,-26 25 0,25 0-321,-26-28 97,27 28 32,0 0 192,-1 28 32,0-28 32,-25 25 128,52 2-96,-53 26 0,53-26 0,-27 25 0,27 2 0,-28 25 0,28-26-32,0 26 64,0 1-32,0-1 96,0 1-32,0 26 64,-24 0-64,24 0 32,0 26-64,-26-26 32,26 27-160,0-1 513,0-27-257,0 27 128,0 2-64,0-1 97,0-1-129,26 27-32,-26 1 96,0-28-320,0 26 96,0-26 96,0 28-192,0-26 224,-26 24-320,26-26 256,0 27-64,0-27 32,26 28-32,-26-28 0,0 0-64,24 1 128,-24-26-192,0 25 128,0 0 0,28 0-64,-1 1 0,-27-1 64,27 0-128,-27-26 0,26 27 96,-26-53-32,0-1 64,26 1-32,-26-28 0,0 28 96,-26 0-128,26-2 32,0 2 32,-26 0-64,26-28 64,-27 0 32,27-24-64,-27-1 32,27 26 32,-28-27-64,4-26 32,24 26 0,-26 1-32,-2-27-128,1 0 64,-24 0 64,23 27 32,-25-27-96,0 0 64,1 0-352,-28 0-737,1 0-673,-26 0-4099</inkml:trace>
  <inkml:trace contextRef="#ctx0" brushRef="#br0" timeOffset="66084.77">5293 8525 7879,'-28'0'1377,"28"0"-672,0 0 576,0-27 321,0 27-385,0 0-448,0 0-353,28 0-64,-1 0 33,-1 0 63,26-26-128,2 26-192,24 0 33,2 0-1,-1 0 0,53 0-32,-27 0-96,55 0 64,-1 0-128,1 0 64,-1 0-128,-27 0 192,0 0-96,1 0 0,-28 0 0,-26-27-32,1 27-160,-53 0-128,-2 0-65,2 0-255,-27 0-866,-27 0-3074</inkml:trace>
  <inkml:trace contextRef="#ctx0" brushRef="#br0" timeOffset="67540.86">3889 8789 128,'0'0'3939,"-25"0"-3939,25 0 96,-27 0 1122,0 0 767,27 0 194,-26 0-770,26 0-512,-27 0-225,27 0 321,0 0-128,0 0-224,0 0-353,0 0-256,27 0 64,-1 0 32,1 0 0,25 0-96,28 0 129,-1 0-97,2 0-32,24 0-32,-26-25 64,26 25-64,-25 0 0,-1 0-96,-26 0 0,2 0-161,-4 0-223,-23 0-161,-28 0-640,-28 0-1410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26:17.89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FF"/>
    </inkml:brush>
    <inkml:brush xml:id="br3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8786 2239 9833,'0'0'1761,"0"0"33,0 0-352,0 0-482,0-26-127,0 26-288,27 0-193,-1 0-288,1 0-64,25 0 32,-25 0 64,27 0 0,24 0-192,-24 26 224,25-26-64,1 0 33,-1 0-162,-26-26 1,26 26-96,-53 0-384,26-28-769,-25 28-1058,-27 0-992,27 0-2242</inkml:trace>
  <inkml:trace contextRef="#ctx0" brushRef="#br0" timeOffset="433.02">8999 1946 10570,'0'0'192,"27"0"-288,-27 0 64,0 0-65,0 0 162,-27 0 31,27 0-64,-28 27-32,28-27 96,-26 26-32,-1 1 64,-25-27 32,25 27 32,-26 1-32,26-3 193,-25 0 63,-1-25-64,25 28-223,28-2 31,0 2 448,0-2 65,28 0-129,-1 0-223,51 1-193,2 0 0,-26-1-64,24 26-64,-23-25-641,-4 0-1537,-23-1-4196</inkml:trace>
  <inkml:trace contextRef="#ctx0" brushRef="#br0" timeOffset="4022.23">10057 3987 1249,'0'0'2146,"-27"0"128,27 0-128,0 0-577,-27 0-480,27 0-320,0 0-32,27 27-97,-27-27 225,53 0-128,-1 0-225,30 0-191,-4 0-161,54 0 96,0 0-128,27-27 64,28 27-31,23-26-33,-23 26-64,24 0 0,1-27 0,-28 27 32,-24 0 32,-2 0 0,-52 0-64,-1-28-64,-50 28-64,-2 0-192,-28 0-481,-25 28-928,0-28-1410,0 0-5509</inkml:trace>
  <inkml:trace contextRef="#ctx0" brushRef="#br0" timeOffset="9754.54">9898 4066 1633,'0'0'1121,"-27"0"-256,27 0-128,0 0 320,0 0 768,0 0-351,0 0-609,0 0-97,0 0-31,0 0-128,0 0-193,0 0-256,0 0-128,0 0 96,0 0 129,27 0 63,26 0-32,-1 0-96,2-27-96,0 27-64,25 0 0,-26-25 0,26 25 0,0 0-64,1 0 64,-2-27-32,2 27-32,27 0 0,-2 0-96,1 0 0,0-26 96,0 26 64,-1-27-64,2 27-32,-27 0 64,-28 0 0,28 0 0,-28 0 0,28 0 0,-2 0 0,1 0 0,2 0 32,-30 0 224,30-28 33,-2 28 191,1 0-288,-28 0-96,1 0-32,2 0 65,-31 0-97,31 0-32,-2 0 0,-28 0 0,2 0 0,26 0 96,-26 0-64,-27 0-96,25 0-897,-25 0-1698,0 0-6277</inkml:trace>
  <inkml:trace contextRef="#ctx0" brushRef="#br0" timeOffset="14899.84">3201 3033 1057,'0'0'1857,"0"0"-415,26-27-449,-26 27-33,0-27 97,0 27 33,0-25-194,0 25 33,0 0-224,0 0-417,0 0-256,-26 0-192,0 0 64,0 0-32,-28 0 96,2 25-32,-1 2-64,-2-27-321,-23 27 33,0-27 320,-3 26 32,2 1 64,26-27 0,1 27-32,25-27 32,1 25-64,26 2 32,-27-27-33,27 0 1,0 28 64,27-3 64,-1 2 65,-26-1-33,27 0-32,-2 2-96,2 25 64,-27-2-32,27 3 64,-27 26-64,0-28 0,0 55 0,0-28 32,0 1 64,0 0-96,0-2 32,0 29 32,0-28 96,0 1 96,-27 25-63,27-25 255,0 0-96,0-28-95,0 28 159,0-27-32,0-1-63,27 2-129,-27-1-64,26-26 192,1-1 161,-27 1-65,25-2-128,2-25-159,0 27-65,-1-27 0,2 28 64,23-28 64,4 0 0,23 25-160,-24-25 0,-2 27-96,1-27-512,0 0-1667,-1 0-4483</inkml:trace>
  <inkml:trace contextRef="#ctx0" brushRef="#br0" timeOffset="15887.9">8310 5178 7623,'0'0'1057,"0"0"-961,0 0 0,27 0 384,-2 0 353,2 0 416,-1 0-320,53 0-576,-24 0-65,50 0-96,-25 0-32,25 0-32,27 0-96,-26-25 32,27 25-64,-28 0 32,27-27 32,-52 27-64,-1 0-320,-24 0-1089,-29 0-3364</inkml:trace>
  <inkml:trace contextRef="#ctx0" brushRef="#br0" timeOffset="18320.04">20221 5153 800,'0'0'128,"-27"0"513,27 0 736,0 0 481,0 0 544,0 0-480,0 0-609,0 0-63,0 0 223,0 0-224,0 0-448,0 0-289,27 0-127,-1 0-129,53 0-64,2 0-96,25 0-64,26-27 0,0 27 0,28 0-32,24-27 0,1 27 0,26 0 32,2-25 64,-2 25-96,29 0 0,-30-28 65,28 28-33,-52 0-32,-2-27 64,-25 27-32,1 0 64,-55 0-96,2 0 0,-55 0-64,-25 0-769,-1 0-1409,-52 0-2467</inkml:trace>
  <inkml:trace contextRef="#ctx0" brushRef="#br0" timeOffset="22848.3">16754 5178 6726,'0'0'1025,"0"0"-737,0 0 737,0 0-32,0 0 801,25 0-257,29 0-832,0 28-481,25-28-128,-2 0-32,31 0 32,24-28 96,2 28 1,-2-25 159,0 25 0,0-27-95,-27 27-257,-50 0-929,-5 0-4036</inkml:trace>
  <inkml:trace contextRef="#ctx0" brushRef="#br0" timeOffset="26463.51">26123 1046 4772,'-25'0'1249,"25"0"257,-27 0-225,27 0-384,0 0 192,0 0-224,0 0-289,0 0 289,0 0 0,27 0-449,-2 0-320,29 0-128,-28 0 32,26-27-160,2 27-256,-28 0-193,1 0-416,-2 0-480,2-25-1410,-27 25-4899</inkml:trace>
  <inkml:trace contextRef="#ctx0" brushRef="#br0" timeOffset="27096.54">25990 1099 5509,'-24'27'288,"24"-27"449,0 0 256,0 0-737,0 0 545,0 0 95,0 0-607,0 27-97,0-27 64,24 25 193,-24 28-129,27-26-160,-27 53 0,0-28 32,28 29 33,-28 23 31,26-24-96,-26 52-128,27-25 0,-27-2 0,0 55 32,0-1 0,0 0 0,0-1-32,25-26 32,-25-25 32,0-2-31,0 2-33,27 0 64,-27-3-64,0 28 96,0-24 288,0-3-31,0 0-193,0-23-32,-27 23 0,27-25 128,0-28 129,0 28-161,0-27-64,-25 26 0,25-26 0,0 26-159,0-26 31,0 26-32,0 1-64,0 0 64,0 0-64,0-27 96,0-1 416,0-25-31,0 26-129,0-26-128,25-27-96,-25 25 64,0-25-128,0 27-32,0-27-32,0 0-96,0 28 96,27-28 32,-27 0 0,0 25 32,27-25 32,-1 0 160,-26 0-31,52 27-161,-25-27 0,0 0-128,26-27-65,-28 27-191,29 0-929,-28-25-1634,2 25-4932</inkml:trace>
  <inkml:trace contextRef="#ctx0" brushRef="#br0" timeOffset="27833.59">26943 1099 10025,'0'-28'1281,"0"3"353,0 25-353,0 0-704,0-27-289,0 27-352,-25 0-96,25 27 31,-27-2 33,1 3 32,26 26 64,-27-2-64,27 1 96,27 27 0,-1-28-32,1 1-32,-2 1 64,29-2 96,0-26-31,-3 2 127,4-2 96,23-26-64,-24-26 33,-28-2-33,0 2-32,0-26-192,-26-2-32,-26 1-64,0 1 0,0-1 0,-28-1 32,-24 28 64,23-1 0,4 2-64,-3 25-64,0 0-64,29 0-1,25 25 65,0 2 128,0-1 64,52 1-31,1 0-33,-1-1-32,3 1-193,-2-2-383,26-25-1570,-26 27-3075</inkml:trace>
  <inkml:trace contextRef="#ctx0" brushRef="#br0" timeOffset="28020.6">27658 1363 11402,'28'27'737,"-28"0"288,0-1 288,0 2-224,0-2-416,27 0-321,-27 0-256,0 0-544,26 28-1410,-26-28-2210</inkml:trace>
  <inkml:trace contextRef="#ctx0" brushRef="#br0" timeOffset="28647.62">27075 2081 1761,'-24'-28'11755,"-4"28"-11498,2-27 351,-1 27-416,0 0-224,2 0 224,-2 0-63,27 27-129,-26 1 32,-1-3 32,27 28 128,27 1-128,-1-2-64,26 1 0,2 0-192,0-26 32,-3-27 96,4 25 31,-5-25 130,5-25-1,-28 25 64,-1-27 32,0 1-32,-26-1 64,0-26-63,-26 27-161,0 0-33,-1-2-31,0 2 161,-1-2 159,-22 3 320,-5 25-63,4-25-193,23 25-288,-25 25-32,26-25 0,27 25 0,0 3 64,0-2-64,54 2-416,24-2-481,-23 26-641,22-25-1472,-22-27-4678</inkml:trace>
  <inkml:trace contextRef="#ctx0" brushRef="#br0" timeOffset="28900.65">27526 2291 6598,'55'0'5189,"-5"27"-4837,-23-27 1346,1 0-1346,25 0-416,-53 0 128,0 27-32,0-27-128,0 26 160,0-26 128,-26 27 289,26-2-161,-27 2-192,27-27-32,0 27 32,0-27 64,27 26-96,-1-26-63,0 0-194,-26 0-351,26 27-962,-26-27-2113</inkml:trace>
  <inkml:trace contextRef="#ctx0" brushRef="#br0" timeOffset="29094.66">27183 2874 15086,'0'27'128,"0"-27"-352,0 0 320,0 0-993,0 0-1153,0 0-288</inkml:trace>
  <inkml:trace contextRef="#ctx0" brushRef="#br0" timeOffset="29210.67">27183 3006 256,'0'27'7975,"0"-27"-9224,0 26-865,0-26-1569</inkml:trace>
  <inkml:trace contextRef="#ctx0" brushRef="#br0" timeOffset="29348.67">27207 3165 2882,'0'28'3844,"0"-28"-3716,0 0 160,0 25 1,0-25-770,0 0-1152</inkml:trace>
  <inkml:trace contextRef="#ctx0" brushRef="#br0" timeOffset="30112.72">27130 3403 224,'0'-25'9417,"0"-2"-9033,-28 27 128,28 0 834,-27-26-706,3 26-319,-4 0 31,-25 26-192,26 1 160,2-2 289,-2 29-129,27-1-255,0-26-65,0 25-96,27 1 32,25-26-64,1 26-128,-1-28 0,3-25 0,-2 27 192,-1-27 224,2-27 161,-2 2-129,-26-2 0,1 1-63,0-1-33,-27-26 0,-27 1 0,0-2-160,1 28 65,-26-28-33,-2 29 160,2 25-96,-1 0-32,25 0-224,1 0 64,3 0 0,24 25-224,24 1 160,3-26 32,28 28-224,-5-2-289,32 1-608,-30-27-801,-26 27-1025,28-1-4868</inkml:trace>
  <inkml:trace contextRef="#ctx0" brushRef="#br0" timeOffset="30306.73">27686 3642 10345,'27'53'225,"-27"-53"767,26 27 642,-26-2-481,0 2-64,26 0-608,-26-27-481,0 28-801,26-28-1345,-26 0-2627</inkml:trace>
  <inkml:trace contextRef="#ctx0" brushRef="#br0" timeOffset="30436.74">27713 3483 15118,'0'0'448,"0"0"-1569,26 0 769,-26 0-1314,26 0-3619</inkml:trace>
  <inkml:trace contextRef="#ctx0" brushRef="#br0" timeOffset="30883.76">28242 3642 9705,'27'0'1313,"-27"-27"-192,0 27 1025,24 0-833,4 0-32,-2 0-416,1 0-448,25 0-353,-25 0-32,-1 0-256,1 0-705,-27 0-1025,27 0-1409,-27-26-1826</inkml:trace>
  <inkml:trace contextRef="#ctx0" brushRef="#br0" timeOffset="31055.77">28293 3483 8584,'0'0'1473,"0"27"-128,0 0 1346,0-1-737,0 0-641,0 27-416,0-26-673,28 26-224,-28-28-384,26 2-385,1 0-929,0-27-2786</inkml:trace>
  <inkml:trace contextRef="#ctx0" brushRef="#br0" timeOffset="31475.8">28982 3483 16463,'53'-26'961,"-26"-2"-481,-27 28 770,0 0-930,0 0-256,-27 0 64,-26 0-672,28 28 736,-29-2-224,28 1 32,26 0-64,-28-1-32,28-26 32,0 26 32,28 0-129,-2-26-159,1 27 0,0 0 256,-2-27 32,-25 0-96,0 26-33,0-26 65,0 27 64,-25-27 224,-2 25 97,-26 2-33,53 0 64,-28 1-224,28-28 97,0 25-193,0 2 96,28-27 32,25 0 64,-26 25-32,25-25-160,-26 0-256,1 0-353,0 0-608,-27 0-2146,0 0-6278</inkml:trace>
  <inkml:trace contextRef="#ctx0" brushRef="#br0" timeOffset="32045.83">27262 4093 9320,'0'0'2435,"0"0"-1571,27 0 898,-27 0-321,0 0-800,0 0-545,26 0-256,-26 26-1474,26 1-2113,-26-27-4645</inkml:trace>
  <inkml:trace contextRef="#ctx0" brushRef="#br0" timeOffset="32182.84">27341 4331 3875,'0'27'6470,"0"-27"-6374,0 0 545,0 0-289,26 25-672,-26-25-1698,0 0-5925</inkml:trace>
  <inkml:trace contextRef="#ctx0" brushRef="#br0" timeOffset="32304.84">27394 4438 11146,'0'25'865,"0"-25"-1153,0 0 448,27 0-192,-27 0-1025,26 0-2082</inkml:trace>
  <inkml:trace contextRef="#ctx0" brushRef="#br0" timeOffset="32874.88">27235 5019 10473,'0'-25'1634,"0"-2"-2211,-28 1 1090,28-1 1024,0 27-384,-24 0-448,-2 0-705,26 0-224,-27 27 192,27-1 32,0 26 0,0-25 32,27 26-32,-1-26 128,-2 25 0,31-24-64,24-3-160,-26-25 0,0 27 64,-1-27 64,30-27 64,-32 27 0,-23-53-32,1 28 0,-1-2-32,-54-25 0,27-3-224,-55 3 0,31-1 192,-57 26 288,2 1 289,-1 0-161,28 26-256,-1 0-64,-2 0 1,55 26-1,0 0-64,0 1 128,28 0 32,26-1-192,-2 1-96,1-2-192,0 2-321,-1 1-800,2-3-2371</inkml:trace>
  <inkml:trace contextRef="#ctx0" brushRef="#br0" timeOffset="33176.89">27871 5285 4452,'0'53'4804,"0"-53"-3747,0 27 609,0-27 768,0 0-448,0-27-961,26 0-833,-26 1-192,26-1-32,1 0 0,0 2 64,-1-3-64,-26 3 96,26 25 321,-26 0 127,26 25-64,-26 3 129,27-3-321,-27 2-128,27 0-128,1 26-384,-28-53-865,24 27-737,2-27-5125</inkml:trace>
  <inkml:trace contextRef="#ctx0" brushRef="#br0" timeOffset="34259.95">29062 1099 9961,'0'-28'737,"-27"28"608,27 0 128,0 0-576,0 0 224,0 0-64,0 0-480,27 0-193,-27 0 0,27 0-31,-2 0-289,2 0-32,26 0-32,-1 0-64,1 0 160,2 0-64,24 0-96,-26 0 64,-28 28-64,29-28 32,-28 0-32,26 27 0,-25 0 0,-27-2 0,27 28 64,-27-26 0,0 26 0,0 26 32,0-26-32,0 27 0,0 26 0,0 0-96,0 0-65,-27 26 65,27 26 64,-27-24-32,27 24 0,-25-24 192,25-2 449,-27 0-193,27-26-384,0 53 32,-26-27-32,26 1 256,0-1 321,0 0-289,0 0 1,0-25 63,26 0-32,-26-2-320,27 2 64,-27-2-32,0 0 32,0-25 32,0 27-64,25-28 32,-25 27-31,0-54 63,0 28-64,0 0-64,0-28 64,0 28 0,0-53 0,0 25-32,0 1 0,0-26-32,0 26 64,0-26-32,0 0 64,0-2 32,0 3-128,0-3 32,27-25 64,-27 0 0,0 28 32,0-28-32,0 0-32,0 0 160,0 0-160,0 0 64,-27 0-64,27 0-32,-25 0 32,-2 0 33,1-28-258,26 28-479,-27 0-770,0 0-576,2 0-1056,-2-25-3268</inkml:trace>
  <inkml:trace contextRef="#ctx0" brushRef="#br0" timeOffset="37712.15">2963 5311 6598,'0'0'320,"27"0"-352,-27 0 480,0 0 321,0 0 1089,0 0-353,0 0-672,0 27 96,0-27 512,0 0-223,-27 0-866,27 0-192,-52 0-160,26 0 32,-56 0-64,30 0 0,-1 0-128,-26 27 0,26-27 96,1 25-32,-1-25-65,-2 28 33,31-3-32,-3-25 160,1 28-64,-2-2 64,1 0 0,27 1 32,0 0 0,0-1 32,0 1 128,27-2-31,-27 2 31,28 26-32,-2 1-128,-26 24 32,27 1-64,-27 29 0,0-3 0,0 2 0,0 25-64,0-27 32,24 29 32,-24-28 0,0-2 64,0 3-32,0-27 160,0 0 0,28-28 97,-28 1 127,0 1-128,27-28 33,-27 0-33,26 0 64,1 2-64,25-28 33,-25 0 63,51 0-256,-24 0-96,24 0-96,-24 0-640,0-28-610,-2 28-1985,2 0-10986</inkml:trace>
  <inkml:trace contextRef="#ctx0" brushRef="#br1" timeOffset="42927.45">29405 3747 10986,'0'0'1057,"0"0"352,0 0 97,0 0-770,0 0-31,28 0 64,-28-25-321,26 25 129,1 0 95,-2 0-95,2 0-193,26 0-224,-1 0-63,28 0-33,-1 0-64,-26 0-193,2 0-223,-3 0-353,-25 0-128,-1 0-352,-26 0-641,0 0-800,-26 0-577,26 0-3235</inkml:trace>
  <inkml:trace contextRef="#ctx0" brushRef="#br1" timeOffset="44002.51">29934 3589 9032,'-51'-26'993,"51"26"1121,-28 0-352,28-26-129,0 26-352,0 0-736,0 0-449,0 26 160,55-26 193,-3 26-129,1 0-224,-1 28-96,2-28 96,-1 1-96,-28-2 96,2 2-160,0 0 128,-27 1-160,0-28 128,0 25 32,-27-25 32,0 0 0,-25 27 1,26-27-194,-1 0 97,0 25-448,2-25-385,25 0-864,25 28-1378,2-28-2691</inkml:trace>
  <inkml:trace contextRef="#ctx0" brushRef="#br1" timeOffset="44485.54">30835 3669 14381,'-26'-54'288,"26"28"-95,-27 0 415,0 0-480,1-1-64,0 27-96,0 0-192,-1 27 64,0-1 128,-1 0 0,28 27 0,0 0-160,0-1-1,28 30 1,-1-30 96,26-27 32,-1 30 64,2-29 224,24-26 193,-24 0 63,0 0-95,25-26-97,-26-1-32,-1-1 32,-25-24 65,0 27-321,-27-30-192,-27 3-1,-26-1 258,1 26 127,-3-26-96,-22 53-160,-5-26-32,4 26-32,24 0 0,28 26-129,0-26 129,26 26 32,0 1 64,26 0 0,0-1 0,28 26 0,-1-25-64,-28 0-256,29-27-1089,0 28-1955,-30-3-5316</inkml:trace>
  <inkml:trace contextRef="#ctx0" brushRef="#br1" timeOffset="44683.55">31391 3961 10537,'52'53'1154,"-52"-53"543,27 25-31,-27 2-898,0-27-543,0 27-161,27-27-737,-27 26-2402,0-26-6758</inkml:trace>
  <inkml:trace contextRef="#ctx0" brushRef="#br1" timeOffset="44831.56">31417 3801 15951,'-26'0'-32,"26"0"-353,26 0 353,-26 0-1313,26-27-1794,1 27-5061</inkml:trace>
  <inkml:trace contextRef="#ctx0" brushRef="#br1" timeOffset="45437.59">31894 3854 12844,'0'0'1025,"-27"0"-129,27-25 1026,0 25-1057,0 0-673,0 0-32,27 0-320,25 0-608,-25 0-353,-1 25-1730,28-25-4388</inkml:trace>
  <inkml:trace contextRef="#ctx0" brushRef="#br1" timeOffset="45964.62">32477 3669 9160,'52'0'2787,"-26"-27"-1826,1 27 1761,1 0-896,-28 0-1057,24 0-97,-24 0-415,0 0-321,0 0-97,-24 0 97,-4 0 64,-25 27-96,26-1-64,-25 1-32,25-2 32,1 2 32,26 0 0,-27 1 63,27-3-223,27 2 160,-27-2 64,26 3-128,28-28-289,-29 0 1,2 27 224,-1-27-1,1 0-319,-27 26-962,0-26 930,-27 0 320,1 27 192,-1-2 31,2 2 65,-2 0 0,0-1 193,27-26 255,0 27-96,27 0-223,25-1-33,1 0-64,2 0-64,-4-26-32,3 0-513,-3 27-1409</inkml:trace>
  <inkml:trace contextRef="#ctx0" brushRef="#br2" timeOffset="50167.86">3413 7590 6053,'0'0'1826,"0"0"-897,0 0 544,0 0 353,0 0-257,-27 0-512,27 0-384,-27 0-160,-25 0-257,26 0-224,-54 0-64,1 0-64,-26 0 64,-1 0 96,-2 27-64,30-27-32,-1 0 32,-1 26 32,28-26-32,25 0 32,1 0 0,-1 0-32,27 0 32,0 0-128,0 0-64,27 0-1,-27 27 97,0-27 160,0 27 1,26-2 127,-26 2 0,27 26-32,-27 0-32,0-1-96,25 28 32,-25 27-63,27-2-33,-27 2 32,27 25 0,-27 1-64,0 26 64,26-27-64,-26 0-97,27-25 97,-27-1 0,25-27 32,-25 0-32,27-26 64,-27-26-32,0-1 225,0 1-129,27-27 32,-27 0 160,26 0-192,26 0-96,2 0 32,0-27-96,25 27 192,0 0-224,27 0 64,-27 0-256,2 0-1346,-30 0-4932</inkml:trace>
  <inkml:trace contextRef="#ctx0" brushRef="#br2" timeOffset="54052.09">8626 8625 10345,'0'-28'289,"0"28"383,0 0 129,0 0-257,0 0-255,0 0 95,0 0 65,0 28 63,0-3-32,0 28 1,28-26-1,-1 26-223,26-27-129,-28 27-64,29 0 0,-1-1 0,-1 28-32,29-26 0,25-1-32,-29 0 32,31 26 32,24-26 0,1-1 0,-1 2-32,26-1 32,0-1-64,29-25 0,-2 26 96,-1-1-128,30-25 32,-4 26 32,4-25 0,23-3-96,0 1 64,1 28 0,27-27 0,-25 0 0,24-1 32,1 26-32,-27-25-32,26 26 96,1-26 0,-1-2-31,28 29-1,-28-54 0,28 26-32,-1 1 0,-2-27 0,3 0 0,0 27 32,-28-27-32,1 0 32,26 0 0,-26-27-32,-1 27 0,0-27 32,2 1-32,-2-1 0,-24 27-32,25-52-96,-28 25-97,1 1 161,-25-1 96,-2 0 0,-1 1 32,4 0 129,-29 0-1,-1-28 96,-24 28 0,-1-2-96,1 28-159,-2-26 95,-52 1-32,26-3-449,-54 3 610,4 25-225,-5-28-64,-22 28 64,-3-27-128,-26 27-481,28 0-672,-29-25-1250,2 25-2241</inkml:trace>
  <inkml:trace contextRef="#ctx0" brushRef="#br2" timeOffset="55112.15">22762 8730 11242,'27'-27'513,"26"1"127,-1 26-31,1 0-321,26 0-192,2 26 192,-2 1-95,1 26-193,-1-1 32,-26 2-128,-1 24-321,-25-24-159,-1 26 63,-26-55 417,-26 28 96,-1-25 288,-25-2 225,-1-26 256,-1 0 31,2 0-223,26-26-257,-29 26-96,28-28-96,27 3-128,0-3-64,27 3-128,1 25 64,25 0 64,-1 25 32,2-25 32,-1 28-128,-1-3 64,1 3-833,26-2-448,-26 0-513,-25 1-736,-4-27-2275</inkml:trace>
  <inkml:trace contextRef="#ctx0" brushRef="#br2" timeOffset="55840.18">22683 9630 7334,'-26'0'2595,"26"0"-2307,0 0 545,0 0 224,26 0 641,1 0-289,52 0-576,26 0-289,27-27-63,0 1 255,55 26 1,-2-27-160,-1 0-129,3 27-288,-29 0-384,0-25 544,-24 25-448,-28 0-192,-28 0-481,-24 0-640,-28 0-833,0 0-1218,-52 0-3330</inkml:trace>
  <inkml:trace contextRef="#ctx0" brushRef="#br2" timeOffset="56347.21">22842 9922 12043,'25'-27'673,"-25"27"-577,27 0 288,26 0-192,-26 0 161,25 54 191,1-28-352,-1 26-224,3 2 96,-28-1-32,-1-1-128,1 1-256,-27 1 64,-27-1 256,1-26 96,-1-2 64,-28-25 128,31 0-32,-4 0-32,-25-25-128,26-2 0,2-1 33,25 28-97,0-25-32,0-2-129,25 27 1,2 0 320,26 0 97,-25 27-161,23-2-64,4-25-64,-29 28-225,26-1-992,2-2-1762,-28 2-5477</inkml:trace>
  <inkml:trace contextRef="#ctx0" brushRef="#br2" timeOffset="57045.25">23819 9949 10922,'0'-27'2018,"-24"0"-1826,24 27 384,0-26 161,-26 26-417,26 0-31,-27 0-257,-28 0-64,31 0 32,-4 26 0,2 1 96,-1 26 0,0-1-96,27-25 192,27 26 0,0-1-96,27 2 0,-3-1-63,30-26 31,-2-2-64,-26-25 0,26 0 0,0 0-64,-26 0 31,2-25 66,-5-29 31,-23 28 64,1-28 96,-28 29 96,-28-28-160,-25-1 97,1 28-97,-2-26-128,2 25-64,-28 0 32,2 1-32,24 26 64,2 26-96,-1-26-64,53 27 31,0 26 1,0-27 96,27 0 0,23 1 96,5 26-63,-2-53-1,-1 27 0,2-27 0,-2 25-32,1-25-129,2 0-575,-31 0-930,2 0-1056,1 0-2531</inkml:trace>
  <inkml:trace contextRef="#ctx0" brushRef="#br2" timeOffset="57270.27">24589 10186 12363,'0'27'1089,"0"-1"-352,0 1 1121,0 0-801,0-2-705,0 3-288,26-28-32,-26 27-224,0-2-289,26-25-960,-26 0-2627</inkml:trace>
  <inkml:trace contextRef="#ctx0" brushRef="#br2" timeOffset="57406.28">24535 10027 10057,'0'-26'4805,"0"26"-4805,0-26-225,0 26 97,27 0-1601,0 0-3492</inkml:trace>
  <inkml:trace contextRef="#ctx0" brushRef="#br2" timeOffset="57912.31">25145 9339 6886,'0'-26'6406,"0"26"-6086,25-27 737,2 27 257,26-27-257,-1 27 0,1 0-449,2 0-480,-4 0-96,3 0-160,-27 0-192,0 0-449,-27-26-288,-27 26-544,0 0-770,1 0 1122,-26 0 1121,25 0 256,-28 0 193,29 26 255,26 1 289,-27 0-32,27 25-129,0 1-351,27 0-129,-1-1 32,2 2-224,-1-1 64,24-1-64,-23 3 0,-2-30 64,1 3-31,-27-3 287,-27 1 224,27-26-63,-54 0-225,3 0-32,24 0-127,-27 0-162,2 0 130,-2-26-226,28 26-287,26 0-865,0 0-1378,0 0-1633</inkml:trace>
  <inkml:trace contextRef="#ctx0" brushRef="#br2" timeOffset="58185.32">25806 9418 12107,'-27'0'1089,"27"0"-1057,-26 27 1121,26-1 385,-27 1-385,27 25-321,-25 28-351,-2-28-161,27 28 65,0-27-225,0 1-96,27-1-128,-2 0-257,28-27-159,-26 0-129,25 1-736,1-27-1377,-25 0-3524</inkml:trace>
  <inkml:trace contextRef="#ctx0" brushRef="#br2" timeOffset="58655.35">26309 9523 13869,'0'-25'1025,"0"25"-1057,-27 0 608,0 25 257,-25 2-385,26 26-384,-1-26 32,0 52-96,27-26 65,0 26-65,27-25 32,0 0-96,-1-2-33,26-26 161,2 1-64,-1 0 65,-1-27 31,29 0-32,-30 0 32,4-27 64,-29 0 0,26 1 256,-25-26-95,0 25-65,-27-26-288,0-1 32,-27 1-128,0-27 0,-25 28 0,-29 25 64,30 1-33,-30-1-31,29 27 32,25 0-32,-26 27 64,26-1 64,27 1 32,0 25 0,27 3 0,0-30-32,-1 28 64,26-27-128,28 2 160,-25-28-160,-3 26-224,1-26-257,-1 0-287,2-26-1282,-28 26-1570</inkml:trace>
  <inkml:trace contextRef="#ctx0" brushRef="#br2" timeOffset="58936.37">26706 9313 12299,'0'0'192,"0"0"257,27 0 1312,26 26-415,-28 0-65,29 27-320,-1 0-32,-1-1 0,1 28-129,-1-1-351,-25 1-289,28-27-64,-29 27 32,-26-26-64,0-2-128,0-26-32,-26 28 64,-1-28-224,-1 1-193,-23-27-223,23 25-449,2-25-929,-1 27-3203</inkml:trace>
  <inkml:trace contextRef="#ctx0" brushRef="#br2" timeOffset="59080.37">27607 10239 19698,'51'27'192,"-51"-27"-1537,-27 0-449,3 0-2658</inkml:trace>
  <inkml:trace contextRef="#ctx0" brushRef="#br2" timeOffset="68034.89">2593 2849 5829,'-27'0'1570,"27"-28"-97,0 28-224,0 0-448,0 0 224,0 0-128,-27-26-225,27 26-255,0 0-65,0 0 32,0 0-31,-25 0-225,25 0-64,-27 0-96,1 0-32,-1 0 0,-25 0 0,-1 0 32,25-28 32,-23 28 0,24 0 0,-27 28 0,27-28 0,-25 0 0,-1 26 0,-26-26 0,26 0 0,-2 28 0,4-28 0,25 25 0,-2-25 0,1 0 0,3 27 0,-4-27-32,28 0-32,0 0 64,0 26-97,0-26 130,0 0-98,0 27 130,0-27-33,0 25 0,0 2 0,0 0 32,0-1 0,0 1 32,0 0-64,0 25 0,0 1-64,28 0 64,-28 1 0,0 24-32,0-24 0,24 26 96,-24-28 160,0 28 161,0-2 31,0-24-192,27 26-192,-27 0-32,0-2-64,0 2 32,0 26 32,0-26-32,0 25 32,0-25 32,0 0-64,0 25 33,0-25 31,0 26-64,-27-26 0,27 25 32,0 2 64,0-2 64,0 2-32,-24-1-32,24 0-32,0-1-64,0 27 0,-28 0-64,28-24 32,-27 24 128,27 0-224,-26 1 256,26-27 32,0 27-32,0-1 33,0 0-33,0 1-128,-27-27-32,27 26 128,0 1-64,0-28-32,0 2 64,0 25 0,0-27 96,27 3 96,-27-4 1,0-24-33,26 27-32,-26-2-96,27-23-96,-27-4-32,28 1 64,-28-26 32,24 27-32,-24-28-32,0 2 0,0-1 96,27-1-192,-27 1 96,28 1 64,-28-29-64,26 3-64,-26-3 0,0 3 96,0-2-32,0-26 0,27 26 64,-27-26 0,0 0-32,0 27 192,0-27-127,0 0-1,0 27-64,0-27 32,0 26 0,0-26-32,0 0 128,0 0-128,0 0 0,0 0 128,0 0-128,0 0-160,0 0 544,0 0-255,0 0-129,0 0 0,0 0 0,0 0-64,0 0 64,0 26-128,0-26 128,0 0 0,0 0 0,0 0-64,24 0 32,-24 0 32,0 26 0,28-26 0,-28 0-32,0 0 96,0 0-224,0 0 256,0 27-160,27-27 64,-27 0 64,0 0-64,0 0-64,0 0 96,0 27-32,26-27-32,-26 26 0,27 1-128,-2-27 160,-25 25 64,27-25-64,0 27 128,-1-27-64,1 0 0,25 27-32,1-1-64,2-26 65,24 0-226,-2 0-639,4 0-1090,-29 0-2530</inkml:trace>
  <inkml:trace contextRef="#ctx0" brushRef="#br2" timeOffset="70478.03">6747 12810 6662,'0'0'1121,"0"0"-1313,0 0 480,0 0 1602,0 0 384,0 0-769,0 0-896,0 0-65,0 0 161,0 0-128,0 0-257,27 0-32,-27 0-128,55 0 65,-5 0-129,5 0 32,24 0 0,1 0-64,-2 0 160,28-27-192,26 27 160,1 0-31,-1-26-97,27 26 0,27-27 32,0 0 96,-2 27-32,2 0-32,25 0 32,2-25-160,25 25 96,-28 0 33,30 0-193,-29 25-129,2-25 386,-29 27-354,2-27 322,-28 0-226,0 0 162,-25 0-1,0 0-64,-27-27-32,-1 2 32,-50 25-609,-3-27-608,-26 27-1922,1 0-4228</inkml:trace>
  <inkml:trace contextRef="#ctx0" brushRef="#br2" timeOffset="77209.39">11221 12678 3939,'0'0'1858,"0"0"224,0 0-32,0 0-128,0 0-161,0 0-319,0 0-545,26 0-225,-26 0 65,27 0-161,1 0-191,-1 0-129,25-27 0,1 27 33,-1 0-257,-25 0-32,26 0-32,-1 0-193,-25 0-255,-1 0-33,1-26-383,-27 26-322,0 0-607,0 0-3460</inkml:trace>
  <inkml:trace contextRef="#ctx0" brushRef="#br3" timeOffset="80927.62">13366 12730 3523,'0'0'128,"0"0"577,0 0 1857,0 0-224,-27 0-608,27 0-161,0 0-63,0 0-33,-26 0-384,26 0-256,0 0-385,0 0-159,26 0-33,1 0 256,25 0-191,29 0-33,25 0-192,26 0 32,0 0-32,26 0 129,0 0-33,2 0-128,-2 0 32,1 0-32,1 0-32,-55 27-32,1-27 0,-26 0-32,-28 0 64,-26 0-448,1 0 255,-27 0-575,0 0 191,0 0-448,-27 0-1473,1 0-3300</inkml:trace>
  <inkml:trace contextRef="#ctx0" brushRef="#br3" timeOffset="81497.66">14293 13234 12043,'0'0'480,"0"0"-576,0 25 673,0 3 256,0-1 320,0 25-32,0 28-256,0 0-289,0 25-288,0-25 33,0 26-225,0-28-128,0 2 96,0 0-256,25-26 192,-25-29-161,0 2-223,0-27-256,0 0-546,0-27-1696,0 2-4934</inkml:trace>
  <inkml:trace contextRef="#ctx0" brushRef="#br3" timeOffset="81843.68">13974 13631 9609,'0'-26'3491,"0"26"-2626,0 0 128,0 0-225,0 0-95,0-27-32,27 27-225,-1-27-288,0 2 32,27-3 161,-25-24-65,-1-1-64,23 26-64,-22-25-96,-1-3-32,0 3 128,-2 0-32,2 52 129,-27-28 191,26 28-256,-26 28 96,27 24 65,0 0-129,-1 3-160,0-3 0,27 1-64,-26-26-192,25 0-417,1-2-672,-25 3-1250,23-28-6757</inkml:trace>
  <inkml:trace contextRef="#ctx0" brushRef="#br3" timeOffset="83127.75">13471 14586 2306,'0'132'7431,"28"-53"-7335,-28 26-160,0-24-737,24-2 609,-24-26 128,0 1-481,27-28-896,-27 0-673,28-26 544,-28-26-351</inkml:trace>
  <inkml:trace contextRef="#ctx0" brushRef="#br3" timeOffset="83337.75">13523 14586 14477,'0'0'2050,"27"0"-1153,1 0 640,-1-27-704,23 27-384,5 0-129,-2 0-352,26 0-224,-26 0-481,-27 0-608,0 27-897,1-27-3043</inkml:trace>
  <inkml:trace contextRef="#ctx0" brushRef="#br3" timeOffset="83466.77">13578 14797 10025,'-28'53'5958,"56"-53"-5734,-1 0-64,23 0-128,32 0-384,-30 0-1026,28-27-3234</inkml:trace>
  <inkml:trace contextRef="#ctx0" brushRef="#br3" timeOffset="83928.8">14027 14955 11851,'0'107'2818,"0"-80"-2946,26-1 224,-26 1 65,0-27 735,0 27-95,0-27-64,0-27 32,0 27-289,0-27-288,0 1-160,0-1-160,0 2-384,0-3-97,0 2 32,0-2 1,26 28 224,1 0 223,1 0 97,-1 0 64,23 28 129,-22-28-33,26 26 160,-2-26 0,-26 0-224,1 0-64,0 28 0,-27-28 0,0 0 0,0 25-128,-27-25-128,27 27 128,-27-1 128,27 1-32,0 26 32,0-27 0,27 0 64,0-26 0,25 0 256,1 0 33,-26-26 63,25 0 96,-26 0 33,-26-1 32,0 0-193,0 1-224,0-1-128,-26 2-705,2 25-63,-4 0-866,1-28-1825,0 28-6951</inkml:trace>
  <inkml:trace contextRef="#ctx0" brushRef="#br3" timeOffset="84324.82">14769 15115 1313,'0'80'2754,"0"-54"-2433,-28-26 3106,28 26-769,-24-26-1024,24 0-129,0-26-480,0 0-352,24 0-225,-24-1-63,28 0-321,-2 1-160,1-1-32,0 27 64,-2 0 0,2 0-1,-1 27-63,-26-1 96,27 1 32,-27-27 0,0 27 0,27-1 0,-27-26 0,25 0 96,-25 0 0,27-26-63,-1 26 31,1-27-32,0 27 288,-2-27-96,28 27-128,-26 0 64,1 0-32,-4 0 289,-24 0 31,0 27-256,0 0 193,0-1 159,-24 0-191,24 0-353,0-26-353,24 27-992,-24-27-1890</inkml:trace>
  <inkml:trace contextRef="#ctx0" brushRef="#br3" timeOffset="84866.85">16118 14373 9769,'27'26'-192,"-27"28"192,53-1 352,-28 52 128,2-25 33,0 26-193,-1-1-288,2-24-32,-4-27 160,3-2 1186,0-52 191,-27 26-608,0-26 96,0-26-224,0 26-609,0-52-192,0 24-128,28 2-289,-2-2-255,-2 28 63,4 0 257,-1 28 256,0-2 64,-1 27 32,-26-26 32,0 26 32,0-26 224,-26-1 96,-1 0-223,-28 0-129,31 1-129,-30-27-639,27 27-1827,27-54-4195</inkml:trace>
  <inkml:trace contextRef="#ctx0" brushRef="#br3" timeOffset="85414.88">16938 14983 15246,'0'0'1730,"-27"26"-1827,3 2 194,-4-3 95,2 2-96,-1-1-32,0 28-96,27-28 0,27 0 0,-27 0 64,53-26 0,-25 0 0,-4 0 0,3-26-32,28 0-32,-29 0-32,-26-1 64,24 0 0,-24 1 0,28-1 0,-28-26 0,-28 53 64,28-26 64,-24 26-32,24 0-32,-26 26 224,26 2-191,0-28-162,0 25 162,26 2-97,-2-1-32,31-26-257,-2 0-31,-1 0-193,2 0-31,-28 0-289,-26 0 289,0-26 448,0 26 64,0-27 64,-26 27 448,-1 0 97,0 27-417,27-27-64,-26 26-32,26 1 0,26 0-32,1-1-32,0 0-64,-1-26-96,26 0 32,2 0 128,-26-26 0,22 26-64,-50-26-129,27-1-287,-27 0-33,0 1 225,0 26 96,0-27-96,0-26-289,-27 27-768,27-27-1121,0-27-3492</inkml:trace>
  <inkml:trace contextRef="#ctx0" brushRef="#br3" timeOffset="85573.89">17467 14586 11627,'0'25'1377,"27"2"64,-27 0-64,0 51-384,28-24-96,-28 26-64,27-2-449,-27-24-223,0 26-354,24-27-319,-24 0-257,26-1-224,2-25-480,-1 0-833,-27-27-225,27 0-2497</inkml:trace>
  <inkml:trace contextRef="#ctx0" brushRef="#br3" timeOffset="85746.9">17707 15037 9096,'-26'0'1698,"-1"25"159,0-25 322,-1 27-706,2-1-320,26 28-256,0-28 0,26-26-257,2 26-319,26 0-257,-2-26-256,1 0-353,-26 0-672,25 0-1314,-52 0-5092</inkml:trace>
  <inkml:trace contextRef="#ctx0" brushRef="#br3" timeOffset="86300.93">18050 15062 9224,'55'53'993,"-31"-26"-32,4 52 577,-2 1-417,-26-2 0,27 2-545,0-1-480,-27 0-64,25 2 0,-25-54 129,0-1 191,0-26 96,0 0 449,0 0-352,-25-53-353,-2 0 480,0-1 33,27-24-96,-26-2-417,-2 1-288,28-1-705,28 1-288,-2 26 224,1 0 353,25 53 191,1 0 129,-26 0 0,25 26 96,-52 1 96,0 0 0,0-1 32,-25 0 64,-2-26 32,0 26-160,-26-26-192,28 27-929,-2-27-1954,27 0-2466</inkml:trace>
  <inkml:trace contextRef="#ctx0" brushRef="#br3" timeOffset="86755.96">18501 15142 1921,'25'79'2435,"2"-53"-2628,-27 1 2083,0 0 480,0-27-127,0 0 31,0 26-128,0-26 64,26-26-1153,-26-1-929,0 0-128,0 1-352,28 0-225,-1 0-288,-3 26-128,3-27-512,1 27 800,25 0 609,-26 0 160,-27 0 192,25 0 97,-25 0 287,0 0 97,0 27-224,0-27-353,0 26-64,0-26-96,-25 26 0,25 0-128,0-26-32,0 27 63,0 0 1,25-1 64,2 1-32,-1-27 0,1 0 64,0 0 64,-2 0 161,28-27 543,-53 1 97,27-1 160,-27 0 0,0 1-384,-27 0-385,1 0-128,-1-1-384,2 0-129,-2 27-287,0 0-449,1 27-801,26-27-1730,0 27-4483</inkml:trace>
  <inkml:trace contextRef="#ctx0" brushRef="#br3" timeOffset="87123.98">19135 15327 4420,'0'159'1761,"0"-79"-1600,0-29 1024,0 30-545,0-28 513,0-27 1218,0 0-354,0-26 33,28 0-192,-28 0-128,0-26-769,-28-26-161,28-2-255,-26 0-225,26-25 129,0 0-385,0-1-256,0 2-417,26 24 193,2 2 288,23 26 63,-24 26 33,27 0 0,-27 0 161,25 26-65,-52 0 0,27 0-32,-27 1 32,-27 0 96,0-1 128,2-26-64,-2 27-128,1-27-160,-2 0-416,1 0-865,27-27-1154,0 27-2882</inkml:trace>
  <inkml:trace contextRef="#ctx0" brushRef="#br3" timeOffset="87427">19825 15406 15758,'26'0'4453,"-26"27"-4005,-26-27-256,26 0 32,0 0-1281,0 0-1793,0 0-7368</inkml:trace>
  <inkml:trace contextRef="#ctx0" brushRef="#br2" timeOffset="101020.77">6273 11538 3555,'0'0'1441,"0"-27"65,0 27 351,0 0-159,0 0-705,0 0-96,0 27 96,0-27-128,0 27-129,0-2-127,0 28-193,0-26-63,0 53-65,-28-28 0,28 28 0,0-27 1,0 27-129,-27-1-32,27 1-32,0-28-32,0 28-32,0-28 0,0 29 32,0-29 0,0 28 64,0-26-32,0-1-31,0-1-65,0 1 32,0-26-225,0 25 514,0-24-257,27-3-128,-27-25 128,28 27-32,-28-27 32,26 0-32,-26 27-32,24-27 96,4 0 0,-1 0-160,0 0 64,-1 0 0,26 0 0,-25 0 32,26 0-64,26 0 64,-26 0-64,26 0 32,-24 0 0,23 0 0,-24-27-32,-2 27 32,28 0 0,-28 0 32,28 0 64,-2 0-192,4 0 224,-32-27-192,32 27 192,-30 0-128,28-25 32,-28 25 0,1 0-96,2-28 128,-5 28-64,5 0 32,24-25 64,-26 25-192,-26 0 64,25-27 128,1 27-96,-1 0 225,-25 0 63,26 0-352,26 0 192,-26 0 96,26 0-128,2 0 0,-2 0 128,26 0-31,-25 0-33,25-27-96,-26 27 0,29 0 64,-29 0-224,-1 0 288,2 0-192,26 0 0,-28 0 64,30 0-32,-29 0-32,26 27 0,2-27 0,-28 0 64,26 0-32,0 0-32,-23 0 0,23 0-32,-26 0 64,1 0-64,-2 0 64,-23 0-64,22 0 160,-22 0-288,-3 0 224,1 0-224,1 0-32,-2 0 128,-26-27-128,28 27 160,-2 0 32,1 0 64,-25 0-128,23 0 32,3 0-193,0 0 450,-29 0-257,28 0 64,1 0-64,24 0 32,-24 0 0,-2 0 0,1 0-32,-25 0 32,-4 0 64,31 27 32,-29-27-192,1 0 64,-3 0 0,4 0 32,-1-27 32,-1 27 64,-26 0-192,27 0 96,-27 0-64,0 0 160,0 0-64,0 0 32,0 0-32,0-26-32,0 26-32,0 0 128,27-27-192,-27 27 96,0-27 32,0 2-64,0-2 32,0 1 32,0-1-64,0 0 128,0 1-160,0 0 128,0-2-96,0-24 64,0 26-32,-27-29 32,27 3 32,0 25-32,-27-53 128,27 28-128,-26-28 64,26 2-64,0-29 64,0 27-160,-27 1 128,27-1-32,-28 2-32,28 24 97,-24 28-97,24-1 0,-27 0 32,27 27 0,0-25-64,-26 25-33,26 0-63,0 0 96,-28 0 32,1 0-96,3 0 96,-57 0-32,29 25 64,-55-25-128,2 0 160,-27 0-64,-28 0-64,-24 0 128,-2 0-64,0 0 32,2 0-32,-2 0 0,-26 0 0,27 0 0,-26-25 0,-29 25 0,3 0 96,-2 0-96,2 0 96,-3 0-96,3 0 0,26 0 0,-2 0 0,29 25-32,-2-25-32,26 0 0,28 27-32,0-27 128,27 0-64,0 0 128,50-27-32,-24 27-64,53 0-64,-1 0-544,0 0-898,27 0-1344,0 0-5158</inkml:trace>
  <inkml:trace contextRef="#ctx0" brushRef="#br2" timeOffset="101498.8">6723 9233 8423,'0'0'-576,"24"0"-1122,-24 0-1569</inkml:trace>
  <inkml:trace contextRef="#ctx0" brushRef="#br2" timeOffset="101588.81">6774 9207 3042,'0'-28'1218,"0"3"-706,0 25-192,-27-28-384,27 28-608,0 0-1795</inkml:trace>
  <inkml:trace contextRef="#ctx0" brushRef="#br2" timeOffset="101886.82">6774 9074 3843,'28'0'3235,"-28"-27"-1153,0 27-608,0 0 191,0 0 97,0-26-481,0 26-256,0 0-288,0 0-289,0 0 1,0 0-129,0 0-160,0 26 32,0-26 96,0 27-63,27 25 127,-27-24 32,0 51-31,26 1 31,-2-2-64,-24 29-127,28 25-65,-1 0-32,0 1-64,-1-1 32,0 0 0,0-25-32,1 0 0,26-2 0,-27-25-32,0-1-64,1 1-32,0-27-96,-27-1-161,26-24-319,-26-28-738,0 0-672,0 0-2082</inkml:trace>
  <inkml:trace contextRef="#ctx0" brushRef="#br2" timeOffset="102327.85">6323 9391 11787,'0'0'1121,"28"27"-833,-28-27 192,27 0-31,-27 0 384,27 0 544,-27 0-544,26-27-417,26 1-64,-25 0-63,0-27-65,25 0 96,-26-26 1,28 26-257,-28-27 480,-26 1-416,28 26-96,-28-1 0,0 2 0,0-1 64,0 53 129,0-27-129,0 27-352,24 27 256,3 0 320,28-1 0,-5 26-96,5 2-64,-2-1-95,-1-1-1,28 1-160,-28 1-513,2-29-1281,-2 28-2306</inkml:trace>
  <inkml:trace contextRef="#ctx0" brushRef="#br3" timeOffset="106012.06">12943 11326 7815,'0'0'2787,"-28"0"-1987,28 27-191,0-27 608,0 26 256,0 1-223,0 25-322,0-25-287,28 26-321,-28-1 33,0 28-33,0 0-128,0 25-32,0-25-64,0 26 33,-28-26-129,28 25 64,0-25 0,-26 0 0,26-27 192,0 27-192,0-28-32,0 2 0,26-1 128,-26-28-352,0 2 544,0 0-191,0-1-97,0 1 64,28-27-160,-28 0 96,0 27-64,0-27 32,24 0-64,-24 0 0,27 0 64,0 0-224,1 0 224,-28 0-96,50 0 32,-22 0 0,-1 0 32,0 0-33,-1 0-31,0 0 96,27 0-96,0 25 0,-1-25-32,2 0 0,24 0 32,4 0 64,-4 28 0,2-28 0,26 0-64,-28 0 128,28 0-64,2-28 0,-3 28 32,0 0 64,1 0-224,2 0 128,-31 0 0,2 28 32,2-28-64,-2 0 64,1 0-32,-2 0 96,1 0-224,1 0 128,-1 0-32,-25 0-64,-3 0 160,4 0-96,-2 0 96,-1 0 0,-25 0-32,26-28 64,-26 28-64,-2 0 32,-25 0-64,27 0 96,-27 0 1,0 0-1,0 0 32,0 0 64,0 0-128,0 0-32,-27 0 32,27 0 32,0 0 0,0 0 193,27 0-354,-27-25 226,0 25-161,0-27-32,0 0 64,0 1 0,0-1 32,0-25-96,0-1 96,0-1-160,-27 2 64,27-28-129,0-26 33,0-1-96,-25 2-64,25-1 224,0 26 160,0 0-192,0 27 160,0 1-64,0 25 96,0 1-96,25-1 32,-25 0-96,0 27 32,27-25-32,-27 25 32,0 0-32,0-28-193,0 28 97,0 0-32,0 0-96,0 0-32,0 0 288,-27 0 96,2 0 0,-2 0-32,0 0-32,-26 0 128,1-25-32,-28 25-96,-25-27 192,-2 0-32,-25 27 64,-27-26 1,-27-1-33,2 27 32,-28 0 128,1-27-223,24 27-33,29 0 96,0 0-224,26 0 32,24 0-545,3 0-1248,26 27-1282,-29 0-4036</inkml:trace>
  <inkml:trace contextRef="#ctx0" brushRef="#br3" timeOffset="125045.15">13631 15698 7206,'-26'27'4901,"26"-27"-3972,0 0-673,0 0 353,0 0 576,0 0-160,0 0-545,0 0-384,26 0 0,-2 0 129,4 0-33,-1 0-96,26 0-32,-1 0-32,2 0-64,24 0 64,2 0-64,27 0-32,-2 0 32,1 0-64,0-27 0,28 27 96,22 0 64,-23 0-64,52 27 0,-26-27-32,25 0 32,29 26 0,-26-26 64,24 26-64,-1-26 32,4 26 0,-4-26 0,2 27 64,0-27 0,26 27-32,-25-1-32,-28-26 0,26 0 32,-24 27 128,-3-27-96,1 0 33,-25 0-65,-1 0 32,-27 0-32,-27 0-32,0 25-160,-50-25-225,-4 0-351,-23 0-930,-56 27-2017,-23 0-7240</inkml:trace>
  <inkml:trace contextRef="#ctx0" brushRef="#br3" timeOffset="128582.35">16118 12226 16976,'27'0'320,"-1"0"-160,26 0 417,2 0-129,24 0 449,4 0-417,23 0-255,0 28-225,2-28-33,-2 25-95,-26-25-256,2 0-353,-29 27-160,-25-27-320,0 0-801,-27 0-992,0 0-770</inkml:trace>
  <inkml:trace contextRef="#ctx0" brushRef="#br3" timeOffset="128878.37">16542 11935 12107,'0'0'1281,"0"0"-1729,-55 27 224,5 0-65,-32-1 289,4 0 0,-1 27 0,26-26 0,-1-1 289,29 26 223,25-25-160,0 1-256,25 24 33,55-25 159,-28-2-192,28 3-96,26-1-160,-28-1-577,4 1-1121,-29-2-6534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31:16.578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257 2974 12171,'-106'26'1025,"80"0"-897,-1-26 833,27 26 192,27-26 160,-1 0-224,0 0-576,27 28-129,0-28-160,26 26-31,0-26-129,1 0-32,-2 0 32,4 26-128,-4-26 64,2 0-160,-28 0-321,2 0-31,-28 0-65,0 0 65,-26 0-1058,0-26-1633,0 26-1313</inkml:trace>
  <inkml:trace contextRef="#ctx0" brushRef="#br0" timeOffset="368.02">681 2867 9224,'0'0'545,"0"0"-161,0 0 1186,26 0-193,0 27-32,0-1-192,28-26-768,-2 27-97,-26 0-128,28-1 96,-2 0 1,1 0-65,2 2 32,-5-28 64,-22 26 0,-1-26 65,0 26 95,-2-26-320,-25 0 225,27 27-417,-27-27 736,0 0-319,0 25-161,0-25-192,-27 28 32,-25-1 0,25 0 0,-27 23-64,3-22-32,-4 26-128,29-28-257,0 1-352,0-27-512,26 25-2050,-27-25-7944</inkml:trace>
  <inkml:trace contextRef="#ctx0" brushRef="#br0" timeOffset="6783.38">18519 3610 4708,'0'0'1185,"0"0"-192,0 0-128,0 0 32,0 0 608,27 0-224,1 0-576,-1 0-225,25 0 1,1 0 95,52 0-63,-26 0-33,28 0-223,26 0-129,-1 0-64,0-27-32,0 27 0,28 0 0,-28-27 0,-27 27-64,1 0 32,-28-26-449,-24 26-864,-28 0-1185,-26 0-5285</inkml:trace>
  <inkml:trace contextRef="#ctx0" brushRef="#br0" timeOffset="8211.44">25509 3635 8359,'-27'0'1121,"27"0"-448,0 0-192,0 0 31,0 0 385,27 0 160,-27 0-481,25 0-383,28 0 31,-26-25 32,0 25-64,-2 0 32,28 0 1,1 0 31,-2 0-64,29 0-64,-2-27 0,1 27-64,25 0 33,27 0 31,-27-27 0,29 27 0,-2 0-96,-27 0 0,0 0-32,30 0 0,-30 27 0,27-27 32,0 27-32,0-27 32,2 0-32,-2 25 32,0-25 96,0 0 128,1 0-95,-28 0-129,1 0-32,0 0 32,28 0 0,-2 0-64,0 0 32,0 0 0,28 0-32,-28 0 64,25 0 0,-25 0-32,27 0 32,-27 0 0,1 0 32,-1 0 32,0 0 0,0 0-96,1 0 32,26 27 0,-27-27 0,0 0-32,-27 0 32,-23 0 0,-4 0 64,29 0 289,0 0 223,25 0-95,-54 0-65,2 0-352,-28 0-192,-25-27-609,0 27-1537,-27 0-5413</inkml:trace>
  <inkml:trace contextRef="#ctx0" brushRef="#br0" timeOffset="10763.61">549 4404 13164,'-55'0'769,"2"0"-737,53 0 768,-26 0 386,26 0 31,-26 0-449,26 26-127,26-26-96,0 0-225,27 0-64,2 0-128,23 0 32,-24 0-128,24 0-64,2-26 64,-28 26-160,2 0-416,-2 0-257,1-26-512,2 26-609,-31 0-1089,-24 0-1089</inkml:trace>
  <inkml:trace contextRef="#ctx0" brushRef="#br0" timeOffset="11152.63">918 4192 13196,'-27'0'673,"27"0"-1154,0 0 641,0 0 545,27 0 256,0 0-96,25 0-449,-26 0-160,29 27 33,-4-27-1,3 27-128,0-27-96,-29 25-64,28-25 32,1 27 0,-29-27-32,2 28 32,-1-28-32,1 25 0,0-25 64,-2 27-32,-25-27 96,27 26-96,-27-26 257,0 0-65,-27 26 0,27-26-160,-25 28 0,-2-2-160,-26-26 224,1 26-256,25 0-352,-26 1-705,26-27-961,2 27-2467</inkml:trace>
  <inkml:trace contextRef="#ctx0" brushRef="#br0" timeOffset="14626.83">26197 4907 10537,'-54'0'705,"54"0"192,0 0 416,0 0-96,0 27 97,0-27-482,27 0-191,25 0 224,1 0-160,26 0-65,2 0-127,51 0-1,0 0-128,27 0-159,1 0-129,51 0 96,-1 0-160,30 0-64,-29 0 64,26 0-64,3 0 32,-2 0 0,27 0-64,-28 0-64,1 0 32,2-27 96,-30 27 64,-50 0-96,-1 0 32,-27 0-32,-27 0 64,2 0-128,-27 0-193,-1 0-319,-26 0-97,-28 0-160,-25 0-64,27 0-32,-27 0-63,0 0 127,0 0-353,-27 0-8006</inkml:trace>
  <inkml:trace contextRef="#ctx0" brushRef="#br0" timeOffset="19963.14">599 5676 14573,'-78'26'513,"51"-26"-577,0 28 96,1-28 544,26 0 385,0 0-32,26 0-352,1 0-97,28 0-352,23 0-32,2 0 32,-1 0-96,0 0-128,1 0-480,-2 0-161,4 0-256,-4 0-256,-24 0-769,-29 0-1761</inkml:trace>
  <inkml:trace contextRef="#ctx0" brushRef="#br0" timeOffset="20344.16">1050 5464 14189,'-27'27'0,"1"-27"-256,26 0 704,0 0 97,26 0 63,1 0-223,1 0-257,-1 27-64,-3-2-32,30-25 32,-27 27-64,25-1 0,-25 1-64,26 0 32,-26-1-32,-2 0 0,2-26 128,-1 28-128,1-28 128,-27 25-64,27 2-64,-27-27 192,0 26 32,0-26 64,0 26-32,-27 2 33,0-2 31,-26 0 96,28 2-32,-29-3-127,28 3-193,-26-1-64,25-27-1,0 25-447,-1 2-961,2-27-2403,26 26-5413</inkml:trace>
  <inkml:trace contextRef="#ctx0" brushRef="#br0" timeOffset="21842.24">18679 3662 3459,'-26'0'1409,"26"0"865,-28 0-320,4 0 96,-3 0 0,27 0-801,-28 0-256,28 0-160,0 0-128,0 0-193,0 0-256,28 0 385,23 0-65,30 0-223,-2 0-33,53 0-224,0 0-32,0 0 32,1-27 0,26 2-64,-27 25 0,0-27 33,-26 27-65,-26 0 0,-1 0-32,-52 0-385,-1 0-576,1 0-320,-54 0-385,1 0-2562</inkml:trace>
  <inkml:trace contextRef="#ctx0" brushRef="#br0" timeOffset="22823.3">26275 5040 5733,'-26'0'865,"-1"0"1313,27 0 288,0 0 0,-25 0-640,25 0-769,0 0-288,0 0-32,0 0-1,0 0-127,0 0-321,25 0-32,2 0-31,26-26-129,26 26-128,2 0 64,-2 0 32,53 0 0,0 0-96,0 0 128,28 0-32,25 0-64,26-27 0,-1 27 0,30 0 96,-1 0-160,-2 0 192,1 0-64,-52 0 32,0 27-32,-2-27-64,-24 26 0,-28-26-64,26 26 192,-26-26-192,-26 28 64,27-28-32,-28 0 32,30 0-96,-30-28 0,1 2 96,-28 26-32,-24-26 32,-28 26-32,1 0 128,-27 0-384,-27-27-929,1 27-1378,-28 0-4547</inkml:trace>
  <inkml:trace contextRef="#ctx0" brushRef="#br1" timeOffset="29159.66">467 7160 9801,'-52'0'1569,"-1"27"-1345,26-27 321,1 0 1024,26 0 65,-26 0-385,26 0-544,-26 0-385,26 0 97,0 0-65,0 0-32,26 0-96,-26 0-127,26 0-33,27 0-32,0 0 96,26 0-128,26 0 96,-23 0 0,-4-27-96,28 27-96,-53 0 96,26 0-96,-26-25-64,2 25-65,-5 0-191,-22 0 256,-1-28 160,-27 28-705,0 0-608,0-27-289,-27 27-1857,27-26-6823</inkml:trace>
  <inkml:trace contextRef="#ctx0" brushRef="#br1" timeOffset="29532.68">997 6868 10217,'-52'0'-64,"52"-26"-160,-27 26 1441,27 0 1281,0-26-928,0 26-1058,0 0-127,0 0 287,0 26-127,0-26-33,27 26-127,-1-26-129,0 27-64,27-27 64,2 27-224,23-27 97,-24 0-193,24 0 96,-24 26 0,-2-26-32,1 27 0,-26-27-32,-2 27 32,2-27 64,-27 25 192,0-25-96,-27 27-64,2-1 0,-2 1-32,-26 1-96,26-3 96,-25 2-96,-1-2 0,1 2-64,25-27-320,0 28-321,-1-1-256,2-2-480,2-25-673,-3 27-865,-1-27-2338</inkml:trace>
  <inkml:trace contextRef="#ctx0" brushRef="#br1" timeOffset="32298.84">18625 7663 256,'0'0'32,"-24"0"320,24 0 1410,0 0 1153,0 0-225,0 0-1056,0 0-449,0 0 32,0 0-288,0 0-257,0 0-383,0 0-33,24 0-32,-24 0-96,28 27 32,-2-27-31,1 0-1,0 0 0,25 0 0,1 0 96,-1 0-64,1-27-32,26 27-64,-26 0-32,2 0 1,-4 0-1,3 0 0,25 0-32,-26 0 0,26-27 0,1 27 32,-28 0-32,29 0 32,-30 0-96,4 0 96,23 0-64,2 0 32,-1 27 0,26-27-385,3 0-287,-2 0 127,26 0 97,0 0 287,0 0 33,1 0 64,26 0 64,-27 0 0,28 0 32,-2 0 128,0 0 1,0 0 31,29 0-96,-28 0-64,-2 0 0,28 0-32,2 0 32,-3 0-32,-25 0 32,27 0 64,-2 0 96,2-27 193,0 27 31,-2 0 0,2 0-223,-26 0 31,24 0-128,1 0-96,2 0 0,-29 0 32,26 27-32,3-27 0,-3 0 32,1 0-32,2 0 32,-3 0 0,28 0 32,-28 0 0,3 0-32,-2-27 32,27 27-32,-27 0-32,-1 0 0,30 0 0,-30 0 0,28-26 32,-26 26-64,-2 0 64,2-26 0,-2 26 96,-24 0 1,25 0 31,2 0 0,-3 0-64,-26 0-64,-26 0-32,28 0 0,-28-26-32,-26 26-32,-1 0-128,-24 0-513,-30 0-1473,-23 0-4548</inkml:trace>
  <inkml:trace contextRef="#ctx0" brushRef="#br1" timeOffset="35062">6769 7770 7975,'0'0'1185,"0"0"-1153,0 0 449,26 0 191,-26 0 129,24 0 288,-24 0-320,28 0-257,-28 0-63,27 0 127,0 0 33,-27 0-161,52 0 1,-26 0-97,1 0 0,26 0 129,-1 0-129,2 0-64,0 0-191,-3 0-1,4 0 0,-5 0 64,5 0-96,-28 0 32,25 0-32,1 0 0,0 0-64,-1 0 32,2 0 0,-2 0 0,1 0 64,2 0-160,-5 0 64,5 25 128,-3-25-128,28 0 0,-1 0 0,1 0 96,-2-25-96,28 25 161,2 0-97,-30 0 64,54 0 96,-26-27-224,26 27-96,1 0 192,-1 0-96,27 0-32,-27 0 64,28 0-32,-2 0 32,2 0-64,-4 0 64,4 0 32,-1 0-64,-27 0 32,55 0 0,-55 0-32,52 27-32,-26-27 0,2 0 128,26 0-96,-2 0-64,2 0 128,0 0-32,-2 0 0,2 0-32,0 0 0,-2 0 32,2 0-32,-2 0 0,2 0 64,0 0-64,-2 25 0,-25-25 32,1 0-32,-1 0 64,-27 28-32,1-28 129,-1 25-65,-27-25 0,1 0-32,-53 0 64,26 27-224,-53-27 0,1 0-128,-27 0-289,0 0-416,0 0-576,-27 0-3812</inkml:trace>
  <inkml:trace contextRef="#ctx0" brushRef="#br1" timeOffset="37579.14">25295 3768 5669,'0'0'2114,"0"0"-2018,0 0 1153,0 26 96,0-26-256,0 28 65,27 25-578,-27-26-192,0 25-31,28 1 63,-28 27 1,27-28-257,-27 28-32,24-28-96,-24 28 32,0-1 96,28 1-32,-28 0 32,0 0-32,26-2-95,-26-24 31,0 26-64,0-55 32,0 30 0,27-3 160,-27-26 160,0 0 0,0 2 1,0-28-97,0 25-32,0-25 33,0 0 95,27 0-32,-27 27 65,25-27-97,2 0-64,-1 0-32,28 0-96,-2 0-96,1 0 96,-1 0-64,29 0-32,-3 0 32,30-27-96,-3 27 128,0 0-224,1 27-32,-1-27 0,28 0 192,-26 26 96,25-26 160,1 27-384,-1 0 160,0-27-32,27 26 32,-26 0-32,-1 2 32,0-3 32,26-25-64,-24 28 0,24-3-32,-26-25 96,26 27-32,1-27-64,1 0-64,-1 0 0,25 0 32,2 0 0,0 0 96,-29 0 0,2-27 64,1 27-224,25 0 160,-25 0-64,24 0 96,1 0-320,-25 0-161,-28 0-63,-26 0 192,-28 0 224,29 0 0,0 0 32,-2 0 32,0-25 96,1 25 96,-26 0 32,-2 0 32,4 0-31,-32 0-129,5 0 0,-28 0-96,-3 0-32,4 0 0,-28-28 0,26 28-32,-26-25 32,0 25 96,-26-28-96,26 2 64,0 0 0,-28-28 0,28 1 32,-24 0-64,-3 1-32,-1-28 128,28 28-96,-27-28 64,1 1-32,26-1 0,0 0 0,-24 27-64,24-27 0,0 28-128,24-28 64,-24 1 64,0 26 0,26-1 32,-26-24 0,0 51 64,27-26-96,-27 26 0,0 2-65,-27-2-319,1 0 64,2 1 31,-31 26 65,2-28 224,1 28-32,-28-26 64,-26 26 0,-27-26 0,-26 26-32,-51-26 0,-28 26 0,-54-28-32,28 28-256,-1 0-97,25 0 129,3-26-64,-27 26 159,25 0 129,-25-27 96,-1 27 129,27-25 127,-26 25 96,-2 0-160,27-27 65,2 27 63,-1 0-288,-2 0-32,30 0 0,23 0 0,3 0-64,25 27-32,1-27-352,52 0-97,0 0 129,26 0 96,1 0-673,52 25-2050,1-25-1505</inkml:trace>
  <inkml:trace contextRef="#ctx0" brushRef="#br1" timeOffset="38099.17">25933 3742 160,'24'0'1025,"-24"26"-705,28-26 0,-2 0 417,28 26-577,-29-26-1057</inkml:trace>
  <inkml:trace contextRef="#ctx0" brushRef="#br0" timeOffset="58065.32">20374 7875 6534,'-27'0'2690,"27"0"-896,0 0-96,0 0-321,0 0-64,0 0-544,0 0-545,0 0-160,0 0-32,0 28 256,0-28 129,0 25-1,27 29 193,-27-29-65,25 30-63,2-3-161,0 1-128,-1-26-96,26 25 32,-25 1 1,26 0-161,26-25 128,-26-2 64,-1-26-160,3 25-32,-2-25 96,-1 0-160,-25 0-64,-27 0-129,27 0-63,-27-25-193,0 25 1,0 0-225,0 0-448,0 0-705,-27 0-512,27-26-673,0 26-4676</inkml:trace>
  <inkml:trace contextRef="#ctx0" brushRef="#br0" timeOffset="58419.34">20927 8194 9513,'0'0'1857,"-24"0"-1665,24 0 545,24 0 160,-24 26 192,28-26-128,-1 26-577,0-26-288,25 26 225,-26 1 63,28 0-64,-28-1-192,26 2-31,2-2-33,-2-26-32,1 25 32,2 3-64,-29-28 32,-2 0 0,-24 0 0,0 25 96,0-25 128,-24 0-128,-2 0 64,-1 0-63,-1 0 31,-25 0-160,29 28 0,-4-28 0,1 26 0,0-26-128,1 26-129,26-26-511,-26 27-578,0 0-864,26-1-1089,-27-26-4356</inkml:trace>
  <inkml:trace contextRef="#ctx0" brushRef="#br0" timeOffset="61117.49">22041 8272 2882,'0'-26'545,"-28"26"223,28 0 354,0 0 767,0 0 482,0 0-834,0 0-544,0 0-64,0 0-32,0 26-65,0-26-127,0 27-192,28 0-225,-2-1-64,-26 2-160,27 23 0,0 2 0,-27 1-64,25-28 32,-25 28-32,27-28 0,-27 1 64,0-2-64,0-25 32,0 0 129,0 0 127,0 0-96,-27-25-128,27-2-64,-25 1 0,25-1 96,-27-26-128,0 27 64,27-27-32,0 25 0,-26-23 96,26 23 0,26 28-32,-26-26-96,27 26 64,0-27 32,25 27-128,1 0 32,-1 0-64,1 0 96,1 27-64,-2-1-32,2 28-32,-27-1-32,24 0-32,-51-1 160,0-25 32,0 26 32,-24-26 32,-3-2 192,-28 2-128,29 0 160,-26-27-320,-2 0 96,28 26-288,-26-26-320,52 0-898,-27-26-2529,27 26-6952</inkml:trace>
  <inkml:trace contextRef="#ctx0" brushRef="#br0" timeOffset="62004.54">22809 8352 11274,'0'0'1025,"0"-26"-673,0 26 673,25 0-256,-25 26 416,27-26-384,-1 54-545,1-29-192,0 28 64,-2 1-31,2-1-33,-1-26-32,2 26-32,-28-28 32,27 2 32,-3-27 32,-24 0 128,0 0 417,27-27-1,-27 2-351,0-2-97,-27-26-32,27 0-32,0-1-64,-24 1-64,24 28 0,-27-29-64,27 28-128,0 26-417,0-27-576,27 27-929,-27 0-1697,24 27-5350</inkml:trace>
  <inkml:trace contextRef="#ctx0" brushRef="#br0" timeOffset="62365.56">23258 8618 12940,'27'0'192,"-27"0"256,26 0 481,-26 0-192,27 0 128,-2-27-385,2 27-384,-27 0 96,27-27 129,-27 27-1,0-26-224,-27 26 0,27-26 32,-27 26-32,2 0-128,-2 0 64,1 0 33,-1 0-1,27 26 0,-27 0 32,27 1-32,27 0-32,0-1 0,-1-26-96,1 27 128,-2-2-256,29-25-33,-1 27-63,-1-27-481,-25 0-512,27 0-1121,-30-27-2531</inkml:trace>
  <inkml:trace contextRef="#ctx0" brushRef="#br0" timeOffset="62574.57">23709 8591 10153,'-55'27'2851,"55"-27"-2691,-27 26 769,27 1 704,0-27-223,0 25-513,0 2-641,27-27-32,1 27-256,-1-27 288,26 0-128,-28 0-64,2 0-96,26 0 32,-26 0-96,25 0-64,-25-27-192,-27 27-353,26 0-800,-26-27-1794</inkml:trace>
  <inkml:trace contextRef="#ctx0" brushRef="#br0" timeOffset="63279.61">26778 1331 11947,'27'0'352,"-27"0"-128,0 28 193,0-3-129,-27 27 96,27 3 257,-27 24-417,2 1-224,-2-28 0,27 1-96,-26 0-352,26-27-737,0 0-929,0-26-801</inkml:trace>
  <inkml:trace contextRef="#ctx0" brushRef="#br0" timeOffset="63452.62">26513 1623 12812,'-51'27'1537,"51"25"-800,-27-26 32,27 28-161,0-2-320,27 1 225,-3 0-129,31-25 129,23-2-161,-24-26-64,24 25-416,2-25-544,-28-25-1218,2 25-3651</inkml:trace>
  <inkml:trace contextRef="#ctx0" brushRef="#br0" timeOffset="63856.65">28897 1650 14509,'0'-55'-32,"0"30"-224,0-2 224,25 0-352,-25 27 287,27 0 322,-27 0-97,26 27-64,-26 0-96,0 26 0,0-1-96,0 1-225,0 1-31,0-2-961,0 1-1442,0-26-3331</inkml:trace>
  <inkml:trace contextRef="#ctx0" brushRef="#br0" timeOffset="64065.66">28789 1834 11627,'-24'0'512,"24"53"-256,0-26 353,0 27-225,24-28 193,4 27 640,-2-28-288,1 3-64,25-28 31,1 27-159,1-27-385,-2 0-63,-26-27-449,28 27-449,-2-28-480,-26 3-961,29-3-3043</inkml:trace>
  <inkml:trace contextRef="#ctx0" brushRef="#br0" timeOffset="64549.68">31305 1359 14189,'0'0'-64,"0"0"320,0 25 417,0 27-193,-27 3 33,27-3-97,0 0-256,-27 28-32,27-27-128,0 1 32,-26 24-96,26-51-544,0 26-673,0-25-1410,0-28-3555</inkml:trace>
  <inkml:trace contextRef="#ctx0" brushRef="#br0" timeOffset="64774.7">31091 1728 14830,'0'27'320,"0"-27"-320,0 27 64,28-1 64,-28 0-32,27 27 192,0-26-95,-1 27-129,0-28 32,-26-1 384,26 3 289,28-28 0,-28 0-193,26-28-288,-25 3-288,28-1-640,-29-2-705,25 2-1410,-23-1-3075</inkml:trace>
  <inkml:trace contextRef="#ctx0" brushRef="#br0" timeOffset="65406.74">29002 1570 8391,'0'-27'961,"0"0"1089,0 27-64,0-25-833,0 25-32,27 0-480,-27 0-449,0 0 96,0 25 129,0 2 95,0 25 65,0 28-353,0-27-64,0 27-64,0-1-64,25-26-64,-25 1-224,27-1-993,-27-28-2050,26 3-10506</inkml:trace>
  <inkml:trace contextRef="#ctx0" brushRef="#br0" timeOffset="66921.82">23919 8538 4260,'0'0'1665,"0"0"673,0 0 33,0 0-706,0-26-352,0 26-544,0 0-320,0 0-65,-25 0 128,25 0-127,0-28-193,-27 28-128,27 0-64,-26 0-32,-1 0 0,-25 0-32,25 28 32,1-28 32,-1 26 0,-1 0-64,28 1 32,-27-27 32,27 27-32,0-1 0,0 1-32,0-2 128,27-25-128,1 27 32,25-27 64,-26 27 32,25-27-128,1 0 192,-1 26-32,-25-26 0,26 0-96,-26 0 64,25 0-96,-52 0-256,27 0-897,-27 0-3172</inkml:trace>
  <inkml:trace contextRef="#ctx0" brushRef="#br0" timeOffset="81115.63">415 11028 17040,'-158'54'416,"104"-54"-704,28 25 96,0-25 512,26 0 256,26 0-63,0 28-257,54-28-224,-1 0-32,0 0 160,1 0-128,-2 0 64,4 0-160,-4 0-96,-24 0-32,-2-28-224,-26 28-161,1 0-224,0 0-352,-27 0-993,0 0-4644</inkml:trace>
  <inkml:trace contextRef="#ctx0" brushRef="#br0" timeOffset="81425.65">759 10870 13356,'-26'0'1025,"0"0"-1185,26 0 384,0 0 865,26 26 0,0-26-320,1 26-481,0-26 1,25 26-161,28 1-32,-28 0-64,29-1 64,-30 0-128,3 2 64,0-3 32,-2 3-64,-26-3 192,-26 2 96,0-27 1,0 27-97,-26-1-64,-26 1 32,-2 0-64,-24-2-96,-4 28-384,30-26-1122,-28 26-2786</inkml:trace>
  <inkml:trace contextRef="#ctx0" brushRef="#br0" timeOffset="110961.34">19130 8087 13068,'0'0'897,"0"0"-641,0 27-256,-27-1 160,27 1 385,-28 52-33,28-26-128,0 28-223,0-2-1,0 0 288,0 1 129,28-2-225,-1-24-160,-3-1 129,31-1-129,-2 1-128,-1-26 32,1 0 0,1-27-96,-2 26 96,1-26-352,-26 0-353,-2 0-448,-25 0-1057,0 0-2562</inkml:trace>
  <inkml:trace contextRef="#ctx0" brushRef="#br0" timeOffset="127174.27">20506 9095 4644,'0'-53'1281,"0"25"577,0 28-128,0-26-257,-27 0 64,1-1-480,-1 0-448,0 27-417,2 0-224,-28 0-32,25 27 0,1 0 0,0 25 0,3-24-64,24 25 64,24-1 32,-24 28 32,54-28-96,-26 28-97,-2-1-383,26-26 95,-25 26 353,0-25-128,-1-28 160,-26 27 0,0-53 96,0 25 160,-26-25-96,-28 0-32,29 0-64,-28-25 0,-2 25 0,28-25 64,3-29-64,-4 26 96,2 2-32,26 0-32,26 0-32,2-1-64,-4 27-833,30-27-1441,-26 27-4581</inkml:trace>
  <inkml:trace contextRef="#ctx0" brushRef="#br0" timeOffset="127475.29">20771 8803 11402,'24'-27'961,"-24"27"-833,0 0 193,-24 0-193,24 27 160,-28 0 225,28-2-161,0 28-96,0 1-128,0-2-160,0-24 64,0 25-128,28-28-320,-4 2-353,3-27-1025,1 0-1953</inkml:trace>
  <inkml:trace contextRef="#ctx0" brushRef="#br0" timeOffset="127679.3">21035 8882 10185,'-53'0'2114,"26"26"-1890,-1 1 321,4 0 63,24-1 417,0 0-160,0 2-512,0-3-193,24-25-32,4 28-32,26-28 0,-28 25-224,0-25-513,0 0-896,1 0-1666,0-25-4164</inkml:trace>
  <inkml:trace contextRef="#ctx0" brushRef="#br0" timeOffset="127821.31">21087 8988 8423,'-26'0'3107,"26"0"-2626,-26 26 416,26 2-193,0-3-575,0 3-65,26-3-96,-26 2-513,26 26-1249,-26-26-672,0-2-833</inkml:trace>
  <inkml:trace contextRef="#ctx0" brushRef="#br0" timeOffset="128016.32">21141 8988 12363,'0'0'545,"26"0"320,0 0-129,0 26-319,1 2-1,0-3-224,1 28-160,-28 1-192,0-1-288,0-1-321,0 1-833,-28 1-1248,1-2-3236</inkml:trace>
  <inkml:trace contextRef="#ctx0" brushRef="#br0" timeOffset="128183.33">21591 9678 15630,'0'25'417,"-26"0"-257,-1 3 64,-28 26-192,5-28-64,-5 26-1153,2-25-4581</inkml:trace>
  <inkml:trace contextRef="#ctx0" brushRef="#br0" timeOffset="128759.36">22569 9544 7078,'0'-53'3588,"28"0"-4293,-28 1 705,0-2 256,0 1 769,0 1 737,0-1-897,-28 26-641,4 0-224,-3 27-128,0 0-193,-1 27-223,2 26 160,26-1 287,0 2 1,26-1 32,2 26-96,26 1 0,-30-28-320,30 2 127,-27 0 321,25-4 64,-52-22-32,27-1 224,-27 0 193,-27-1 416,2-26-321,-29 0-352,0 0-96,-24 0 32,24-26-96,27 26 0,2-27 64,-2 0 33,27 27-97,27-28-129,-2 3-543,28 0-449,2-3 32,-4 2-1730,3-2-4452</inkml:trace>
  <inkml:trace contextRef="#ctx0" brushRef="#br0" timeOffset="128991.37">23047 9067 13965,'-28'-25'608,"28"25"65,-26 25-193,26 3 97,-27 24 32,27 1-353,0-1-160,0 2-128,0-1-128,27-1-225,-1-25-191,2-27-481,-1 26-737,24-26-1761</inkml:trace>
  <inkml:trace contextRef="#ctx0" brushRef="#br0" timeOffset="129292.39">23206 9200 4260,'-27'-26'7110,"1"-1"-6469,26 27 800,0-27-352,26 27-192,-26 0-288,27 0-417,-2 27-128,2-27-64,0 27 32,-27-27-32,0 26 32,0 1-32,0-27 0,0 25 32,0-25-160,0 27-64,26-27 64,-26 27-129,27-1-31,-27-26 128,25 27 96,-25-27 64,0 0 64,0 0 416,0 0 33,-25 0-449,-2 0-32,1 0-192,-1 0-769,0 0-2018,27 0-3651</inkml:trace>
  <inkml:trace contextRef="#ctx0" brushRef="#br0" timeOffset="129488.4">23363 9120 10025,'27'0'3075,"0"0"-1153,-1 0-257,1 0-736,-2 27-256,-25 0-353,27 26-256,-27-28-224,0 29-128,0-1-33,0-1-223,-27-25-289,27 26-736,0-26-2275</inkml:trace>
  <inkml:trace contextRef="#ctx0" brushRef="#br0" timeOffset="129669.4">23841 9783 17712,'26'53'289,"-26"-26"95,-26-2-64,-1 2-256,-25 26-224,25 1-833,-26-29-1473,25 28-4389</inkml:trace>
  <inkml:trace contextRef="#ctx0" brushRef="#br0" timeOffset="130236.43">24713 9252 10345,'-24'-52'417,"24"26"-449,-28-1-96,28 27-33,-27 0 65,0 0 192,27 27-64,-26-1 32,26 26 97,0 2-33,26-1-64,1 26-320,0-26-321,25 26-160,1 1 161,2-27-385,-29 27 352,26-27 193,-25-26-33,-27 25 385,0-25 321,-27-1 1216,1-26 97,0 0-866,-27 0-223,-2 0-257,5-26 128,-5-1 577,28-25-416,1 25-481,0-26 0,26 26-64,26-1-129,0 3-255,28 0-961,-2 25-2595</inkml:trace>
  <inkml:trace contextRef="#ctx0" brushRef="#br0" timeOffset="130526.46">25085 9095 4772,'0'-28'5573,"0"28"-4740,-27 0 801,27 0-257,-27 28-32,1-3-320,26 2-608,0 26-289,0-1-96,0-25-64,26 26-321,-26-26-351,27 0-225,26-27-577,-27 25-1152,0-25-3076</inkml:trace>
  <inkml:trace contextRef="#ctx0" brushRef="#br0" timeOffset="130774.47">25322 9147 11242,'0'-27'2274,"0"27"-1985,28 0 575,-1 0-127,-27 0 32,24 27-545,4-27-224,-28 27-32,0-1 0,0 1 64,0-2 0,-28 2 0,28 0 32,0-27 32,0 26 0,0-26-96,0 0 32,28 0-96,-2 0-512,1 0-738,0 0-1248,-2 0-1666</inkml:trace>
  <inkml:trace contextRef="#ctx0" brushRef="#br0" timeOffset="130966.48">25587 9042 8584,'27'25'2850,"0"-25"-2241,-27 28 640,25-3 673,2 2-513,-1 0-672,-26 26-545,0-28-224,-26 29-224,26-1-1153,-52-1-3620</inkml:trace>
  <inkml:trace contextRef="#ctx0" brushRef="#br0" timeOffset="132647.57">20055 10180 4516,'-53'0'7783,"26"0"-7014,27-26-161,-25 26-415,25 0 479,0 0 385,0 0-544,25 0-353,2 0-32,53 0 64,-1 0 0,-1 0 65,57 0-1,-30 0 0,54 0-128,25-27 64,29 27 65,25-27 31,0 27-224,26 0 192,2 0-224,24 0-64,-24 0 64,-2 27 96,-27-27-192,3 27 64,-3-1-32,29 0 64,-29 2 0,0-2-32,3 26 0,26-25 0,-56 0 32,4 26 0,-4-26 0,-51-2 161,-27 3 31,1-28 32,-27 0-96,-26 0-96,-2 0-64,-24-28-224,-54 28-449,0-25-1216,-54-2-4646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35:53.9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7846 6875 4932,'-27'0'1634,"27"0"-1,0 0 1,0 0 63,27 0-31,-27-26-289,0 26-416,27 0-288,-27 0-1,28 0-63,-4 0-64,2 0-97,29 0-320,-28-26 32,25 26-32,1 0-64,-26 0 1,25 0-1,1 0-96,0 0 64,-1 0-64,30 0 96,-32 0-64,32 0 0,-4 0 32,1 0-32,1 0 0,25 0 0,-26 0-32,29 0 64,-29 26-128,26-26-1,2 0 97,-2 0-64,-26-26 96,54 26-32,-28 0 32,2 0-32,25 0-64,1-27 128,-1 27-64,-26 0 0,-1 0 0,27 0 0,-27 0-96,3 0 192,-2 27-128,-1-27 64,27 0-32,1 0 0,-1 0 65,-26 0-130,0 0 130,1 0-130,-2 0 162,27 0-194,-26 0 162,-1 0-130,27 0 65,-24 0 0,24 0 0,0 0 0,0 0 65,-25 26-33,25-26 0,-54 0-32,29 0 0,-2 0 0,-26 0-32,2 0 0,25 0 96,-1 0-64,27 26-32,0-26 128,1 0-128,-1 0 64,-26 0-32,26 0 128,0 0 0,0 0 32,2 0 96,-28 0 1,-1 0-65,0 0-64,-23 0 0,-30 0-128,1 26 32,-26-26-64,-2 0 0,-25 0 0,0 0-417,0 0-127,0 0-193,-25 0-576,-2-26-2307</inkml:trace>
  <inkml:trace contextRef="#ctx0" brushRef="#br0" timeOffset="17982.02">3294 11300 6470,'0'0'192,"0"0"-224,0 0 608,0 0 962,25 0 63,2 0-576,-27 0-544,27 0-129,1 0 161,-2-27-1,-2 27-192,3 0-127,1 0 127,25 0-32,-27 0-192,27 0 0,-26 0 32,25-26-32,1 26 1,0 0-33,26 0-32,-24-26-32,22 26 32,-22 0-32,23 0 32,2 0-32,-1 0 0,-26 0 0,26 0 0,0 0 32,29 0-32,-30 0 0,28 0 64,-26 0-32,25 0 32,-26 0 64,2 0-32,24 0 96,1 0 0,-1 0-31,3 0-65,-3 0 64,1-28 96,26 28-128,-27 0-64,3 0 0,-3 0 64,1 0 1,-1 0-33,-25 0-64,25 0 32,-26 0-32,26-26 0,3 26 64,-2 0 32,-1 0 96,0-26 65,3 26-225,-2-26-96,-28 26 0,28 0 64,-26 0-32,-2 0 0,4 0-32,23 0 32,-26 0 32,26 0-64,-25 0 64,25 0 0,1 0-32,2 0 32,-3-27 0,0 27-32,1 0 32,-25 0-64,24 0 128,-26 0-128,26 0 64,-25 0 32,-1 0-320,29 0 544,-29 0-160,-2 0-64,31 0 192,-29 0 129,-1 0-193,2 0 545,-1 0-449,2 0-192,-2 0 128,-26 27-256,26-27 32,-26 26 96,26-26-96,2 26 64,-3-26 64,0 0 161,-23 0-97,-2 26-288,-1-26 416,2 0-384,-28 0 64,0-26-352,0 26-353,-52 0-1409,0-26-2915</inkml:trace>
  <inkml:trace contextRef="#ctx0" brushRef="#br0" timeOffset="22832.3">13431 11221 3651,'0'0'-32,"0"0"32,0 26 64,0-26 961,0 0 737,27 0-833,-27 0-737,25 0-128,-25 0 160,27 0 96,0-26-288,1 26 0,-2 0-32,-2 0 32,3 0-32,1 0 64,-1 0-64,25 0 0,1 26 0,0-26 0,26 0-96,2 0-128,25 0 0,-28 0-128,28 0 127,0 0 161,26 0 32,-26 0 64,27 0-64,-1 0 128,27 0 321,-26 0 287,26 0 1,-2-26 32,2 26-1,-1 0-543,2 0-97,26 26-96,-2-26 64,2 0-32,25 0 0,2 0 160,-2 26 192,2-26 129,-29 0 95,28 0 97,-28 0-160,30 0-129,-30 0-192,29 0 193,-2 0-129,1 0 0,-28 0 33,-24 27 63,25-27-128,-53 0-128,1 0-32,-1 0 0,-26 0 97,-1-27-33,-52 27-64,-1 0-64,-25 0-192,-27-26-1089,-27 26-3108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1:08.892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00FF00"/>
    </inkml:brush>
    <inkml:brush xml:id="br3">
      <inkml:brushProperty name="width" value="0.05292" units="cm"/>
      <inkml:brushProperty name="height" value="0.05292" units="cm"/>
      <inkml:brushProperty name="color" value="#00FFFF"/>
    </inkml:brush>
  </inkml:definitions>
  <inkml:trace contextRef="#ctx0" brushRef="#br0">17979 3112 2754,'25'0'3203,"-25"0"-1922,0 0 545,0 0-224,0 0-65,0 0 129,0 0-289,0 0-512,0 0-161,27 0 1,-27 0-224,26 0-257,28 0-64,-29 0-128,28 0 0,-26 0 0,25 0-96,-25 0-64,-1 0-192,2 0-193,-28 0-416,27 0-384,-27 0-513,0 0-736,0 0-1346</inkml:trace>
  <inkml:trace contextRef="#ctx0" brushRef="#br0" timeOffset="375.02">18216 2928 6886,'0'0'1185,"28"0"-993,-28-27 353,24 27 127,3 0 418,-1 27 31,2-27-321,23 0-287,-23 25-33,25-25-256,-1 27 33,2-27 63,-28 26-160,26-26-128,-52 0 32,27 27 64,-27-27-32,27 0 1,-27 0-1,0 0-32,0 27 32,0-27 32,0 0 64,0 26-32,0-26 64,-27 26 33,27 0 95,-27 1-160,2 1-128,-28-3-64,26 2-64,-25-2-160,25 3-64,1-1-33,26-27-511,-27 27-1378,27-1-3300</inkml:trace>
  <inkml:trace contextRef="#ctx0" brushRef="#br0" timeOffset="9822.56">4241 3218 1217,'-28'0'1633,"28"0"-255,0 0 127,0 0 128,0 0-127,0 0-257,0 0 160,0 0-31,-26 0-225,26 0 0,0 0-64,0 0-192,0 0-193,0 0-159,0 0-33,0 0-159,0 0-193,0 0 32,26 0-64,-26 0-32,28 27 0,-28-27-64,27 25 33,-3-25-65,3 28 64,1-28-64,-28 27 32,26-27 32,1 27 0,-2-1 96,2 0-160,0 0 64,-1 1 64,1-27-128,-2 27 160,-25-1-32,27-26-32,-27 27 193,27-27-33,-27 27-224,26-27 64,-26 25-64,27-25 96,-27 27-128,25-27-32,-25 0 160,0 26-160,27-26 160,-27 0-160,0 27 32,27-27 161,-27 27-194,26-27 162,-26 26-65,28-26 32,-28 26 64,27-26-256,-27 26 128,24-26 0,-24 0 32,27 28-96,-27-28 96,28 0-64,-28 26 64,26-26-96,-26 26 96,27 1-32,-27-27-32,25 25-32,2 3 64,-27-28 32,27 27 0,-1-27-128,1 25 64,-2 2 32,-25-27 32,27 27-32,0-27 0,-27 26-64,26 1 32,1-27 64,-27 27-64,25-27 0,2 26 0,-27-26 0,27 26-32,-1-26 96,-26 28-96,28-28 128,-4 25-128,-24-25 64,27 27 0,-27-27-32,28 0 65,-1 26-65,-27-26 64,0 27-64,26-27 32,-26 0-32,24 27 32,-24-27-64,28 26 128,-1-26-96,-27 0 0,27 26 0,-1-26 0,-26 26 0,26-26 96,0 28-96,1-2-64,0-26 96,-1 26-32,0-26 32,-26 27-32,26-27 64,1 25-64,0-25 64,-27 28-64,28-2 0,-2-26 0,-2 26 32,-24-26 0,27 27-32,1-27 0,-1 27-32,-1-27 64,-26 26-32,24-26 0,4 27 0,-1-27 0,-27 25 32,27 3-32,-1-2 0,0-26-96,0 28 160,1-3-64,0 2 32,-1-27-64,0 26 32,0 1 0,1 0 0,-27-1 32,27 0 0,1-26-32,-4 26 32,-24 1-64,26-27 64,-26 27-96,27-27 96,-27 26-32,0-26 32,28 0-32,-28 27-32,0-27 64,27 0-32,-27 0-32,0 0 0,0 25 96,0-25-64,0 0-96,0 0 64,0 0 32,0 0-96,0 0 64,0 0-32,0 0-64,0 0 64,24 0-97,-24 0-31,0 0 32,0 0 0,0 0 128,0 0 32,0 0 0,0 0 0,0 0 0,0 0 0,0 0-32,0 0 64,-24 0-128,24 0 96,0-25 0,-27 25 0,27 0 64,-28 0-224,1-27 160,27 27 32,-26 0-32,2-26 32,24 26 0,-28-27 0,1 27-64,0-27 128,1 27-32,0-26-128,0 0 64,-1 26 32,0-26-128,1-1 192,0 27-64,0-27 32,-1 1 0,0-1-32,-1 2 64,4-3-64,-2 2 160,-1-2-160,-28 3 33,31-2-65,-2 1 0,-2-1 32,1 0 32,-26 1-128,27 0 96,0-2 0,-28 3-32,28-2 0,-26 1 32,25 0-32,0-28-32,-25 28 64,26 0 0,-1-1 64,-1 27-64,1-27 128,3 1-160,-4-1 32,2 2-32,-1-3 0,0-24 0,2 25-32,-2 0 160,1 1-224,-1-1 192,-25 0 0,25 2-64,1-2 32,-1-1-96,0 3 64,2-2 0,-2 1-64,-27-28 160,27 2-160,-24 26-32,-3-28 32,27 1 64,-25 28 0,25-2 96,-26 0-128,26 1 0,2-1 0,-2 0 64,1 1-128,-1 0 128,0 26-64,2-26-32,-2-1-96,1 0 160,-2-1-96,1 28-64,27-25-96,-24 25-224,24 0-289,-27-27-160,27 27-1281,0 0-2979,27 0-6214</inkml:trace>
  <inkml:trace contextRef="#ctx0" brushRef="#br0" timeOffset="12498.71">4241 3352 3427,'-28'0'993,"28"0"480,0-27-352,-26 27-128,26 0-32,0 0-64,0 0 0,0-27 256,0 27-64,0 0-64,0 0-192,0 0-321,0 0-352,0 0-128,0 0 96,0 27 161,0-27 159,0 27 0,26-1 65,-26-26-193,28 26 1,-1 0-97,-3 1 0,3 0-64,1-1-128,-2 28 0,1-29 32,-2 2 0,-25-1 32,27 1 129,0 26-129,-1-27 96,-26 0-96,27 2 32,-27-2-64,25 0 32,-25 26-32,27-52 32,-27 28 225,27-1-225,-27-2 288,0 2-224,26-27 97,-26 27-97,27-1-128,-27 1 32,25 0-32,-25-27 32,0 26-64,27 0 32,-27 2 0,27-28 0,-27 25-32,26 2-32,-26-27 96,28 26-32,-28-26-32,27 27 32,-27-27 0,0 27 0,24-27 64,-24 26-96,0-26 64,27 26-64,-27 0-32,28-26 0,-28 28 0,26-28 128,-26 26-128,27-26 64,-27 26-32,0-26 96,25 27-96,-25-27 32,0 25-64,27 3 96,-27-28-96,27 26 64,-27-26-64,26 26 64,-26 1-32,27-27 32,-27 27 33,25-27-130,-25 26 130,0-26 31,27 27-96,-27-2 0,0-25 0,27 28 0,-27-2 32,26-26 32,-26 28-32,27-3 32,-27-25-64,0 27 0,25-1 64,-25-26-32,27 27-32,-27 0 160,0-27-128,27 26-32,-27-26 0,26 26-32,-26 0 32,0-26 32,28 27-64,-28-27 128,24 27-96,-24-27 64,0 26-64,27-26 32,-27 0-32,0 27-32,28-27 64,-28 0-32,0 25 0,0-25 0,27 0 0,-27 28 32,0-28 0,0 26-32,26-26-64,-26 26 128,24-26-32,-24 27-64,28-27 64,-28 25 0,27 3-64,-27-28 0,27 27 32,-27-27 32,26 25 32,-26-25-64,26 28 96,-26-2-160,26 2 0,-26-28 64,27 26 96,-27 0-128,27 0-32,-27-26 64,26 27 64,-26 0-32,0-27 33,26 26-1,-26 1-64,0-2 96,26-25-449,-26 27 642,0-27-418,27 27 97,-27-27-32,27 26 64,-27 1-32,28-27 0,-28 27 32,26-1-32,-26-26 64,0 26-32,24 2-32,-24-3 64,0-25-96,27 27 160,-27-27-128,0 28 32,28-3 0,-28-25 0,0 27-32,27-27 64,-27 26-64,26 0 64,-26-26-32,0 28-32,24-2 32,-24-26 32,28 26-32,-28 0 0,27-26-32,-27 26 64,0 2-96,27-2 64,-27 1-32,26-27 96,-26 25-96,26 2 160,-26 0-288,26-1 288,-26-26-192,0 27 32,27 0 64,-27-27 0,27 26-64,-27 0 64,26-26-64,-26 26 64,26 1-96,-26 0 64,0-27-32,26 28 32,-26-3-32,0 2 64,27-2-224,-27-25 64,0 27 0,27 1-32,-27-2-65,0-26 129,28 26-32,-28 0 32,0-26 32,0 26 64,24 2-64,-24-28 64,0 26 0,26-26 64,-26 26-128,0 0 0,0-26 128,27 27-192,-27-27 224,0 27-160,28-27 64,-28 26 0,27-26 64,-27 27-64,0-27 32,24 25-32,-24-25-32,0 0 64,28 0-128,-28 0 0,0 0 96,0 0 64,0 27-128,0-27 160,26 0-96,-26 0-32,0 0-32,0 0 160,0 0-224,0 0 128,0 0 0,0 0-320,0 0 255,0 0 33,0 0 96,0 0-31,0 0 63,-26 0-160,26 0 160,0 0-64,0 0 0,0 0-289,0 0 482,0 0-257,0 0 32,0-27-64,0 27 128,0 0-64,0 0 64,0 0-96,0 0 128,0 0-96,0 0 96,0 0-192,0 0 128,0 0 0,0 0-96,0 0 32,0 0 64,0 0-32,0 0 0,0 0 32,0 0 32,0 0-64,0 0 192,-28 0-288,28-25 192,0 25-96,0 0-32,0 0-32,-24 0 64,24-27-32,0 27 96,0-26-192,0 26 160,-27 0-32,27 0-32,0-27 64,0 27-160,0 0-225,0-27-800,0 27-1089,0 0-2306</inkml:trace>
  <inkml:trace contextRef="#ctx0" brushRef="#br1" timeOffset="15629.89">4400 5178 1473,'0'0'2082,"0"0"-385,0 0-287,0 28 191,0-28-63,0 0 95,0 0-351,-27 0-386,27 0-159,0 0-32,-26 0-161,26 0-255,0 0-193,0 0 32,0 26 0,0-26 96,0 0 0,0 0 33,0 0 95,0 0 0,26 0 1,-26 0-33,27 0-160,-27 0-32,25 0-64,2 0 32,26 0 64,-26 26 33,25-26-161,1 0 64,-1 0-32,2-26-32,27 26 0,-30 0 32,30 0-32,-29 0-128,28 0 160,-1 0-96,-1 0 0,2 0 96,-28 0-96,30 26 64,23-26-32,-26 0 0,27 0 0,-27 0 64,2 0-96,-2 0 0,-26 0 0,26 27 0,-26-27-32,-1 0-32,2 0-32,24 0-97,-24 25 1,-2-25-96,1 0 192,2 0-96,-3 0 95,1-25 1,-1 25 128,-25 0-32,-1 0 64,1 0-64,0 0 64,-27 0 0,0 0-64,0 0 32,0 0-32,0 0-96,0 0-32,0 0-160,0 0-65,0 0 161,0 0 64,0 0 128,-27 0 32,27 0 32,-27 0 96,27 0-64,-26 0-64,-1 0 32,2-27-64,-2 27 32,0 0 0,1 0-64,-26 0 64,25 0-32,-1 0 32,1 0 0,-23 0 0,22 0 0,-26 0-32,28 0 64,-26 0-32,25 0 32,-26 0 0,1 27 0,-30-27 32,32 0-32,-5 0-32,-22 0 0,-5 0 0,30 0 0,-28 0 0,28 0 0,-1 0 96,-2 0-32,5 0-64,-5 0 0,28-27 0,-25 27 0,-1 0-32,-26 0 64,26 0 96,-26 0 257,-1 0-1,28 27-192,-2-27-192,3 0 0,-4 0 96,2 0-160,26 0 193,2 0-97,-2 0-32,1 0 96,-1 0-32,27 0-64,-27 0-32,2 0 64,-2 0 0,27 0-128,-26 0 128,26 0 0,0 0-128,0 0-65,0 0 65,0 0-32,0 0-128,26 0-224,-26 0 31,0 0 225,27-27 64,-27 27-64,0 0-129,0 0 1,0 0-385,0 0-544,0 0-609,0 0 321,0 0-449,0 0-2018</inkml:trace>
  <inkml:trace contextRef="#ctx0" brushRef="#br1" timeOffset="17650">4292 5365 2562,'0'0'2370,"0"-27"-256,0 27-384,0 0-417,0-28 0,0 28 257,0 0-225,0 0-224,0 0-256,0 0-353,0 0-31,0 0-129,27 0-31,-27 28 95,28-1-160,-2-27 64,-26 25-159,27 3 63,-2-28-32,2 26 64,0 2-192,-1-2 96,26 0-31,-25-26-1,26 26-64,-26 1-32,-2 0-32,29-1 64,-28 1-224,2-2 448,23-25-576,-24 27 256,1 0 96,25-1-64,-28 1 32,2-27 32,0 27 0,-1-1-128,26-26 128,-25 26 128,0 2-96,-1-28-64,1 25-32,-2-25 32,2 27 96,26 1-192,-25-28 64,-4 25 64,3 2 0,1-27-96,-1 26 0,-1 0 96,-2-26-96,4 28 96,-1-28-32,0 26-32,-1-26 65,0 26-130,0-26 130,1 26-65,0 0 0,-1-26 0,0 28-33,0-2-31,1-26 161,0 27-97,-27-27 0,28 25 0,-2-25 0,-2 27 0,3-27 64,-27 27-32,28-27-32,-1 26-32,-1-26 64,-26 27-32,24-27-64,4 0 128,-1 27-64,-27-27 32,27 26-64,-1-26 32,0 26-32,-26 0 128,26-26-192,1 27 128,0 0-32,-1-27 0,0 28 0,-26-28-64,26 25 128,1 2-160,-27-27-1,27 25 33,-27-25 32,28 27 32,-4-27 0,-24 28 0,26-2-32,-26-26 32,27 26 0,1-26 0,-28 26-32,27 0-64,-3-26 64,-24 28 0,28-2 32,-2-26 0,1 26 0,0 0 0,-27-26 32,25 27-64,2 0 32,-1-27 32,-26 26-32,27-26 32,0 27-64,-27-2 32,25-25 32,-25 27-32,27-27 32,-27 0-64,0 0-64,0 0-352,-27 0-737,27 0-1410,-25-27-2722</inkml:trace>
  <inkml:trace contextRef="#ctx0" brushRef="#br1" timeOffset="18341.04">6544 6612 2049,'0'0'4293,"0"0"-3909,0 0 2146,0 0-320,0 0-896,0 0-193,0 25-32,0-25-160,27 27-289,-27-2-159,24 2-33,-24 27-224,28-28 193,-2 26-321,1-24-32,0-2 0,-2 26 0,2-25 0,-1 0-64,1-1 32,-27 1 32,27-2-64,-2 2 0,2 0 192,-27-27-256,26 26 64,-26-26 64,27 27-64,-27-27 64,0 0 129,-27 0-65,27 0 32,-26 0 192,-1 0 161,2 27-97,-29-27 96,28 26-63,-26-26-33,25 26-159,-26-26-193,25 28-32,-23-3-96,23-25-129,1 27-1024,1-27-961,2 28-2210</inkml:trace>
  <inkml:trace contextRef="#ctx0" brushRef="#br2" timeOffset="21277.21">4187 7246 1473,'0'0'6822,"26"0"-5604,-26 0 287,0 0 0,0-26-63,0 26-65,0 0-512,0 0-385,0 0-95,28 0 31,-28 0-32,27-27-223,-3 27 95,3-27-96,1 1-96,-2-1 64,26-25-64,-25 25 0,26-26 0,-26 0-96,-2 27 96,2 0 225,26-28-129,-26 28 64,-2-26 64,29 24-320,-28 1 224,2-25-63,23 27 95,-24-30-192,27 28 160,-27 1 0,25 0-64,-25 0 0,26-1-32,-28 0-63,29 1 31,-28-1-64,26 0 128,2 2-192,-28-2 96,2 1 64,23-2-96,-23 28 32,-1-26 32,23 0-96,-22 0 128,-1 0-64,26-2 32,-1 2 64,-25 0 64,26-1-96,-27 2-96,0-3 96,1 1 1,0 27-33,1-25-64,-2 25 0,-2-28 32,3 2-32,1 26 0,-1-26 0,-1-1 64,-2 27-32,4-27 32,-1 27 0,0-26-32,-1 26 96,0-27-160,0 27 96,1-27-64,0 27 0,-1-25 128,0-2-512,0 27 928,1-26-416,0 26 65,1-27-33,-28 27-32,24-27 0,2 27-96,-26-26 64,27 26-96,-27-26 0,28 0 32,-1 26-32,-27 0-32,24-28 96,-24 28-32,0 0-64,28-26 64,-28 26 0,0 0-32,0 0 32,26 0 0,-26-28 64,0 28-192,0 0 160,0 0-128,27-25 64,-27 25 0,0 0 64,0 0-96,0 0 0,0 0 96,0 0-128,0 0-32,0 0-32,0 0-224,0 0 256,-27 0 64,27 0-128,-26 0 63,26 0-127,0 25-512,-28-25-418,28 0-383,0 0-673,-24 28-1185,-3-28-3652</inkml:trace>
  <inkml:trace contextRef="#ctx0" brushRef="#br2" timeOffset="21739.24">6120 5498 11627,'-27'0'1121,"27"0"1793,0 0-640,0 0-864,0 0-930,27 0-159,26-26-225,-1 26 0,2-28 32,-2 28-128,1-26-64,2-2 160,-5 28 0,-23-25-160,28 25 64,-55 0 0,24 0-64,-24 0 64,0 0 0,0 0-32,0 0-32,0 0 32,0 0-32,0 0 32,28 25-64,-28-25 64,0 28 32,0-2 0,0 2-32,0-2 64,0 0 0,-28 0-64,28 1 96,0 0-128,-24-1 96,24 1-96,0-2 192,0-25-385,0 27 193,24-27-64,-24 27-480,0-27-481,0 26-833,0-26-929,0 0-2466</inkml:trace>
  <inkml:trace contextRef="#ctx0" brushRef="#br2" timeOffset="22792.3">4425 7246 7943,'-25'0'993,"25"0"-545,-27 0 1698,27 0-224,0 0-544,0-26-289,0 26-385,0 0-255,27 0 95,-27 0 161,0 0-193,25 0 1,2 0-193,-27 0-96,53 0 1,-26 0 95,-2 0-32,29 0-64,-1 0-128,-1 0-32,29 0-64,-3 0 33,3 0-33,-2 0 0,26 0 0,-25 0 32,-1 26-64,-1-26 32,30 0 0,-2 0-33,-28 0 1,2 26 32,-1-26 32,2 0-64,-30 0 64,4 0-96,-5 0 161,5 0-130,-2 0 130,-1 0-65,-25 0-64,26 0 64,-27 0 0,0-26-32,1 26-32,0 0 96,-27 0-64,28 0 0,-28 0 32,0 0-32,24 0-32,-24 0 96,0-26-192,0 26-321,0 0-416,0 0-480,0 0-737,0 0-897,0 0-3106</inkml:trace>
  <inkml:trace contextRef="#ctx0" brushRef="#br2" timeOffset="23261.32">6147 7061 10537,'-27'0'2563,"27"-27"-2531,0 27 1089,0 0 545,0 0-802,27 0 257,-27 27-448,26-27-160,26 25-161,-25-25 64,26 27-95,-1 0-225,-25-27-96,28 26 128,-5-26-160,-23 27 128,28-27-96,-55 0 32,24 27 0,-24-27-32,0 0 0,0 0 64,0 0 0,0 0 32,0 26 0,0-26-32,0 0-32,-24 26 96,24-26 65,0 28 63,-27-28-96,27 25-64,-28 2 0,28-27 0,-27 28-32,1-3 0,2 2-32,-4-27 0,1 26-64,0 0-288,1 28-481,0-28-960,0 0-1570,-28 28-9225</inkml:trace>
  <inkml:trace contextRef="#ctx0" brushRef="#br0" timeOffset="34973">6173 8914 8968,'-26'0'641,"-28"0"-129,26 0 833,-22 27-512,23-27-192,-28 27-353,31-1-160,-30 26 32,27-25 513,27 26 256,-27-25-385,27 23-319,27-23-129,0-1-96,1-1 96,-2 1-64,25 0 32,-23-27 32,25 0 0,-29 0 32,4-27 64,-1 27-64,-27-27 33,27 1-33,-27-1-32,0-1 0,0-23-32,0 23 64,0-25-128,-27 26 64,27 2 0,0-2 289,0 27 95,0 0-128,0 27 1,0-2-33,0 2 320,27 1-255,-1 25-129,0-27 32,0-1-224,28 3 0,-28-28 0,26 27-192,-25-27-416,0 26-481,1-26-801,-28 0-3075</inkml:trace>
  <inkml:trace contextRef="#ctx0" brushRef="#br0" timeOffset="36338.07">6463 8385 8968,'-24'-27'96,"24"27"1185,-28 0 577,28 27-513,0-27-31,0 27-289,0 26-257,0-28-255,0 29-225,0-1-192,0 0-64,28-26-224,-28 0-481,24-2-672,2 2-1506,29-27-5989</inkml:trace>
  <inkml:trace contextRef="#ctx0" brushRef="#br0" timeOffset="36626.08">6544 8490 11755,'27'0'0,"-3"-25"352,4 25 1185,-2 0-608,1 25-64,-27-25-577,27 28-224,-27-28 33,0 26 63,0 2 32,-27-3-128,27-25 64,-27 27 0,27-27 64,0 26-192,0-26 0,0 0 0,0 0 32,27 0-64,0 0-352,25 0-961,-26 0-1218,1 0-2337</inkml:trace>
  <inkml:trace contextRef="#ctx0" brushRef="#br0" timeOffset="36878.1">6808 8385 5765,'27'0'5317,"-27"0"-5253,25 27 1441,2-27 513,-1 26-704,1 1-385,0-2-641,-27 3-160,28-2 0,-4 27-64,-24-26 32,0-1 0,0 28-96,0-29-64,-24 2-384,-4-27-897,28 26-2243</inkml:trace>
  <inkml:trace contextRef="#ctx0" brushRef="#br0" timeOffset="37239.11">6835 9260 15502,'0'26'224,"0"-26"769,0 27 993,0 25-865,0-25-576,0-1-353,0 28-192,25-28-224,-25 0-513,0 0-1505,27-26-4132</inkml:trace>
  <inkml:trace contextRef="#ctx0" brushRef="#br0" timeOffset="38480.18">7788 9021 13068,'0'0'2370,"0"0"-1729,0 0 512,25 0 96,2 0-160,26 0-288,-1-27-353,2 27-384,-1 0-160,-1 0-512,-25 0-1026,-1 0-2242,2 0-8712</inkml:trace>
  <inkml:trace contextRef="#ctx0" brushRef="#br0" timeOffset="38602.18">7893 9154 13837,'0'51'704,"27"-51"-960,25 0 64,1 0-32,2 0-737,-4 0-3716</inkml:trace>
  <inkml:trace contextRef="#ctx0" brushRef="#br0" timeOffset="39063.21">8979 8914 19474,'52'-52'512,"-52"26"161,-26 26 480,0-27-736,-28 27-65,2 27-320,-1-1-96,-26 0 32,51 0-32,-25 28 32,26-1-64,27-1 0,0 1 31,27-25-31,0-2-96,-1-1 0,26 3 160,3-28-64,-2-28 0,-1 28-32,2-25 64,-28-29 0,26 29 64,-52-3 32,27-24 32,-27 25-96,0-26 0,-27 26 64,27 27 0,-26 0 64,26 0 0,0 0 0,0 27 0,0 0 0,26 26-32,1-28-96,0 2 96,26 1-128,-28-3-256,29-25-289,-26 28-640,-2-28-801,-2 0-1121,-24 0-4676</inkml:trace>
  <inkml:trace contextRef="#ctx0" brushRef="#br0" timeOffset="39330.24">9321 8306 14669,'-24'0'385,"24"0"-417,0 0 448,0 0 481,0 26 224,0 0-288,0 28-225,24-28-191,-24 26-33,27 2-320,1-26-128,-28 24-128,27-26-353,-1-26-415,-2 27-514,4-27-1088,-28-27-2595</inkml:trace>
  <inkml:trace contextRef="#ctx0" brushRef="#br0" timeOffset="39605.25">9535 8358 11851,'26'0'961,"-26"-26"-673,26 26 1089,-26 0-608,0 0 32,26 26-257,-26-26-384,27 27 161,-27-27 127,0 27-128,0-1-127,0 1-65,0-27 0,0 25-64,0 3-32,-27-28-32,27 26-32,0-26 32,27 0-64,-27 0-96,27 0-33,-1 0-319,0 0-257,-26 0-640,26 0-2178</inkml:trace>
  <inkml:trace contextRef="#ctx0" brushRef="#br0" timeOffset="40442.31">9827 8253 9737,'0'0'1986,"0"0"-1570,0 0 1538,0 27 256,24-1-480,2 0-577,-26 0-513,27 28-191,1-28-129,-28 26-224,27 2-64,-27-26-192,0 24-417,0-26-736,0 1-961,-27 0-1185</inkml:trace>
  <inkml:trace contextRef="#ctx0" brushRef="#br0" timeOffset="42317.42">9640 9154 15566,'-27'0'1121,"27"0"-448,0 0 640,0 0-640,27 0 352,0 0-545,-1 0-384,26 0-128,-25 0 96,0 26-192,-27-1 160,0 3-32,0-1-32,-27-1 32,27 1 96,-27 0 0,1-2 33,26-25 95,0 0-128,-26 27 0,52-27-128,-26 0 128,26 0 0,28 0-128,-26 0 0,22 0-480,-23 0-706,28 0-1056,-31 0-2114</inkml:trace>
  <inkml:trace contextRef="#ctx0" brushRef="#br3" timeOffset="44199.52">8449 5258 2850,'-26'27'4388,"26"-27"-2850,-27-27 576,27 27-288,0 0 223,-27 0-191,27 0-737,0 0-448,0 0-32,0 0-161,0 0-32,27 0-159,-27 0 95,27-26-256,-27 26 32,53 0 129,-1-26-129,1 26-32,-1-28-64,28 3 32,27-2-64,-30 1 128,31-1-256,-2 0 96,-28-25 64,30 26-64,-2-1-32,26 0 96,-27 1-160,0-1 128,27 2-32,-50-3 0,23 28-32,-53-26-64,1 26 224,1 0-128,-28-28 96,0 28-224,0 0 320,-26 0-128,0 0-32,27 0 32,-27-25 129,0 25-97,27 0-64,-27 0-32,0 0-32,0 0 0,0 0-64,0 0-33,0 0-255,28 0-256,-28 0-1,0-27 64,0 27 33,24 0 63,-24 0-255,0 0-385,0 0-1282,26 0-2497</inkml:trace>
  <inkml:trace contextRef="#ctx0" brushRef="#br3" timeOffset="44740.55">10275 4754 12523,'-26'28'1442,"26"-28"-545,0-28 31,0 28-479,26 0 512,0-25-160,1 25-641,28-27-32,-5 27-160,-22-26 0,26 26-353,-30 0-1056,4-27-929,-28 27-1858</inkml:trace>
  <inkml:trace contextRef="#ctx0" brushRef="#br3" timeOffset="45577.6">10620 4782 7943,'27'0'1634,"-27"-28"864,0 28-800,0 0-449,0 0-641,0 28-351,0-28-65,-27 26 0,27-26 32,-27 28 0,1-3-128,-2 2-32,4 26-31,-30-26 31,26 25-64,-22 1 0,-5 0 96,2-1-96,1 2 0,-2-1 64,1 0 0,1-1-32,-1 2 0,25 0-64,-23-2 64,-4 2 0,5-1 192,22-28-224,-26 29 0,28-1 192,-26 0-192,-2-27 192,2 27-256,26 2 160,-28-3-96,2 0 65,26 2 63,-29-2 32,4 2 32,25 24 0,-29-24-32,28-1-64,-25 0-96,26-1 32,-1-25 33,0 28-33,1-30 0,0 2 128,0-2-192,26 2 0,-54 1 128,26 24 32,4-26-32,-2 0 64,-1 28-128,-28-28 32,31 27 32,-30-26 32,0 26-31,29-28 63,-28 2 64,26 26 0,0-26-32,2 0-32,-2-27-256,27 26 160,0-26-224,0 0-160,0 0-64,27 0-225,-27-26-640,25 26-1121,2-27-2403</inkml:trace>
  <inkml:trace contextRef="#ctx0" brushRef="#br3" timeOffset="46204.64">10355 4888 11242,'-27'26'1313,"0"-26"1570,27 0-609,0 0-640,0 0-449,0 0-641,0 0-287,27 0 95,28 0-128,-5-26-160,5 26-32,-4-27-128,-23 27-128,25 0 224,-26 0-128,-27 0 64,0 27-32,0-1 96,0 1 64,-27 0 0,27-1-32,-27 0-32,27 0-32,-26-26-32,26 27-385,0 0-383,0-27-321,0 0-609,0 0-704,0 0-1987</inkml:trace>
  <inkml:trace contextRef="#ctx0" brushRef="#br3" timeOffset="46615.66">10328 4596 10089,'-53'-26'1057,"27"26"513,26 0 159,0 0-287,0 0 191,0 0-608,0 0-416,0 26 159,26-26-159,0 0 32,1 0-225,28 0-128,-31 26-96,30-26-192,0 0-32,-30 0 32,30 0 0,-27 0 32,0 27-96,-2-27 0,-25 0 32,0 0 64,0 27 96,0-27 1,-25 26-33,-2 1 32,0-2-96,1-25 32,26 28 32,-28-2-192,28 2-545,-24-3-1024,24-25-2371,0 27-11147</inkml:trace>
  <inkml:trace contextRef="#ctx0" brushRef="#br0" timeOffset="49581.83">11201 9073 17520,'-25'28'897,"25"-3"-737,0 3-64,0-2-64,25-1-96,-25 3-512,27-28-1731,0 0-5572</inkml:trace>
  <inkml:trace contextRef="#ctx0" brushRef="#br0" timeOffset="50164.86">13028 8438 13708,'0'27'417,"0"-2"-417,0 29 0,0 26 32,0 25 32,0 2 448,0-2-31,0-25-257,0 0 32,0-55 513,27 3-353,-27-28-287,0 0 127,0-28-352,0-25-96,0 1-33,0-55 129,0 29 64,26-2 0,-26-26-288,26 0-161,0 27 129,-26-1 256,27 27 641,0 27 383,1 26-543,-4 26 31,2 27 1,-26 27-225,0 27 160,0-29-256,27 28-384,-27-26 224,28-2-769,-1 2-256,-27-28-448,24-25-481,-24 1-1346</inkml:trace>
  <inkml:trace contextRef="#ctx0" brushRef="#br0" timeOffset="50316.87">13107 8888 16207,'0'0'1505,"0"-26"-1505,26 26-32,28 0-320,-2-26-161,1 26-63,26-27-769,-25 27-2115,0-27-5252</inkml:trace>
  <inkml:trace contextRef="#ctx0" brushRef="#br0" timeOffset="50496.88">13689 8412 12748,'-52'26'2114,"52"1"-1922,-26 26 256,26 1 449,0 24 96,-27 1-449,27 1-415,0-1-450,27 1-447,-1-27-578,26-28-1024,-25 2-2819</inkml:trace>
  <inkml:trace contextRef="#ctx0" brushRef="#br0" timeOffset="50757.9">14008 8782 15150,'0'-53'961,"-27"53"-897,1 0 192,26 0-224,-28 0 0,28 27-32,0 26-128,0-26-449,0 25 1,28-26 320,-2 1 63,-26 0-63,27-1 224,0 1 96,-27-2 64,0-25 161,0 27 383,-27-27-191,0 0-289,1 28-96,-2-28-128,4 0-480,-3 0-642,27 0-1312,0-28-5317</inkml:trace>
  <inkml:trace contextRef="#ctx0" brushRef="#br0" timeOffset="51025.91">14192 8862 10345,'53'0'2627,"-53"0"-2787,0 26 1024,0-26-31,0 53-320,0-26 127,0-1-351,27-26-161,-27 27 0,52-27 192,-25 0 161,-1 0-129,2-27-192,-1 1 289,-3-1-289,-24 0 352,0 1-288,0 0 161,-24 0-1,-3-1-192,-27 27-224,27 0-32,2 0-96,-29 0-449,28 0-672,26 0-1185,0 27-3364</inkml:trace>
  <inkml:trace contextRef="#ctx0" brushRef="#br0" timeOffset="52429.99">16735 8412 11082,'0'-80'1505,"0"54"-896,-27-27 128,-1 26-161,1-26 65,1 53-97,-26-25-287,25 25-225,-26 0-64,1 25 0,25 28 0,27 1-33,0-2 33,27 28-96,-1-27-288,26 26 32,2 1-1,-2 0 129,1-2 160,-25 2 0,-1-28 32,-3 2 128,-24-28 0,0 1 224,-24-2 385,-31-25-257,28 0-64,-23-25-63,-5-2 31,2 1-64,1-1-31,25-26-129,27 27-225,0 0-319,27-1 0,-1 27 255,0 0-255,27 0-577,-26 0-608,1 0-2083</inkml:trace>
  <inkml:trace contextRef="#ctx0" brushRef="#br0" timeOffset="52776.01">17209 8914 16976,'0'27'1537,"0"0"-1601,0-1 288,0 1 193,-26-2-257,26 2-64,0 26-128,0-25-449,0-28-672,26 26-1089,-26-26-3876</inkml:trace>
  <inkml:trace contextRef="#ctx0" brushRef="#br0" timeOffset="53328.05">17237 7857 13612,'-28'0'1282,"2"0"-642,26 51 33,-24-23 128,-4 25-193,28-1-31,-27-25-449,27 26-64,27-26-64,-27 25-32,28-26-320,-4 1-609,30-27-385,-27 27-672,0-27-1409,-3 0-5573</inkml:trace>
  <inkml:trace contextRef="#ctx0" brushRef="#br0" timeOffset="53505.06">17448 8014 13068,'0'27'1377,"0"0"-1121,0-1 705,0 1-32,0 0-416,0-2-353,0 2-192,27-1-577,-1 1-480,-26-27-544,27 27-2691</inkml:trace>
  <inkml:trace contextRef="#ctx0" brushRef="#br0" timeOffset="53720.07">17607 7882 14381,'26'26'288,"1"2"609,-27-3 897,28 3-705,-4 24-192,-24-25-481,27 26-256,-27-26-96,0-2 0,0 2-31,0-1-162,-27 1-383,3-27-673,24 27-865,-28-27-2755</inkml:trace>
  <inkml:trace contextRef="#ctx0" brushRef="#br0" timeOffset="55179.15">18031 8597 16687,'0'27'577,"26"-27"-353,-26 0 705,27 0-256,25 0-481,-25 0-320,-1 26-1346,1-26-2690</inkml:trace>
  <inkml:trace contextRef="#ctx0" brushRef="#br0" timeOffset="55314.16">18111 8782 12972,'-27'27'1505,"27"-27"-1569,27 0 224,-2 0 225,28 0-289,2 0-673,-4 0-3939</inkml:trace>
  <inkml:trace contextRef="#ctx0" brushRef="#br0" timeOffset="57233.27">17343 8041 6630,'0'0'1281,"-28"0"801,28 0-673,0 0-352,0 0 96,-24 0-128,24 0-192,0 0 64,0 0 64,0 0-32,0 0-32,0-27-321,24 27-223,4 0-65,-2 0-64,1-25-160,0 25-64,-2 0-96,2 25 96,-27-25-64,26 27 0,-26 26 0,0-26 64,0 0-192,-26-2 160,26 2-225,-27-1 450,27 1-386,-25-27 418,-2 27-65,0-27-192,1 0 64,26 0 64,0 0 64,0 0-128,26 0 0,1 0 64,0 0-32,25 0-160,-26 0 160,1 0-96,0 26-64,-2-26-32,2 0-417,-27 0-512,26 0-864,-52 26-1571</inkml:trace>
  <inkml:trace contextRef="#ctx0" brushRef="#br0" timeOffset="58048.32">19435 8490 3427,'50'-78'4228,"-23"51"-1121,1-26-1057,-28 1-449,0-2-192,0 28-352,-28-1-736,1 2-257,3 25-96,-30 0-32,0 25 0,29 28 32,-28 1-64,26 24 96,0 2-32,27 0-33,27-26-223,26 24-32,-26-24 32,52-2 160,-25 1-1,-3 0 97,4-27 64,-29 0-32,0 1 96,-26 0 161,0-27 255,-26 0-191,-27 0-193,-2-27 0,5 0 64,-5 1 32,3 0 32,25 0-31,1-1-257,26 0 32,0 1-161,26 26-159,26 0-545,-25-27-672,0 27-994,27 0-5957</inkml:trace>
  <inkml:trace contextRef="#ctx0" brushRef="#br0" timeOffset="58475.34">19936 7989 10409,'-53'-28'1538,"27"56"-866,26-3 417,-26 2-256,26 26 160,0-26-416,0 25-481,26 1-481,0 1-415,27-28-353,-26 0-641,25-26-2306</inkml:trace>
  <inkml:trace contextRef="#ctx0" brushRef="#br0" timeOffset="58756.36">20068 8094 14317,'28'-26'160,"-28"26"257,27 0 511,-1 0-479,0 26 63,0 1-159,1-27-225,-27 27-32,0-2-64,0 2 96,0-1-32,-27 1 224,27-27-223,0 27-65,0-27-32,0 26-32,0-26 128,0 0-96,27 0-193,0 0-223,-1 0 64,-26 0-353,26 0-288,-26 0-352,0 0-865,26 0-2659</inkml:trace>
  <inkml:trace contextRef="#ctx0" brushRef="#br0" timeOffset="59159.38">20333 7936 11146,'0'0'-96,"0"0"192,0 0 1025,27 0 385,0 25 95,-1 3-576,26-3-480,-25 29-65,28-28 65,-31 28-225,2-2-160,2-26-96,-28 28-32,0-28 0,-28 0-96,28 0-64,-50 1-865,22 0-1634,-26-27-6469</inkml:trace>
  <inkml:trace contextRef="#ctx0" brushRef="#br0" timeOffset="59660.41">20015 8994 17584,'0'-26'545,"0"26"95,0 0 417,26 0-224,-26 0 0,27 0-513,1 26-320,-1 1-192,-1-27 0,-26 25 160,26 2-289,-26 1 65,-26-3 256,26 3 128,-26-28-128,26 26 289,0-26-289,0 0 32,0 0 32,26 0-96,0 0-128,0 0-801,28 0 224,-2 0-865,-26 0-800,28 0-1922</inkml:trace>
  <inkml:trace contextRef="#ctx0" brushRef="#br0" timeOffset="59982.43">21340 8836 18481,'0'26'1730,"0"-26"-3268,0 0-384,0 0 1154,-27 0-3781</inkml:trace>
  <inkml:trace contextRef="#ctx0" brushRef="#br0" timeOffset="64938.71">5883 9976 7110,'26'-54'128,"-2"54"257,-24-26 1056,27 26-224,1 0 129,25 26-161,-29 0-385,31 2-159,-28 50-96,25-24-129,1 24-256,-26 2-128,-1-28-96,0 3-64,-26-3-128,0-25-33,-26-1 33,0 1-224,-1-27-257,-26 0-160,1 0-416,-2 0 128,26-27 864,4 1 418,-2-1 287,26 0 0,0 2 97,0 25 127,26 0 1,-2 0-65,31 0-319,-2 0-97,-27 0-352,27 25-1570,-26-25-2883</inkml:trace>
  <inkml:trace contextRef="#ctx0" brushRef="#br0" timeOffset="65320.73">5299 10770 3747,'-27'0'11723,"54"0"-11338,-1 0-385,53-26 128,2 26 576,25 0 65,52-27-256,-24 27-321,48 0-96,-22-27 0,26 27 256,-2 0-128,2 0-192,0 0 97,-26-26-129,-3 26 0,-25-27 0,-52 2-193,-28 25-191,-25 0-225,-27 0-736,-52 0-1345,-2 0-2019,1 25-3875</inkml:trace>
  <inkml:trace contextRef="#ctx0" brushRef="#br0" timeOffset="66272.78">5404 11114 5252,'0'-26'4869,"0"26"-4356,0 0 223,0-27 706,28 27-385,-1 0 32,23 27-192,5-27-289,-2 26-159,-1 26-161,2-24-128,-2 24-160,1 28-96,-26-26-192,-27-2-289,0 28-288,0-28 513,-27-26 288,0 2 32,-25-2 0,26 0 32,-28-26-96,2 0-321,-1-26 257,-2 26 96,31-26 64,24-28 0,0 28 64,24 26 32,31-26 128,-2 26 193,26 0-129,-26 0-192,-1 0-64,-25 26-32,28 0-224,-29-26-577,-2 26-928,3 2-2724</inkml:trace>
  <inkml:trace contextRef="#ctx0" brushRef="#br0" timeOffset="67059.83">6489 11088 11306,'-26'-27'1698,"2"27"-1570,24 0-160,-28 27 0,1-1 0,-26 1 32,27 26-32,0 26 32,26-26 0,0 26 32,0 1 64,52-1 160,-26 1-32,28-27-31,24-28 63,4 3-32,23-28 160,0 0 577,1-28-96,-26 3-416,26-28-257,-52-1-64,-2 2-32,-26-1-64,-26-27 32,0 28-64,-26-28 96,-26 27-128,-30-1-160,4-24-64,-2 51-129,1-26 97,-1 27 160,28 26 64,-1 0-801,25 26-1954,4 27-3555</inkml:trace>
  <inkml:trace contextRef="#ctx0" brushRef="#br0" timeOffset="67398.85">6489 11326 11050,'0'0'2242,"0"0"-1729,-26 0 640,26 27-256,0 0-353,0-2-192,0 2-224,0-27-31,0 26-1,0-26 32,0 27 32,0-27-96,26 0-64,1 0-160,1 0-545,-1 0-864,-3 0-866,4 0-1312,-2 0-3332</inkml:trace>
  <inkml:trace contextRef="#ctx0" brushRef="#br0" timeOffset="67548.86">6755 11458 4772,'0'0'2178,"0"0"-2178,0 0 288,26 0 1154,-26 0-257,0 0-320,27-26-481,-27 26-384,0 0-224,27 0-641,-27 0-1281,0 0-1602,0-27-319</inkml:trace>
  <inkml:trace contextRef="#ctx0" brushRef="#br0" timeOffset="67672.87">6835 11405 1665,'0'-25'4132,"0"25"-2466,0 0 191,0 0-191,0 0 544,0 25-673,0 2-928,25-1-417,2 1-192,-27 0-96,26-1-833,1 0-1953,-27-26-7336</inkml:trace>
  <inkml:trace contextRef="#ctx0" brushRef="#br0" timeOffset="68465.89">7364 10822 4772,'0'0'5189,"-27"0"-4901,27 27 545,-26-27 897,-1 27-449,27-1-544,0 1-353,0-2 128,0 3-191,27 24-257,-1-25 0,1-27-288,0 27-962,-2-27-960,2 26-1697</inkml:trace>
  <inkml:trace contextRef="#ctx0" brushRef="#br0" timeOffset="68977.92">7575 10876 11082,'0'26'1730,"0"1"-1282,0-2 801,0 3-160,0-2-832,0-26-193,0 26-289,26 1-736,-26-27-832,28 0-1795</inkml:trace>
  <inkml:trace contextRef="#ctx0" brushRef="#br0" timeOffset="69237.95">7735 10822 10602,'26'0'416,"-26"0"1282,27 0 544,-27 27-513,25 0-544,2-1-384,0 1-416,-1 26-321,-26-27 0,27 0-64,-27 1-96,-27 0-33,27-1-191,-26 1 0,-1-2-385,0-25-480,27 0-1121,-25 0-1826</inkml:trace>
  <inkml:trace contextRef="#ctx0" brushRef="#br0" timeOffset="70795.03">7443 11750 11947,'-27'-28'1986,"27"28"-1858,-25 0 320,25 0 513,-27 28-224,27-28-449,0 27-256,0 0-64,0-27 32,0 26 32,27 0-128,25-26-160,-26 0 0,28 0 159,-29 0 97,28-26 97,-25 0 63,-1-1 192,-27 0 0,0-1 1,0 3-33,-27-2 128,-1 27-223,2-26-161,-26 26-224,25 0-353,0 0-128,1 26-1216,26-26-2660</inkml:trace>
  <inkml:trace contextRef="#ctx0" brushRef="#br0" timeOffset="70984.06">7972 11618 15822,'0'26'705,"0"0"-320,27 1 1664,-27 26-607,0-26-930,0 0-544,26-1-416,-26 0-865,27 2-2691</inkml:trace>
  <inkml:trace contextRef="#ctx0" brushRef="#br0" timeOffset="71583.09">8687 10505 12908,'-54'0'800,"29"25"-639,25-25 479,25 0 641,29 0-320,0 0-448,25 0-385,-2-25-96,5 25 0,-4-27-224,2 1-481,-28 26-1153,-25 0-2209,0 0-6694</inkml:trace>
  <inkml:trace contextRef="#ctx0" brushRef="#br0" timeOffset="72101.12">8952 10584 5028,'0'0'7431,"0"0"-6726,0 0 64,0 28 1281,0-3-577,27 2-640,-27 26-321,0 0-384,26 26-96,-26-26-32,26-1 65,-26 2-65,0-28 32,0 28 0,-26-54 224,0 26 160,-1-26-288,0 0 0,-25 0 1,-1 0-290,-2-26-255,31 26-193,-30 0-608,54 0-1473,0-27-3908</inkml:trace>
  <inkml:trace contextRef="#ctx0" brushRef="#br0" timeOffset="72383.14">9587 10478 14221,'-52'27'512,"25"-2"-319,0 29 1024,27 26 0,-28-27-480,4 26-353,24 1-384,0-27 96,24 26-192,-24-26 64,28 0-320,-1-26-609,0 26-513,-1-27-576,0 0-1377,0-26-6182</inkml:trace>
  <inkml:trace contextRef="#ctx0" brushRef="#br0" timeOffset="72844.16">9904 10612 9737,'-27'0'1986,"27"25"-1922,-26 2 1249,2-1-32,-31 1-961,28 26-256,27-1 33,-26 28-1,26-28 192,26 28 96,28-26-224,-26-1-128,49-28-128,-22 3-64,23-2 96,1-26 32,-26-26 0,27 26 0,-28-53 0,30 26 96,-58-26 385,2 0 351,2-1-127,-28 29-129,-28-28-223,2-1 95,2 2 1,-31-1-1,2 26-224,1 27-128,-28-26-128,28 26-288,-2 0-609,0 26-961,54 1-1409,-24 0-4484</inkml:trace>
  <inkml:trace contextRef="#ctx0" brushRef="#br0" timeOffset="73119.18">9959 10849 7366,'0'27'3652,"0"-27"-3140,0 26 1026,0 1 159,0 26-896,-27-27-384,27-26-321,0 26-96,0-26-224,27 0-193,-27 0-448,24 0-640,-24 0-737,28-26-353,-2 0-704,-26 26-96</inkml:trace>
  <inkml:trace contextRef="#ctx0" brushRef="#br0" timeOffset="73211.18">10091 10954 2274,'25'-25'4068,"2"25"-2339,-27 0-1120,26 0-449,-26 0-128,27 0-32,0 0-865,-1 0-1665,-26 0-1410</inkml:trace>
  <inkml:trace contextRef="#ctx0" brushRef="#br0" timeOffset="73334.19">10275 10902 896,'0'-26'2819,"0"26"897,0 0-577,0 0-865,-26 0-577,26 26-448,-26 1-512,26-2-160,0 3-289,26-28-224,-26 26-160,26-26-865,0 26-1505,-26-26-5222</inkml:trace>
  <inkml:trace contextRef="#ctx0" brushRef="#br0" timeOffset="74453.25">10699 10398 12011,'0'27'4388,"0"0"-4292,26-1 64,28 1 257,-29 26 544,28 1 160,-26-2-449,25 1-480,-25 0-127,-1-1 31,-26 28-32,0-28 0,0 2-64,0-1 160,-53-26-192,28-1 0,-2 1-449,0-27-768,1 0-1153,26 0-2563</inkml:trace>
  <inkml:trace contextRef="#ctx0" brushRef="#br0" timeOffset="74641.25">11652 10796 18321,'27'0'1025,"-27"0"-545,26 0 609,1 0-800,-2 0-225,29 0-385,-28 0-992,1 26-2370,-2-26-8969</inkml:trace>
  <inkml:trace contextRef="#ctx0" brushRef="#br0" timeOffset="74762.27">11732 10902 16399,'0'27'2082,"25"-27"-1986,2 25 417,0-25-289,26 0-448,-1 0-1506,1-25-2914</inkml:trace>
  <inkml:trace contextRef="#ctx0" brushRef="#br0" timeOffset="75427.31">13001 9976 8872,'-52'-54'1281,"26"54"193,26-26 287,26 26-512,0 0-224,0 0 96,54 0-320,-1 26-449,0 28-63,2-2-289,-2 1-64,-26 0-128,-1 27-257,-25-28 33,-27 0 191,0-24 161,0-1 128,-52-2-128,25-25 32,-54 0-256,30-25 96,-4 25 224,29-27 32,2-1 320,-4 28 129,56 0-321,-4-25-128,29 25 32,2 0-64,-3 25-64,28-25-64,-28 0-384,1 28-417,-26-28-737,-1 27-864,0-27-3524</inkml:trace>
  <inkml:trace contextRef="#ctx0" brushRef="#br0" timeOffset="75694.32">12736 10637 14990,'-132'27'2754,"105"-27"-2145,27 26-129,27-26-191,54 0 479,-2 0-95,53 0-449,0-26-128,55 26 128,-3 0-95,28-27 255,-28 27-64,29 0-256,-29-25 0,1 25 0,-51 0-128,-56 0-416,-24 0-97,-28 0-127,-26 0-674,-53 0-672,1 25-1153,-1 2-1697</inkml:trace>
  <inkml:trace contextRef="#ctx0" brushRef="#br0" timeOffset="76342.36">12685 11114 6213,'-26'-26'7752,"26"-1"-6759,0 27-417,0 0 257,26 0-128,-2 27 256,3-1-609,28 1-160,-3 26-192,1 26 32,0-26-32,-27 26 0,27 1-320,-53-1-129,27-25 161,-27-2 192,-27-25 64,-26-2 64,27 3 32,-27-28-64,26 0 32,-25 0-64,26-28 128,-1 3-96,27-2-64,0 1-96,27 0 96,25 26 0,1-28 160,0 28 0,-1 0-64,2 0-64,-28 28-128,0-28-961,0 26-1185,1-26-2499</inkml:trace>
  <inkml:trace contextRef="#ctx0" brushRef="#br0" timeOffset="76782.39">13584 11088 13708,'0'0'2499,"-27"-27"-2723,1 54-33,-1-27 321,2 26 321,-2 26 319,0 2-223,27-1-385,0 27-96,27-28 64,0 28 32,-2-27-96,55-27-32,-27 28-96,26-28 64,0 0-64,2-26 0,24 0 64,-26 0 64,1-26 32,-28-28 32,1 28-64,-26-26 96,-27-2 192,-27 1 32,1 1-63,-1-1-193,-52-1-32,26 2 256,-26 24-288,-26 3-128,24 25-64,29 0-737,-28 0-1313,54 0-2979</inkml:trace>
  <inkml:trace contextRef="#ctx0" brushRef="#br0" timeOffset="77922.45">5061 3564 12651,'0'0'641,"27"0"1057,-27-27-385,25 0-672,2 1 127,26-1-255,-26-26-289,25 27 0,1-27 0,-25 26-63,23-26-97,-51 26-64,28 27-641,-28-25-1281,-28 25-3811</inkml:trace>
  <inkml:trace contextRef="#ctx0" brushRef="#br0" timeOffset="78232.47">5113 3270 12716,'0'-25'1249,"0"25"-897,-25 25 257,25-25-1,-27 55 225,1-28-321,26 25-319,-27 1-33,27-26 128,0 26 96,0-26-63,0-2-65,27 2 224,-1-27 33,1 0-1,25 0-287,1 0-33,-26 0-64,25-27-288,-25 27-193,-1-25-543,2 25-962,-28 0-2018,0 0-8680</inkml:trace>
  <inkml:trace contextRef="#ctx0" brushRef="#br0" timeOffset="78737.5">3923 4305 11562,'0'0'1154,"-27"0"-354,27 0 770,0 0-289,27 0-288,-1 0 160,1 0-448,25 0-481,1 0-160,1 0 96,-2 0-192,2-27-64,-3 27-192,4 0-609,-29-26-705,-26 26-896,0 0-2082</inkml:trace>
  <inkml:trace contextRef="#ctx0" brushRef="#br0" timeOffset="78996.5">4160 4200 13869,'0'0'993,"0"0"-1090,0 0 194,0 0 63,53 0 480,-25 0 225,23 25-673,4-25-160,-29 0 0,26 0-32,-25 27 32,0-1 32,-1-26 33,-26 27 95,0 0 288,0-1 353,0-26-32,-26 26-289,-1 0 33,-25 2-193,25-28-256,1 26-96,-2-26-384,28 26-1442,0-26-2210</inkml:trace>
  <inkml:trace contextRef="#ctx0" brushRef="#br0" timeOffset="80662.61">13611 11405 2338,'0'0'3619,"0"-25"-832,0 25-641,0 0-320,0 0-193,0 0-512,0 0-384,0 0-257,0 0-191,26 25 63,-26-25-128,0 27-64,-26-1 32,26 1-63,0 0-97,0-27 32,0 0-160,26 26-289,-26-26-384,0 0-576,0 0-673,0-26-1441,26 26-3363</inkml:trace>
  <inkml:trace contextRef="#ctx0" brushRef="#br0" timeOffset="80804.62">13689 11432 5028,'27'0'5413,"-27"0"-3619,0 0 160,27 26-609,1-26-672,22 0-257,-22 0-160,26 0-159,-2 0-97,1 0-97,-1 0-511,1 0-801,-26 0-1026,0-26-2337</inkml:trace>
  <inkml:trace contextRef="#ctx0" brushRef="#br0" timeOffset="80945.62">14167 11405 4228,'-54'0'4131,"54"0"-1536,-26 0-705,-1 27-545,27-1-352,0 1 96,0 0-224,0-1-641,27 0-192,-27 0-352,26 2-801,-26-28-1634,27 26-9993</inkml:trace>
  <inkml:trace contextRef="#ctx0" brushRef="#br0" timeOffset="82299.7">14432 10876 9673,'-27'-27'929,"27"0"-1,0 27 546,0 0 255,-28-26-351,28 26-225,0 0-256,0 0-481,0 26-32,0 1 97,0 26-193,0-1-192,0 2-64,28-28-64,-1 28 0,-27-28-128,24 1-256,3-27-417,1 0-544,-2 0-1474,1 0-4228</inkml:trace>
  <inkml:trace contextRef="#ctx0" brushRef="#br0" timeOffset="82493.7">14589 10876 9160,'0'0'833,"0"26"480,27-26 1250,-27 27-674,27-2-639,-27 3-546,26-2-383,-26 0-321,0 1 64,0-27-128,27 27-513,-27-1-1057,0-26-1761,0 0-6726</inkml:trace>
  <inkml:trace contextRef="#ctx0" brushRef="#br0" timeOffset="82716.73">14828 10796 14093,'0'0'1890,"0"26"-1090,0-26 610,0 27-257,28 26-513,-4-26-447,-24-2-129,0 29 0,27-28-192,-27 1-161,-27 26-351,27-26-385,-24-2-449,-4 3-928,1-28-2627</inkml:trace>
  <inkml:trace contextRef="#ctx0" brushRef="#br0" timeOffset="84961.85">14537 11670 8904,'-26'0'1345,"26"0"-1345,-28 0 64,28 0-32,-27 0 673,27 27 448,-24-27-288,24 25-577,0 3 64,24-28 33,3 27-129,1-27-224,-2 27 0,1-27 32,-2 0 0,2 0 64,0 0 33,-27-27 159,0 27 64,0-27 33,0 27 63,-27-28 33,0 28-97,2-25-416,-2 25-64,1-27-160,-2 27-161,28 0-640,0 0-1377,0 0-3459</inkml:trace>
  <inkml:trace contextRef="#ctx0" brushRef="#br0" timeOffset="85276.87">14828 11618 12491,'0'0'1794,"0"0"-1826,0-28 737,28 28 384,-28 28-545,0-28-352,24 0-96,3 26-96,-27 0 33,0 1-1,0-2-64,0 3-1,-27-28 66,27 27-1,-24 0 96,24-27 160,0 26-32,0-26-32,0 0-128,24 0-192,3-26-544,-1 26-673,2 0-1346,-28 0-6822</inkml:trace>
  <inkml:trace contextRef="#ctx0" brushRef="#br0" timeOffset="85739.9">15384 10452 11594,'0'0'1474,"0"0"-1410,25 0 1057,2 0-288,0 0-321,27 0-288,-3 0-159,4 0-33,-5 0-64,-22 0 0,-1 0-417,0 0-480,-27 26-897,0-26-1152,-27 27-1186,0-27-1313</inkml:trace>
  <inkml:trace contextRef="#ctx0" brushRef="#br0" timeOffset="85941.9">15596 10530 3747,'-28'28'2755,"1"-28"-801,27 26-161,27 2-159,-27 24-321,28-26-480,-1 28-385,-1-28-384,-2 26 32,4-25-64,-1 26 257,-27-26 383,0-27 257,0 25 32,-55 3-256,31-28-289,-29 0-224,25 0-192,-23 26-128,-3-26-384,27 0-321,0 0-833,27 0-800,0-26-1986</inkml:trace>
  <inkml:trace contextRef="#ctx0" brushRef="#br0" timeOffset="86264.93">16205 10346 13612,'26'0'769,"-26"27"-673,0-27 1346,0 52 127,0-25-384,-26 26-352,26 0-449,-26 26 97,26 1-1,0-1-416,0 1-64,0-2 32,26-24-32,0-1-384,0 0-513,28-26-480,-2-2-801,-26 3-1442,1-28-8870</inkml:trace>
  <inkml:trace contextRef="#ctx0" brushRef="#br0" timeOffset="86733.95">16680 10558 6149,'0'-28'1826,"0"28"-1089,0-25 800,-27 25-800,27 25-161,-26 3 353,2-2-32,24 27-192,-28 0-161,28 1-63,0 24-65,28-24-224,-4 24 1,2-24-129,1-1-64,28-26-161,-3-1-191,1 1 320,26-27 32,-26 0 32,0-27-32,-1 1 32,2-1 0,-26-26 64,22-1 64,-22 2 33,-1-1 127,-27 0-32,0 1-96,-27-2 65,-27 1 255,2 28 225,-2-29-161,2 54-383,-28-28 95,28 28-256,26 28-128,-1-28-1121,0 26-961,27 2-2883</inkml:trace>
  <inkml:trace contextRef="#ctx0" brushRef="#br0" timeOffset="87109.98">16787 10770 8167,'0'26'6406,"0"0"-5765,-28 1 896,28 0-544,0-1-801,0 1-192,0-2-32,0 3-320,0-28-417,28 0-159,-28 0-386,0 0-704,0-28-256,26 28 865,-26-25 384,0 25 256,27-27 673,-27 27 256,27 0 705,-27 0 192,26 0-576,0 0-385,0-26-32,1 26-192,0 0-961,-1 0-513,0 0-2658</inkml:trace>
  <inkml:trace contextRef="#ctx0" brushRef="#br0" timeOffset="87238.98">17077 10849 672,'-26'-27'7751,"0"27"-5476,26 0-546,0 27-608,-26-27 0,26 27-128,0-27-384,0 26-289,26 1-256,-26-27-96,0 25-608,26 3-1314,-26-28-2883</inkml:trace>
  <inkml:trace contextRef="#ctx0" brushRef="#br0" timeOffset="87579">17343 10266 64,'0'0'11082,"26"0"-10153,1 27 1794,25 26-642,1-1-415,1 2-257,-2-1-416,1 26-512,-1 1-33,1-27-256,-25 26-63,-1-26-97,-27 0 64,0 27-192,-27-28-801,-27-25-897,3 26-1697,-4-1-4581</inkml:trace>
  <inkml:trace contextRef="#ctx0" brushRef="#br0" timeOffset="90153.15">6571 11485 6149,'-27'0'929,"27"0"513,-28 0 575,28 0-287,0 0-289,0 0-255,0 0-161,28 0-65,-1 0-287,-3 0-96,4 0-257,-2 0-160,28 0-128,-29 0 0,28 0-96,-26 0-320,0 0-545,-2 0-545,2-27-575,-27 27-674,0 0-896,0 0-1218</inkml:trace>
  <inkml:trace contextRef="#ctx0" brushRef="#br0" timeOffset="90506.17">6516 11220 7847,'0'0'2626,"0"0"-2497,0 0 1408,0 26 193,0 1-481,0 0-448,0-1-193,0 28-159,0-2-193,0-26-96,0 28-160,0-2-32,0-26-641,0 2-960,0-2-1794</inkml:trace>
  <inkml:trace contextRef="#ctx0" brushRef="#br0" timeOffset="94083.38">5140 3589 5797,'0'0'1345,"0"0"-448,0 0 1025,0 0-256,0 0-225,0 0 32,0 0-31,0 0-225,0 0-128,0 0-128,0 0-449,0 0-95,0-25-1,0 25 32,0 0-191,27 0 31,-27-27 96,26 0-224,1 1-63,25-28 95,1 28-32,-1-26 64,3-2 32,22 1-31,-22 1-97,-2 24-96,-1 1 0,-25 1-32,0 0 32,-27 0-385,0 26-223,0 0-129,0 0-256,0 0 0,-27 26-864,0 0-674,-25-26-1344</inkml:trace>
  <inkml:trace contextRef="#ctx0" brushRef="#br0" timeOffset="94524.4">5088 3218 9256,'0'-25'449,"25"25"608,-25-28 897,0 28-417,27 0-64,-27 0-928,0 0-321,0 28 160,0-3 129,0 2 31,-27 26-319,2 1-161,25-2 64,0 1-96,-27-26-32,27 26 32,0-26 32,0-2 0,27-25 64,-2 27 96,-25-27 353,27 0-33,0 0-127,-1 26-129,1-26 0,25 0-63,-25 0-65,27 0 32,-3-26-96,4 26-32,-29-27-224,26 27-128,2-25-481,-28 25-608,0 0-1186,-26 0-2401</inkml:trace>
  <inkml:trace contextRef="#ctx0" brushRef="#br0" timeOffset="95741.47">5591 12333 7334,'0'0'449,"-27"0"31,27 0 834,0 0 543,0 0 161,0 0-1057,0 0-512,0 0 287,0 0 193,0 0-64,27 0-160,-1 0-129,0-27-159,0 27-353,1 0 96,26-26-32,-1 26 32,30 0-160,-5-26 96,4 26-96,25 0 32,26-28-32,28 28 96,-4 0-384,30 0 544,0 0-256,-2 0 0,29-25-32,-2 25 64,2 0 0,-2 0-32,26 0 64,3-27-128,-3 27 32,2 0 128,-27-26-96,0-1 0,-1 27 64,-26-27-64,-25 1 32,-28 26-32,-27 0 0,-25-26 32,-1 26 0,-24 0-32,-31 0-256,30 26 448,-27-26-192,0 0 0,-3 26 0,-24-26-64,28 0-384,-28 0-897,0 0-1442,-28 0-8808</inkml:trace>
  <inkml:trace contextRef="#ctx0" brushRef="#br0" timeOffset="96729.53">10407 12094 13100,'0'0'-192,"26"-26"288,2 26 1890,26 0-449,-2 0-512,28-26-576,-2 26-289,1 0 64,-26 0-96,1 0-192,-2 0-1698,-26 0-3619</inkml:trace>
  <inkml:trace contextRef="#ctx0" brushRef="#br0" timeOffset="98468.63">4028 4384 8456,'-52'0'1537,"25"0"64,1 0 321,-1 0-608,27-26-65,-25 26 32,25 0-320,-27 0-417,27 0-63,0 0-97,0 0-64,0 0-287,27 0-1,-2-26 32,2 26 32,26 0 0,-1 0-64,1 0 32,26 0 0,2 0-32,-30-27-32,4 27-32,-2 0 0,-1-27-481,-52 27 33,27 0-193,-27 0-63,0 0-578,0-26-1184,-27 26-2595</inkml:trace>
  <inkml:trace contextRef="#ctx0" brushRef="#br0" timeOffset="98763.64">4135 4120 12011,'0'0'96,"0"0"-737,25 26 1026,2-26 576,-1 26 576,2 2-224,23-28-672,4 25-353,-29 2-96,26-1 97,2 1-1,-1-27-128,-28 27 64,2-1 65,0-26-257,-27 26 32,0-26 384,-27 26 33,0 2-193,2-28 0,-28 26-96,26 0 0,-25 1-95,25-27-65,1 25-64,-2-25-97,28 28-767,0-2-1379,0 0-3586</inkml:trace>
  <inkml:trace contextRef="#ctx0" brushRef="#br0" timeOffset="99848.71">12709 12226 6630,'-50'28'1249,"50"-28"993,-28 0-320,1 26-128,27-26-193,0 0-576,0 0-480,27 0 127,27 0-416,25 0 33,0 0 63,27-26-352,26 26 32,52-28 32,3 3-32,50 25 0,1-27 96,27 1 65,26 26 63,1-27-64,0 27-128,-2 0 0,2 0 32,-1 0-96,-26 0 64,-1 0-32,-25 27 0,-2-27-64,-23 26 0,-4 1 128,-51-2-32,-27 3-192,1-2 224,-55 0-224,3-26 160,-29 0-128,-25 0-384,-27 0-1058,0 0-2466</inkml:trace>
  <inkml:trace contextRef="#ctx0" brushRef="#br0" timeOffset="102466.86">22028 10398 2146,'-27'-52'7655,"27"24"-7303,-26 3 865,26-2 545,-27 1-353,0 26-320,-25-26-672,-1 26-385,1 26-64,-3 27 32,2-28 0,1 30 0,-1 24 0,26-26 0,27 26-64,0 27 320,27-26-96,26-1-32,26 1-64,26-27-32,28-1 32,-1-25 32,0-27 65,3 0 63,22-27-128,-25 1-32,-25-28 64,-28 2 96,-25-28 481,-30 2-225,-24-2 129,-24 0-33,-2 1-447,-56-1-97,4 28 0,-28-3-96,1 30-129,-3-2-95,31 27-481,-5 0-704,30 27-545,-1-2-512,26 3-1410</inkml:trace>
  <inkml:trace contextRef="#ctx0" brushRef="#br0" timeOffset="103130.89">21896 10530 10537,'0'0'1570,"0"-25"-769,0 25 1089,0 25-866,0-25-287,0 28-128,0 26-321,0-29-128,0 28-32,0-26 0,0 0-96,25-1 0,-25 0 1,0-26-98,0 0-255,27 0-192,-27 0-641,0-26-673,0 0-705,27 26 65,-27-27 320,0 0 1441,0 27 1026,0 0 1280,0 0 385,26 0-288,1 0-641,-2 0-224,2 0-161,26 0-352,-1 0-255,2 0-1,0-26 0,-3 26-32,4 0-32,-29 0-32,1-27-161,-27 27-95,25 0-192,-25 0-513,-25-25-288,25 25-641,-27 0-673,27 0 738,0-28 1376,-26 28 1474,26 0 1377,0 0-896,0 0-321,26 0 544,-26 28-255,0-28-449,27 25-225,-27-25-191,0 27-289,0-1-192,0 1 0,25 0-160,-25-27-128,0 26-288,0-26-1282,0 26-3459</inkml:trace>
  <inkml:trace contextRef="#ctx0" brushRef="#br0" timeOffset="104298.96">22928 9710 10570,'-28'52'1633,"1"-25"-992,3 0-129,24 26 577,0 26-320,0-26-481,24 27-192,3-27-256,28-1-609,-29-24-224,26-2-576,2-26-1666</inkml:trace>
  <inkml:trace contextRef="#ctx0" brushRef="#br0" timeOffset="104486.97">23192 9842 2754,'0'27'10730,"0"0"-10377,0-1-225,0 0 64,0 2 0,0-3-128,27 28-224,-27-26-929,0 0-320,26-1 288,-26 0-257,0-26-864</inkml:trace>
  <inkml:trace contextRef="#ctx0" brushRef="#br0" timeOffset="104673.98">23403 9737 13164,'0'0'1025,"26"25"-545,2 2 449,-28 0-160,27 26-160,0 0-225,-27 1-320,0-2-160,0 28-449,0-28-351,-27 2-866,0 25-1793,-1-26-5030</inkml:trace>
  <inkml:trace contextRef="#ctx0" brushRef="#br0" timeOffset="105518.03">23139 11008 8936,'0'-26'544,"-26"26"-415,26 26 1760,-26-26-479,26 26-513,0 1 31,0 26-191,0-26-32,0-2-161,26 3-287,0-2-129,27 0-32,-26-26 64,25 27 128,-26-54 193,28 27-161,-26-26 0,-4 0 1,-24-27 31,0 26-128,0-26 32,-24 26 1,-4 1-65,1 0-192,-26 26-64,27 0-225,0 0-639,26 0-802,-27 26-993,54-26-1953</inkml:trace>
  <inkml:trace contextRef="#ctx0" brushRef="#br0" timeOffset="105713.04">23589 11008 11627,'27'0'3042,"-27"0"-2625,0 0 1184,0 26 161,0 1-929,0 0-289,0 26-255,0-28-289,27 29-193,-27-28-351,26 1-609,-26 0-2050,0-27-7976</inkml:trace>
  <inkml:trace contextRef="#ctx0" brushRef="#br0" timeOffset="106247.07">24623 10478 12844,'-27'-26'2210,"27"26"-1762,0 0 801,0 0 257,27 0-385,-27 0-256,25 0-161,28 0-447,-26 0-193,25 0 0,-25 0-64,-1-27-513,1 27-672,-27 0-1217,0 0-1794</inkml:trace>
  <inkml:trace contextRef="#ctx0" brushRef="#br0" timeOffset="106419.08">24569 10744 11659,'0'26'2626,"54"0"-2049,-29-26 768,28 0 449,-26-26-737,25 26-321,1-26-544,-26 26-224,0-27-576,-27 27-321,0 0-1281,0 27-2691</inkml:trace>
  <inkml:trace contextRef="#ctx0" brushRef="#br0" timeOffset="107768.16">26316 10214 2850,'27'-54'5125,"-27"28"-4580,0 0 1472,0 26 514,0 0-737,-27 0-705,-1 0-545,-23 26-95,-3 0-321,0 28-64,29-2 96,-28 28-64,26-28-32,27 28-64,0 0 0,27-1 0,-1 1-96,53-27-96,2-1-289,-2 2-319,26-28 287,1-26 449,0 0 96,0-26 224,0-28 193,-26 2 223,-28-28 97,-25 2 128,0-4-128,-27 4-257,-27-1-95,-26-1-129,1 1-256,-2-1 32,-24 27-64,23 26-192,-24 27-257,26 0-576,26 27-608,1 0-1058,0-1-2722</inkml:trace>
  <inkml:trace contextRef="#ctx0" brushRef="#br0" timeOffset="108303.19">26369 10373 9769,'0'0'2818,"0"0"-2401,0 25 1248,0-25-95,0 27-545,-26 0-577,26-1-191,0 1-257,0-2 32,0 3 0,0-2-32,0-26 0,0 0-161,0 0-159,26 0 64,-26-26-257,26-2-287,-26 28-321,26-25-353,-26 25-384,27-27-416,0 27 993,-1 0 1377,0 0 1153,0 0 481,1 0-481,0 0-160,-1 0-288,0-26-545,27 26-256,-26 0 0,1 0-288,-2 0 32,-2-27 256,-24 27 32,0-27 224,0 27 545,0 0-65,0 0-319,-24 0-161,-2 27 128,26-27 33,0 27-161,0-1-192,0 1-96,0-2-160,26 3-385,-2-2-832,-24-26-2691</inkml:trace>
  <inkml:trace contextRef="#ctx0" brushRef="#br0" timeOffset="108677.21">27189 10770 14798,'0'26'256,"0"-26"-448,0 0 416,0 26 737,-26 1-513,26 0-128,0-1-63,0 1-161,26-2 160,0-25 160,0 28-31,1-28-97,0 0-32,1 0 161,-4-28-33,2 3 129,-26-2 63,0 1-95,0-1-97,-50 0-128,22 1-160,-26 26-192,2 0-577,26 0-1152,26 0-2051,-27 0-10762</inkml:trace>
  <inkml:trace contextRef="#ctx0" brushRef="#br0" timeOffset="108973.23">27455 10822 15470,'-27'-26'833,"54"26"-929,-3 0 1473,4 26-640,-2-26-385,28 0-224,-29 27-96,2 0-32,-27-1 64,0 1-192,-27-2 128,2 3 160,25-28-31,-27 26 159,27 0-96,0-26-224,0 0 128,0 0 0,52 27-64,-25-27-64,-1-27-416,28 27-353,-29 0-480,2-26-1506,-1 26-9224</inkml:trace>
  <inkml:trace contextRef="#ctx0" brushRef="#br0" timeOffset="109587.26">27241 9524 7623,'-26'-26'2786,"26"26"-1665,0 26 1090,-26-26 223,26 26-673,0 28-639,0-28-546,0 26-288,0-24-63,0 24-193,0 2 0,26-28-160,0 1-289,1 0-223,0-1-482,1-26-799,-4 26-962,2-26-3491</inkml:trace>
  <inkml:trace contextRef="#ctx0" brushRef="#br0" timeOffset="109760.27">27479 9630 14253,'0'27'1249,"0"-27"-1089,0 25 961,0 3-192,0-1-512,28-2-321,-28 2-96,26 0-673,-26-1-160,27 1-480,-27-27-1025,0 27-2371</inkml:trace>
  <inkml:trace contextRef="#ctx0" brushRef="#br0" timeOffset="109976.29">27744 9472 13933,'27'26'993,"-27"0"320,26 27 833,29 0-609,-28-26-416,-3 53-512,2-55-481,2 55-96,-28-26-320,0-28-577,-28 28-1249,2-2-1986,-25 1-10281</inkml:trace>
  <inkml:trace contextRef="#ctx0" brushRef="#br0" timeOffset="111779.39">22320 11804 12780,'0'0'2082,"0"0"-1570,24 0 705,-24-27 161,55 27-386,-2 0-319,-1 0-513,28 0-64,25 0 97,1-27-258,-1 27 65,2-28-416,25 28-961,-26-25-1986,28-2-5990</inkml:trace>
  <inkml:trace contextRef="#ctx0" brushRef="#br0" timeOffset="112170.4">26288 11538 11530,'81'0'1410,"-29"0"-1602,28 0 352,-1 0 1377,0 26-127,29-26-866,-3 0-416,0-26-160,-25 26 0,-1 0-160,0-26-1538,-53 26-10217</inkml:trace>
  <inkml:trace contextRef="#ctx0" brushRef="#br0" timeOffset="114065.52">22160 11884 5733,'-53'0'1698,"26"0"-97,27 0 513,0 0 128,-27 0-288,27 0-769,27 0-640,0 0-257,-1 0-64,53-28-128,-24 28 32,50 0-96,-25 0 32,52-26-96,-27 26 96,29-26 65,-2-1-1,0 27 32,-27-27-128,0-1-32,1 28 32,-52-25-128,-27 25-192,0-27-97,-54 27-191,-28 0 287,5 27 97,-32-27 224,-23 25 0,0 3 64,25-28-64,-27 27-64,2 0 64,26-27-32,-28 26-32,29-26 64,-1 26-32,26-26 0,-2 0 32,4 28 32,25-28-64,26 0 65,0 0-65,26 0 0,1-28 64,-3 28 0,31 0-64,-2 0 0,26-26 0,-1 26 0,29 0 0,-28 0 0,54-26 0,-28 26 0,-25 0 0,-1-27 0,-26 27 0,-1 0-289,-52 0 97,0 0-96,-26 0-577,0 0-1345,-54 0-2082</inkml:trace>
  <inkml:trace contextRef="#ctx0" brushRef="#br0" timeOffset="115104.58">26104 11670 13516,'-53'0'0,"53"0"-704,26 27 576,1-27 544,-2 0 0,29 0-416,24 0-288,4 0-32,-4-27 256,28 27 128,-26 0-64,25 0 32,0 0 256,-23-26 705,23 26 224,-26 0-480,1 0 32,-28 0-225,1 0-96,2 0-480,-31 0 417,-24 0-321,0 26 0,-24-26 96,-4 0-160,-52 0-192,-26 0-289,1 27-95,-27-27 224,27 0 127,-29-27 193,2 27 64,0 0 32,0-26 161,24 26 159,30 0-320,24 0 32,2 0-96,52 0-96,27 0 32,25 0 0,1 26-32,53-26-289,-1 0-95,2 0 128,25-26 127,-26 26 97,28 0 128,-29 0 96,27 0 321,-27-26 288,-25 26-65,-1 0-159,0 0-193,-53-28-96,-26 28-416,-50 0-577,-32 28-640,-23-28-1314,-27 0-192,-27 26 1570,26-26 160,-26 0 832,27 26 3108,-1-26 961,56 0-2243,49 0-1153,28 0-640,54 0 352,25 0 160,26 0-32,27 0-512,27 0-929,28 0 1024,-29 0 642,26 0 704,-24 0-513,-28-26-448,-26 26-416,-53 0-5029</inkml:trace>
  <inkml:trace contextRef="#ctx0" brushRef="#br1" timeOffset="119442.83">4160 6240 4836,'0'0'705,"0"0"-705,0 0 0,0 0 96,0 0 32,-25 0 256,25 0-95,0 0 319,0 0 1122,0 0-33,25 0-447,-25 0-354,0 0-191,0 0-256,27 0-129,-27-28-64,26 28-128,2-26-64,-1 26-64,24-26 0,-23 0 96,-2 0 32,1-2 225,-2 28 63,2-26-31,0 26-65,-27-26 0,26 26-96,-26-27 33,27 27-129,-27-25-64,25 25-96,-25 0 0,27-28-128,-27 28-225,0 0-127,27 0 31,-27-27 1,0 27 31,0 0-159,0 0-673,0 0-929,-27 0-3844</inkml:trace>
  <inkml:trace contextRef="#ctx0" brushRef="#br1" timeOffset="119760.84">4479 5896 7879,'0'0'737,"0"0"-385,0 0 1217,26 0-63,-26 0-545,27-28-449,-2 28-416,-25 0-32,27-26 33,0 26 95,-27 0-64,26 0-32,-26 0 96,0 0 0,0 0 161,27 0-65,-27 26 0,0-26-64,0 0 1,25 28-33,-25-28-64,0 25-32,0 2 0,0 1-32,0-3-64,-25-25-288,25 27-545,0-1-1281,25-26-2338</inkml:trace>
  <inkml:trace contextRef="#ctx0" brushRef="#br1" timeOffset="120862.9">4875 4729 1377,'0'-27'1986,"0"1"-353,0 26 129,0 0-64,0 0-641,0 0-321,0 0-191,0 0-161,0 0-320,0 0 96,0 26 97,0-26 159,0 27 128,-27-2-63,27 3-97,0-2-160,-24 27 97,24-26-161,0-1-96,-27 1-64,27 0 32,0-27-32,0 26-128,0-26-321,0 26-415,0-26-1058,0 0-3043</inkml:trace>
  <inkml:trace contextRef="#ctx0" brushRef="#br1" timeOffset="121267.93">4664 4888 6534,'0'0'1185,"0"0"-929,0 0 993,0 26-128,0-26-160,0 0-192,0 0-353,0 27-95,25-27 319,-25 27 1,0-27-193,0 26 97,27-26-33,0 26-127,-27-26-161,26 0 0,2 0 96,-1 0 65,-27 0-33,24 0-128,3 0 97,-27 0-129,28 0 0,-28 0-160,26-26-32,-26 26-64,27 0 0,-27-26-160,25 26-257,-25 0-384,27 0-960,-27 0-2692</inkml:trace>
  <inkml:trace contextRef="#ctx0" brushRef="#br2" timeOffset="125934.2">5167 7644 64</inkml:trace>
  <inkml:trace contextRef="#ctx0" brushRef="#br2" timeOffset="126229.21">5167 7644 576,'0'-54'2979,"0"54"-289,0 0-512,0 0-832,0 0-225,0 0-128,0 0-32,0 0-97,0 0-191,0 0-160,0 0-193,0 0 96,0 27 33,0-27-129,0 27-128,26-1 0,-26 26-96,0-25 1,0 26 31,0-26 0,27 26-32,-27-27-64,0 2 32,0-3-128,25-25-32,-25 28-513,0-28-672,0 0-961,0 0-2723</inkml:trace>
  <inkml:trace contextRef="#ctx0" brushRef="#br2" timeOffset="126669.24">5008 7829 10281,'0'28'1922,"0"-28"-1762,0 0 225,0 0 736,0 0 160,0 0-320,0 0-673,0 0-224,27 0 64,-27-28 160,0 28-95,26-27-97,-26 27-96,27-26 0,-27-1-96,25 0 0,2 2-1,-27-2 33,27 1 32,-27-1 32,26 0 32,-26 1-32,0 26-32,27 0 32,-27 0 0,0 0-32,0 0 96,25 0 97,-25 0-65,27 0 32,0 26-64,-27-26-96,26 27-321,2-27-607,-4 27-1218,-24-27-2499</inkml:trace>
  <inkml:trace contextRef="#ctx0" brushRef="#br2" timeOffset="127384.28">4373 6452 1697,'-26'-27'1602,"26"27"-193,0 0 449,0 0 256,0 0-160,0 0-417,0 0-352,0 0-256,0 0-256,0 0-97,26 0 289,1 27-96,-27-1-385,52-26-288,-25 26-32,-1 0 64,1 1-160,25-27-352,-25 27-353,-27-27-512,26 0-961,-26 0-1634,0 0-5220</inkml:trace>
  <inkml:trace contextRef="#ctx0" brushRef="#br2" timeOffset="127722.3">4584 6425 5957,'0'0'1474,"0"0"-129,0 0-641,0 0 129,0 27 769,27-27-673,-27 26-513,26-26-288,-26 26-32,27-26-32,-27 26 0,25 1 65,-25-27-33,27 27 0,0-27 32,-27 28-64,0-28 0,26 25 192,-26-25 417,-26 0 192,26 0-257,-27 27-255,0-27 63,2 0-160,-2 25 64,1-25-255,-1 27-97,-25 1-257,25-2-992,1 0-3075</inkml:trace>
  <inkml:trace contextRef="#ctx0" brushRef="#br0" timeOffset="150442.6">7337 16810 8872,'0'0'2274,"0"0"-1249,0 0 1025,0-26-288,0 26-577,0-26-288,-26 26-257,26-28-287,-27 2 127,2 26-352,-2-26-160,0 26-64,1 0-288,-26 26 63,25 0-159,-28 2 416,5 24-321,22 0 546,1 28-193,0-26 0,27 26 32,-26-27 96,26-1-160,26 1 64,-26-26 0,27 0 64,0-1 128,1 0 32,22-26-64,-22 0-128,-1 0 128,0-26-160,-3 0 32,-24-28 32,28 28-96,-28-26 64,26-2-64,-26 1-64,0-26 96,0 26-64,0 26 128,0-26 0,0 26-32,0 27 65,0 0 159,0 27 32,0-2-96,0 30-64,27-30-32,-27 55-32,27-53-31,-2 26 31,28 1-32,-26-29-64,0 2-32,25-27-193,-26 26-319,28-26-353,-29 0-897,-25 0-1953</inkml:trace>
  <inkml:trace contextRef="#ctx0" brushRef="#br0" timeOffset="150896.63">7575 16281 7975,'0'-27'1281,"0"-1"-960,0 28 639,0-25 386,-27 25-33,27-27-448,0 27-289,0 0 1,-25 0-161,25 0-288,0 0 353,0 27-1,0-2-95,0 3-65,25 26-224,-25-28 64,0 26-160,0-25 32,27 0-32,-27 26-320,26-26-481,2-27-544,-28 25-641,27-25-2018</inkml:trace>
  <inkml:trace contextRef="#ctx0" brushRef="#br0" timeOffset="151193.64">7707 16254 6245,'28'-28'1314,"-28"28"800,26-25 224,1 25-865,-2 0-512,-25 0-384,27 25-385,-27 3 32,27-1-64,-27 0-96,0-1 161,0 0 63,0 0 128,0 1 129,-27 0-1,0-27-223,27 26-193,0-26-96,0 0 32,27 0-96,0 0-641,-1 0-416,1 0-320,-2 0-1186,2 0-5060</inkml:trace>
  <inkml:trace contextRef="#ctx0" brushRef="#br0" timeOffset="151466.66">8025 16149 9673,'0'0'736,"0"0"-575,0 0 1888,0 0-223,27 25-705,1-25-640,-4 27-289,3-2 128,-1 3-96,2-1-128,-1 0-63,-27 25-162,24-26-447,-24 28-833,0-28-1730,-24 1-5253</inkml:trace>
  <inkml:trace contextRef="#ctx0" brushRef="#br0" timeOffset="151929.68">8157 17181 5701,'28'27'7975,"-28"-27"-7430,0 26 224,0 1 1120,-28 0-864,28-1-704,0 26-225,0-24-96,28-2-128,-28 0-449,27 1-736,-3-2-1890,-24-25-9449</inkml:trace>
  <inkml:trace contextRef="#ctx0" brushRef="#br0" timeOffset="152808.74">9216 16784 14157,'-27'0'1377,"2"26"-864,25-26 480,0 0-64,0 0 63,0 0-191,0 0-480,52 27-257,-25-27-96,1 25-193,22-25-575,5 28-962,-2-28-1922,-29 0-9576</inkml:trace>
  <inkml:trace contextRef="#ctx0" brushRef="#br0" timeOffset="152959.74">9271 16970 16335,'-28'52'384,"28"-25"-95,0 0 639,28-27-255,22 0-192,5 0-674,-2 0-800,-29 0-1313,31 0-4132</inkml:trace>
  <inkml:trace contextRef="#ctx0" brushRef="#br0" timeOffset="153616.78">10488 16890 10281,'27'0'2274,"-27"-28"-1633,-27 28 1121,27-25-545,-27 25-641,-27 0-415,30 0-194,-31 0-159,2 0 128,1 53 64,-2-26 0,1 26 32,28-1 96,-2 28-96,27-26-32,0-29 64,0 28-31,52-26 223,-25 0 32,26-27-128,26 0 160,-26-27-31,2 0-225,-31 1 192,2-1-64,2 2 32,-28-29 33,0 28-1,0-1-96,0-26-32,-28 27 225,28 26 63,-26 0-96,26 0-192,0 0 0,0 52 65,26-25-321,2 0 63,-1-1-255,24 1-352,3 0-353,0-27-481,-2 25-864,-26-25-2915</inkml:trace>
  <inkml:trace contextRef="#ctx0" brushRef="#br0" timeOffset="153926.79">10779 16201 12299,'0'0'961,"0"0"-993,0 0 384,0-27 1410,0 27-417,0 0-864,0 0-129,0 0 353,0 27-129,0-2-159,0 30-481,0-28 320,0 25-224,0 1-128,0-26-192,25 26-33,-25-26-63,27-27-385,-1 0-896,1 0-2115,-27 0-7623</inkml:trace>
  <inkml:trace contextRef="#ctx0" brushRef="#br0" timeOffset="154193.81">10963 16226 11883,'26'0'736,"2"0"33,-1 0 608,-3 0-416,-24 0-512,27 0-289,-27 28-64,0-1 224,0 0 129,0 25 31,0-26 1,0-26-65,-27 27-96,27 0-95,0-27-129,0 0-96,0 0 0,0 26-64,0-26-193,27 0-511,1 0-482,25 0-960,-28 0-1377,2 0-4485</inkml:trace>
  <inkml:trace contextRef="#ctx0" brushRef="#br0" timeOffset="154417.81">11281 16122 11370,'0'-28'2306,"0"2"-2177,-26 26 992,26 26 576,26-26-640,1 28-288,-27-1 32,52-2-161,-25 27-223,-1-24-289,1 26-64,1-2-160,-4 1-224,-24 0-417,0 1-32,0-2-192,-24-26-929,-4 1-3299</inkml:trace>
  <inkml:trace contextRef="#ctx0" brushRef="#br0" timeOffset="155563.87">11095 17102 11242,'0'27'1377,"-27"-27"97,27 0 512,0 0-353,0 0-672,27 0-288,1 0-225,-2 0 129,1 0-353,25 27-160,-25-27-64,-1 25-128,1-25-224,-27 27-97,0-1 161,0 28 288,-53-28 64,26 26-128,-25 2 256,25-28 0,1 1-160,26-2 0,0 3-32,0-28 32,26 27-320,1-27-833,25 0-993,1-27-2274</inkml:trace>
  <inkml:trace contextRef="#ctx0" brushRef="#br0" timeOffset="157375">7127 17792 7078,'-27'25'545,"0"-25"-321,-1 0 705,2 27 352,2-27 64,-4 0-128,1 0-224,0 0-160,1 0 64,26 0 64,0 0-192,-27 0-545,27 0-96,27 0-64,-27 0 128,26-27-192,1 27 32,28 0 64,-31 0 0,30 0-160,0 0 64,-2-25 0,28 25-128,-28 0 0,1 0 96,-1 0 0,28 0 64,-1 0-32,26 0 0,-24-27 0,25 27 0,-1 0-32,27-27 64,0 27-64,-24-26 64,24 26-64,-27-27 32,27 27-64,-25 0 64,-2 0-32,27 0 64,-25 0-32,0 0 0,-2 0-32,27 0 32,-27 0 32,27 0-64,-26 0 0,2 0 32,-3 0 0,0 0 64,27 0-96,-26 27 64,2-27-64,-3 0 32,0 0 32,1 0-32,-1 0 32,-24 0-32,25 0-32,-28 0 32,2 26-256,-1-26 480,1 0-192,-1 0-32,2 0 32,-2 0-96,-1-26 64,-24 26-32,24 0 0,-24 0-192,-28 0-193,1 0-191,-2 0-513,-25 0-1506,0-27-8455</inkml:trace>
  <inkml:trace contextRef="#ctx0" brushRef="#br0" timeOffset="160360.17">6439 16810 10634,'50'0'1441,"-50"0"-993,27 0 161,-27 0 352,28 0 0,-28 0-128,0 0 63,0 0-223,0 0-160,0 0-97,-28 0-128,28-26-192,-27 26-32,1 0-32,2-26-32,-4 26 193,-26-28-225,-24 28 96,24-26 32,-51 0-64,0 26 96,-1-26-224,-2-1 64,-24 0-417,-28 1 385,28-26-160,-25 25 160,-28 0 32,25 1 32,-26-28 64,-24 28 0,23 0-128,-24-27 160,26 26-64,-27-26-224,27 1-321,1-3 97,-3 3 128,2 26 160,1-28-161,25 1 65,-1 28 288,1-2-64,-1 0 0,-24 1 160,52 26-32,-26-27-31,52 27-65,1-25-32,24 25 128,2 0-64,-1 0 0,28 0 64,-1 0-64,-1 0 32,29 0-32,-28 25 32,25-25-96,1 0-32,27 0-32,-24 27 160,24-27 193,0 0 63,0-27 96,0 27 1,-27-25-449,27 25 96,0-54-64,-28 28 0,28-29-64,0-24 0,-26 26 32,26-52 0,-27-1-256,27 0 63,0-26 33,0-2 288,0 2-224,27-26 0,-27 26 0,26-54 192,-26 26-192,0-24 0,0-29-128,0 28-481,0-27-160,0 0 0,0 26-127,0-26 31,0 2 288,0 23 225,0-25 223,0 27 161,0-1 96,0 0 32,0 27 65,0-26 127,0 26-256,0-26 0,0 26 0,0 26 0,0-26 64,0 27-128,0-1 96,0 1 0,0 52 96,0-26 32,0 26 289,0 28 63,28-1-288,-1 0-128,-3 26 96,3-26-63,27 1 63,25 25 224,1 0 1,-1-26-33,26 28-32,3-2-31,49 0-161,-25 27-32,27-26-128,28 26 0,23 0 0,30 0-32,-29 0-64,-52 0-161,1 26 193,-28-26 32,-54 0-128,28 27-192,-53-27 0,26 0 63,-26 0 97,2 0-32,-5 27 0,32-27-97,-30 0-31,28-27 224,-2 27 96,1-27 32,1 27 32,25-26-32,-50 26 96,24 0-32,-26 0-32,-1 0 0,1 0 96,-26 0 385,-2-27 159,2 27-127,0 0-257,-27-28-96,26 28 97,-26 0 31,27-25-384,-27 25 352,25 0-352,-25 0 64,27 0-96,-27 0-449,0 0-223,27 0-353,-27 0-513,0 0-1377,0 0-6790</inkml:trace>
  <inkml:trace contextRef="#ctx0" brushRef="#br0" timeOffset="160706.19">4268 8994 14733,'24'0'513,"3"0"-705,27 0 192,-2 27 96,2-27 480,24 25 161,2 2-449,26 1-288,-25-3 32,-2 3 64,-1-28-31,-24 26 31,-1-1 32,-1-25 192,-25 0 96,-1 28-191,-26-28 31,-26 27 96,-1-1-128,-25 28-63,-28-29-65,1 28 32,-2 1-32,-24-2 96,51-26 160,-24 28-63,24-28-257,29 1-64,-28-2-705,26 30-2466,27-30-10218</inkml:trace>
  <inkml:trace contextRef="#ctx0" brushRef="#br0" timeOffset="182509.43">7999 4172 1313,'26'-26'1441,"-26"26"-352,27 0-576,-27 0-257,0 0-160,0 0 64,28 0 417,-28 0 320,0 0 160,0 0 0,0 0-353,-28 0-255,28 0-65,0 0-160,-27 0 32,27 0-95,-26 0-1,-1 0-32,0 0-96,-25 0 0,-1 0 0,-26 0-96,-2 0-128,-24 26-33,26-26 193,-26 0-224,-2 0 96,28 0 128,-26 28-32,24-28-96,2 0 96,-1 0 0,28 0 64,-1 0 32,26 25-96,2-25-129,-2 0-607,27 27 63,0-27 225,0 0 127,0 26 321,0-26 224,27 0-64,-2 27-32,-25 0-128,0-27 32,27 52 64,-27-26 32,0 28-32,0-1 0,0 26 129,0 1-97,0-2 96,0 4-128,26 23-32,-26 0-64,0 27-128,27-25 96,-27 26 96,0-1 192,27 0 544,-27 28 1058,0-1-513,25 26 33,2 27-354,-27 2-159,26-4-64,-26 2 64,27 0-193,0-26-287,1-28-129,-4 1-96,2-26 32,2-1 32,-1 2-192,-27-29 0,27 0-64,-27 2-64,0-28-32,0 27-385,0-52-928,-27-2-1955</inkml:trace>
  <inkml:trace contextRef="#ctx0" brushRef="#br0" timeOffset="183431.49">8080 4278 8776,'-28'-53'-288,"28"53"512,0-25-192,0-3 64,0 28 577,0 0 608,28-26-32,-28 26-673,24 0 129,-24 26 96,27-26-353,27 0-159,-3 0-193,4 28-96,-2-28 0,-1 0-32,1 25-161,-1-25-159,-25 27-160,26 26-65,-26 0 1,-2-1 287,-25 28 225,27 26 0,-27 0 64,27 0 0,-27 27 0,0-1-32,0-27 32,26 27-32,-26-24 32,0 24 0,0-25 32,0-2 128,0 29 64,0-2 769,-26 0 128,26 26-832,-27 2-129,27-1 192,-27 0-288,27-27-64,0 26 577,-25-24-33,25-2-512,0 28 64,0-28 1,0 26-1,0 1 320,-27-26 32,27 26-95,0 0-129,0-27-64,0-26-160,-26-27 0,26 1 0,-27-27-32,0-1-32,27 2-64,-25-28-64,25 1 32,-27-27-65,1 25 65,-1-25 64,27 0 96,-27 0-64,2 0-128,-2 0-160,-26 0 159,25 0 193,-23 0 0,-3 27-64,3-27 96,-30 0-32,2 0 0,-1 0 0,1 0 32,-2 28 32,30-28-64,-3 25 0,2-25 0,25 28-128,0-28-256,1 0-865,26 0-2403</inkml:trace>
  <inkml:trace contextRef="#ctx0" brushRef="#br0" timeOffset="183649.5">7601 8306 12299,'0'-26'609,"0"26"-1026,0 0-768,28 0-1153,-28 0-1762</inkml:trace>
  <inkml:trace contextRef="#ctx0" brushRef="#br0" timeOffset="183780.51">7735 8438 5349,'0'27'2242,"0"-27"-2274,0 25-1922,0-25-2979</inkml:trace>
  <inkml:trace contextRef="#ctx0" brushRef="#br0" timeOffset="183906.51">7788 8572 9801,'0'52'480,"0"-26"-928,0-26-2243,0 27-1697</inkml:trace>
  <inkml:trace contextRef="#ctx0" brushRef="#br0" timeOffset="184010.52">7893 8704 8391,'27'0'481</inkml:trace>
  <inkml:trace contextRef="#ctx0" brushRef="#br0" timeOffset="196788.25">11916 5682 3651,'0'0'10025,"0"0"-9832,0 27-225,0-27 512,27 27 33,-27-1 159,26 1 129,1 26-192,-2-27-385,2 27-96,0 2-128,-1-3 96,-26 0-128,28 2 32,-28-28-32,0 0-64,0 0-128,0-26-353,0 28-576,0-28-1153,0 0-1858</inkml:trace>
  <inkml:trace contextRef="#ctx0" brushRef="#br0" timeOffset="197206.27">11732 6212 5893,'0'0'5285,"-27"0"-5029,27 0-96,0 0 257,0 0 672,0 0 64,0 0-576,27 0-417,-27-26 0,0 26 32,0-26-96,0 0-96,0 0-96,-27-28 96,27 1 0,0 0 32,0 1 32,0-2-32,0 1-32,27 26-32,-27-26 96,0 26 160,0 2 225,0-2-353,0 1 512,0 26-415,25-27 63,-25 27-128,0 0-128,27 27 96,0-27-32,-1 26 64,26-26-128,2 27 192,-1-27-448,-1 0 96,29 0-384,-30 0-513,-23 0-1025,-1 0-3492</inkml:trace>
  <inkml:trace contextRef="#ctx0" brushRef="#br0" timeOffset="199376.4">7999 6530 1121,'-27'0'2594,"0"-26"-192,27 26-288,-25 0-416,25 0-705,0 0-288,-27-26-65,27 26 33,0 0-161,-26-26-127,26 26-33,-27-27-64,0 27-96,-25-27 1,-2 27-193,-24 0 0,-3 0-32,2 0 0,1 27 64,-2 0-64,1 25-1,-2-26 1,30 28-32,-30-1-96,29-1 96,-2 3 96,1 23-64,28 2 32,-2-1-32,0 1 32,1 25 0,26 1-32,0-26 32,26 26 0,28 0 0,-2-26-32,28-2 32,-2-24 0,4 27 32,23-30 0,0 2 64,1-25 64,26-28-128,-27 0 0,3 0 0,-3-28-64,1-25-160,-1 2 96,-24-30 64,-30 2 96,4-28 160,-29 1 97,1-26-129,-27 0-32,-27-2-32,-26 2 289,1 26 640,-56 2-97,29 24-319,-53 0 0,27 26-225,-3 2-256,29 26-320,1 26-609,24 0-1601,1 26-2915</inkml:trace>
  <inkml:trace contextRef="#ctx0" brushRef="#br0" timeOffset="201267.51">7867 4542 1473,'-79'0'5253,"26"-25"-4100,25-2 32,-23 27-96,-4-26-160,2 26 416,1-26-160,-1 26-960,1 0-257,-28 26-32,28 27 31,-28 0 33,28-1-32,-2 28 32,-24 26-32,23 0 32,28 26 64,1 0 65,26 0-97,0 2-32,26-28-64,28 1-129,-2-2-255,29-25 32,24-26 287,1-29 322,26-25 191,0 0 32,0-53-63,28 1-33,-28-55 64,26 2-63,-51-1-385,-27-54 576,-28 28-256,-25-1-160,-1-26-160,-52-1-128,-28 28 288,-24 27 833,-1 26-32,-53 25-256,-3 28-449,30 0-288,-28 26-385,27 26-1184,1 26-3620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7T01:44:51.448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12439 2054 2850,'0'0'769,"-28"0"544,28 0-864,0 0 95,0 0 994,0 0-161,0 0-480,0 0-289,28 0-319,-28 0-97,0 0 32,0 0 0,0 0 129,27 26 95,-27-26-96,26 0-63,1 0-65,0 0-64,25 0 0,-26-26-128,28 26 32,-2 0-64,-26 0 0,29 0 32,-4 0-32,3 0 64,25-27-64,-26 27 0,-1 0 32,2 0-32,24 0 0,-24 0 0,24 0 0,4 0 0,-32 0 0,32 0 32,-4 0-32,2 0 0,-1 0 0,2 0 0,-30 0 32,30 27-64,25-27 32,-28 0 0,28 0-64,-26 0 0,-2 0-32,4 0 64,-4 0 0,1 0 32,28 0 0,-29 0-32,28 0 0,-25 0-128,24 0 0,-26 0 0,1 0-161,25 26 129,-26-26 0,1 0-64,-1 0-33,26 0 161,-24 0 64,-2 0 0,1 0 64,-1 0 0,26 26 0,-24-26 0,-2 0-64,26 0-32,-25 0-32,26 0 64,-28 0 32,4 0 32,23 0 0,-25 0 0,-1 0 0,-1 0 0,2 0 32,-1 0-32,2 0-32,25 0 64,-28 0-32,28 0 96,-26-26-64,-2 26 64,4 26-96,-4-26-64,2 0-96,-1 0-225,26 0-351,-23 0 287,-5 0 289,30 0 224,-2 0 417,2 0 415,-2 0 418,0 0-866,1-26-352,2 26-64,24 0-32,-27 0 0,28 0 0,-1 0 64,0 0-32,0-26 129,28 26 639,-28 0 161,0 0 32,0 0 64,-26 0-192,-1-27-577,-24 27-224,-2 0-64,-26 0-192,26 0-128,-26 0-1,26 0-63,-24 0 0,-5 0-129,32 0-223,-56 0-1154,-2-27-2498</inkml:trace>
  <inkml:trace contextRef="#ctx0" brushRef="#br0" timeOffset="23599.34">476 3643 6758,'-54'0'1441,"27"0"-288,27 0 769,0 0 256,0 0-480,0 0-513,0 0-224,0 0-128,27 0-353,1 0-128,-2-27-95,26 27-129,-25 0-64,26 0-32,-1 0 0,-25 0-256,26 0 512,-1 0-224,2 0-128,-28 0-224,26 0-289,-52 0-480,27 0-352,-27 0-513,0 0-736,0 0-2756</inkml:trace>
  <inkml:trace contextRef="#ctx0" brushRef="#br0" timeOffset="23923.36">766 3511 7110,'0'-28'1826,"0"1"-1185,0 27 608,26 0-160,-26 0-288,27 0-257,0 0-352,-1 0-128,-26 0 128,52 0 321,-25 0-33,1 27-191,-1-27-33,-3 28-160,30-3 0,-27 2-64,0-27 32,-2 25-32,2-25 96,-27 28 353,26-28 159,-26 27 33,-26-27-96,26 27-225,-27-1 96,2 0-159,-2-26 63,0 26-192,-1 1-128,2-27-64,2 27-96,-31-1-833,28 1-1025,27 0-1697,-26-27-8393</inkml:trace>
  <inkml:trace contextRef="#ctx0" brushRef="#br0" timeOffset="28358.62">20564 4252 1793,'-25'0'1121,"25"0"-608,0 0 191,0 0 353,0 0-320,0 0-64,0 0 160,25 0-65,-25 0-159,0 0 256,0 0 160,0 0 288,0 0 64,0 0-320,-25 0-160,25 0-64,0 0-193,0 0-191,0 0-97,0 0 1,0 0-161,25 0 0,-25 27 160,27-27-31,26 0-257,-25 0-32,51 0 0,-26 0 0,26 0 32,26 0-64,1 0-32,26 0-128,26 0-97,2 0 129,-1 0 32,28 0-32,-3-27 96,1 27 0,26 0 32,-25 0 0,-27 27-96,-26-27-257,-1 0 129,-53 0 192,26 0-192,-25 0-160,-28 0 95,28 0 1,-52 0-385,-4 0-2305</inkml:trace>
  <inkml:trace contextRef="#ctx0" brushRef="#br0" timeOffset="29845.7">22074 4756 8648,'0'26'1377,"0"-26"-1249,0 26 289,0 1 159,0 26 65,0-27 127,0 27-415,0 0-225,0-1-96,0-24-64,26 26-256,-26-29-321,0 2-64,27-1-159,-27-26-1026,0 0-2562</inkml:trace>
  <inkml:trace contextRef="#ctx0" brushRef="#br0" timeOffset="30169.72">21808 5100 4099,'0'0'865,"0"-28"641,0 28 95,0 0 65,0 0-609,27-25-321,-27 25-223,28-27-97,-28 1 65,27-1-257,-27-26-192,24 27 64,4-2 160,-28-24-160,26 26-32,-26 0-96,27-2 225,-27 28 31,27-26-128,-27 26-32,25 0 64,2 0 32,-1 0 161,1 26-97,0-26-64,25 28-64,-26-2-32,28-26-320,-2 26-1282,2 1-3907</inkml:trace>
  <inkml:trace contextRef="#ctx0" brushRef="#br0" timeOffset="33566.92">3783 5790 1345,'-27'0'2402,"27"0"-320,0 0 96,0 0-416,0 0-161,0 0-255,0 0-193,0 0-321,0 0-319,0 0-1,0 0-191,0 0-225,27 0-32,-27 0-32,27 0-32,27 0 64,-30 0-32,31 0-32,24 0 32,1 0-32,-2-28 0,2 28 32,27 0-32,25-26 0,-27 26 0,27 0 0,0-28 0,28 28 0,-28 0 0,27 0-32,25 0 32,-24 0 32,-1 0-32,-1 0 0,2 0 0,24 28 32,-25-2 32,28-26 0,-3 28 64,1-2-64,2-26 64,-3 26 33,1-26 127,26 0-64,-25 0-96,28 0-96,-4 0 225,1 0-193,1 0 128,-28 0-32,29 26-64,-2-26 0,2 27-32,-2-27 64,-24 27 64,-3-27-31,-51 26-65,0-26 64,-1 0-96,-26 0-64,-28 0 0,2 0-32,-28 0 96,-25 0-320,-27 0-289,0 0-672,-53-26-1698,1 26-8199</inkml:trace>
  <inkml:trace contextRef="#ctx0" brushRef="#br0" timeOffset="45900.62">924 9842 9737,'-26'26'736,"26"-26"-511,-26 0 639,26 0 770,0 0 64,-26 0-545,26 0-769,0 0-128,0 0 225,26 0-129,0 0 257,0 0-257,1 0 0,28 0-256,-31 0 33,30 0-33,0 0-32,-2 0 0,1 0 0,-1 0 128,1 0-224,1 0-64,-29 0 128,28-26-256,-26 26-225,1 0-384,-1 0-127,-27 0-386,0 0-415,0 0-1154,0 0-5285</inkml:trace>
  <inkml:trace contextRef="#ctx0" brushRef="#br0" timeOffset="46261.64">1427 9631 11755,'-52'0'608,"52"0"-384,0 0 33,0 0 672,0 0 544,0 0-576,0 0-321,0 0-319,27 0-97,-2 0 32,28 27-32,2-27-32,-4 25 96,3-25-31,0 27-193,-2-27 64,1 26 64,-1-26 64,1 0-32,-26 27-160,0-27 64,-2 27 0,-25-27 289,0 26-257,0 0 128,-25 0-32,-2-26 96,0 27-160,1 0-64,-26-1-160,25-26 160,-26 27-96,26-2-288,2-25-1153,-2 28-1282,0-1-3619</inkml:trace>
  <inkml:trace contextRef="#ctx0" brushRef="#br0" timeOffset="50629.89">9104 8995 4356,'-26'-27'1921,"26"1"258,0-1-514,0 27-31,0-25-577,0 25-193,0 0-255,0 0-449,0 0-32,0 25 129,0 2 63,0 26-32,26-1-96,-26 28-96,0-1 0,0 1-31,0 25-33,0-24 0,0-2-32,0 1 0,0-1-32,0 1-32,-26-28-1,26 28 65,0-27 0,0 27 0,0-55 0,0 29-32,0-1 32,0-26 32,0-1 0,0 0-32,0-26 33,0 28 31,-27-28-32,27 0 64,0 0-96,0 0 32,0 25 0,0-25-64,0 0 0,0 0-32,0 0 64,27 0 0,-27 0-32,26 0 0,1 0 64,-2 27 0,2-27 32,0 0 0,-1 0 0,28 0 64,-29 26-32,28-26-96,2 0 0,-4 27 32,30-27 32,-29 0 32,28 0 32,-1 27-96,-1-27-32,-24 0-32,51 0-64,-24 0-64,25 0 0,-28 0 128,29 0 0,-2 0 64,2 0-32,-2 0 32,1 0 64,0 0-64,0 0 0,-1 26-32,28-26-32,-27 0 32,0 0 32,28 0-32,-2-26 0,-27 26 0,27 0 0,0 0 0,0 0 0,1 0 0,-1 0 0,-26 0 0,26-27 32,0 27-64,-26 0 64,26 0-64,0 0 64,-24-27-96,24 27 128,0 0-96,-26 0 64,-1 0-64,0 0 32,3 0-64,-2 0 64,-1 0-32,0 0-32,-25-26 64,27 26 0,-30 0 0,30 0 0,0 0 0,-29 0 0,28 0 32,-25 0-32,-2 0 0,26 0-32,-25 0 32,-1 0 0,-26 0-96,26-27 0,2 27 32,-30 0-64,3 0 128,-3-25-129,4 25-31,-2 0 96,-1 0 0,-25-28 32,26 28 32,-26 0 32,-2 0 0,-25 0 192,27 0 1,-27-26-97,26 26-64,-26 0-32,0 0-64,0-26 64,28 26-96,-28-27 64,27 27 32,-27-27-32,24 27-32,3 0-32,1 0-32,-2 0 96,1 0 0,-2 0 0,2 0 0,0 0 0,-1 0 0,1 0 0,-27 0 64,25 0-64,-25 0 0,0 0-64,27 0 160,-27 0-64,0 0 0,0 0 32,27 0-32,-27-26 32,0 26-32,0 0 32,0 0 0,0-27-32,0 27-32,0-27 0,0 27 0,0-25 0,0-2 0,0-1 32,0-24 0,0 26 0,-27-28-32,27 28 0,0-26 0,-27-2 0,27 1 0,-25 1 0,25-1-32,0-2 32,0 4-32,0-30 32,0 2-32,0 26 32,0-26 0,0 26 0,0 0 0,0 26 0,0-25 0,0 25 0,0 1 0,-27-1 32,27 2 32,0-3 32,0 2-96,0 26 0,-26-28-64,26 28 32,-27 0-32,27 0 32,-27 0 32,2-25-96,-28 25-192,-2 0 160,4 0 64,-55 0-33,26 0-127,-52-27 64,26 27-32,-54 0-96,2-26-97,-26-1 129,-3 27 192,-24-27 0,-29 27 64,3-26 0,-27 26-32,-1 0 32,-26 0-32,26 0-64,-26 0-160,-1 0 191,0 0-31,3 0 128,-2 0 193,-1 26 447,28-26 1,-1 27-193,27-27-127,-2 27-65,30-27-32,24 0-32,26 26-63,3-26-161,25 0 64,24 0-64,31 0 0,-2 0 0,52 0-161,-1-26-351,28 26-865,0 0-1506,28-27-6886</inkml:trace>
  <inkml:trace contextRef="#ctx0" brushRef="#br0" timeOffset="51148.92">12122 8491 12139,'-27'0'448,"0"0"-127,27 0 447,0 0 354,0-25 223,27-2-384,0 0-353,25-53 1,29 27-129,-2-26-159,-26-1-257,52 0 96,1 2 160,-1-28-32,27 26 1,-24 2-65,24 23-128,-53-24-64,-1 53-96,-24-28-128,0 28-193,-30-28-415,-24 29-770,0 25-512,0-27-865,0 1-2722</inkml:trace>
  <inkml:trace contextRef="#ctx0" brushRef="#br0" timeOffset="51415.94">12995 7272 9288,'-52'0'1474,"52"0"-193,0 0-705,25-26-191,2 26 319,26 0 129,26 0-224,-26 0-161,53 0 161,-28 0 96,4 0-65,23 0-191,-26 26-161,-26-26-64,0 27-224,-53 0 0,0-1 0,0 1 128,-53-2-160,26 2 32,-25 0 64,-1-1-64,-2 1-96,31 0-641,24-27-224,-26 26-352,26 0-577,0-26-2530</inkml:trace>
  <inkml:trace contextRef="#ctx0" brushRef="#br0" timeOffset="52367.99">14715 6663 10121,'0'0'769,"0"27"-513,0-1 801,27 28 96,-1 24-736,-26 29-353,54-28-32,-28 1 0,0-28 0,0 2 320,-26-54 321,27 26 256,-27-26 480,0-26-672,-27-28-513,1 2-96,0 0-64,0-3 32,-28-22-160,54 22 32,-26 2-288,26 1 127,26 25-31,1 0 128,26 1 0,-1 26 32,-25 0 64,28-27-96,-5 27 96,5 0-96,-4 27-705,3-27-704,-27 0-898,0 0-3618</inkml:trace>
  <inkml:trace contextRef="#ctx0" brushRef="#br0" timeOffset="53479.05">15510 6955 10505,'52'-25'5029,"-52"25"-4837,0-28 385,-27 1-225,27 27-416,-52 0 160,25 0-64,1 27-64,-26 1 0,25 24 64,0 0 64,1-24-96,26 24 0,26-26 0,1 0 0,0 2 0,25-28 96,1 0 161,-1-28 31,1 2-32,2 0 0,-31 0 33,-24-28-193,27 27-96,-27 27-32,0-25 32,0 25-288,0 0-129,-27 0 161,27 25-128,0 2-129,0 1-192,0-28 1,0 26 351,27 0 161,1-26 192,-28 26-32,26-26 256,-26 0 129,27 0 255,-27-26-255,0 26-225,0-26-64,24 0-64,-24-2-64,0 1-96,28 27-33,-28-25 129,0 25 64,27-27 32,-27 27 129,26 0-1,-26 0-96,27 27-64,0-27 0,25 25 0,-26 2-64,1-27-257,0 28-351,-2-28 95,2 26 545,-27-26 32,0 0 64,26 0 160,-26 0 1,0 0-97,0 26 0,0-26-128,28 0 32,-28 0 32,0 26-64,27-26 32,-27 0 0,24 0 32,3 0 128,1 0 97,-2-26-1,1-26-32,-27-3-32,25 3 97,-25-28 127,27 1-320,-27-1-96,-27 0-96,27 2-512,-52-2 576,26 28 96,-2 24-96,1 28-193,3 28 33,24 24 128,0 0 96,0 29 64,0-29-63,24 28-65,31-27 32,-29 26-32,26-24-64,-25-3-481,26 0-288,-1-24-32,-25-2-96,26-26-320,-26 0-1377,-2-26-513,2-2 384,-27 1 1282,27 2 512,-27 25 1858,0-27 4291,0 27-2209,0 0-1634,0 0-544,-27 0-513,27 0 417,0 27 192,0-2-289,0 2-287,27 1-161,-1-2-224,2 0-96,23-26-1,4 26 161,-5-26 64,-22-26 161,-1 0 383,0 0 481,-27-2-96,0 1-192,0-25-289,-54 27-352,26-3-224,-22 1-128,-5 27-545,28 0-1024,3 0-1731,24 0-8551</inkml:trace>
  <inkml:trace contextRef="#ctx0" brushRef="#br0" timeOffset="53869.08">17044 6982 9513,'80'80'3203,"-53"-28"-2851,-27-26 961,0 0-32,0-26-320,0 28-224,0-28-257,25 0 161,-25-28-257,0 2-384,0-26 0,27 26-224,0-29 64,-27 30-64,26-2 192,2 2-32,-28 25 128,24 0 64,-24 0-32,0 25 64,27 2 0,-27 25-128,0-24 32,0-2-160,0 0 64,28 0 64,-28-26-96,27 0 32,-1 0 32,-2-26 0,4 0 0,26 26 64,-28-26-64,26-2 449,2 28 255,-28 0-223,0 0-353,0 0-64,-26 28 448,27-2-287,-27 0-97,0 0-160,0 0-833,-27 2-1441,27-28-4036</inkml:trace>
  <inkml:trace contextRef="#ctx0" brushRef="#br0" timeOffset="54490.11">19110 6214 8263,'26'25'865,"-26"2"0,27 1 576,-27 24 705,27-26-128,-27 28-544,0-2-834,25 0-416,-25 2-63,0-2-161,0 2 64,0-1-513,27 0-480,-27-27-640,26 0-193,-26 1-544,27-27-801,0 0-3875</inkml:trace>
  <inkml:trace contextRef="#ctx0" brushRef="#br0" timeOffset="54748.13">19692 6452 11530,'27'0'1570,"-27"26"-962,0 26 65,0 2 32,0-2 128,0-25-225,25 26-352,2-26 1,0-27 159,26 27 417,-28-27 64,29 0-385,-28-27-63,1 0 127,-2-26-95,-25 26 63,-25-25-128,-2-2-319,1 28-65,-28 0-289,29 0-223,-28 26-609,53 0-513,-27 26-1184,27 0-2115</inkml:trace>
  <inkml:trace contextRef="#ctx0" brushRef="#br0" timeOffset="54951.14">20327 6558 8616,'27'0'8071,"-27"0"-7526,0 0 512,0 26-96,26-26-128,-26 0-193,27 27-416,-2-2-224,29 2 96,-28 0-320,1-1-416,25 1-674,-25-27-639,-1 27-1315,2-27-5444</inkml:trace>
  <inkml:trace contextRef="#ctx0" brushRef="#br0" timeOffset="55101.15">20672 6558 12043,'-28'0'2498,"2"0"-2370,-1 26 321,-25 1 288,25-2-1,1 29-448,-1-28-448,27 1-961,-27 0-160,27-1 64,0 0-1378,0-26-5124</inkml:trace>
  <inkml:trace contextRef="#ctx0" brushRef="#br0" timeOffset="55326.16">20936 6398 15790,'26'28'513,"0"-28"160,-26 26 287,27 0 65,-27 26 225,0 2-514,27-2-543,-27 2-129,0-1-64,26 0-225,-26-27-736,26 27-576,-26-26-577,26-27-1313,-26 0-9193</inkml:trace>
  <inkml:trace contextRef="#ctx0" brushRef="#br0" timeOffset="55578.17">21466 6452 4804,'0'26'5509,"26"0"-3587,-26 0 416,0 28-512,0-27-353,0 25-640,0-25-384,0 26-353,0-26 0,0-1-192,0-26-513,0 0-544,0 0 32,26 0 0,-26-26-897,0 26-1954,0-27-5220</inkml:trace>
  <inkml:trace contextRef="#ctx0" brushRef="#br0" timeOffset="56580.23">22894 6584 10217,'-27'-26'1890,"27"26"-2050,0 0-64,0 26 448,0 1 128,27 25 289,-27 1-481,0-26-160,0 26 128,26-27 737,-26 0-64,0 1-129,0-27 321,0-27 288,0 27-896,0-52-225,0 26 32,0-28-160,0 28-448,28-28-321,-1 29 193,-3-2 319,-24 27 129,27 0 32,1 0 32,-28 27 32,0-2 96,26 2-96,-26 0 0,0-1 0,27 1-32,-27-27 64,0 0 128,0 0 65,0 0-33,0-27-64,0 1 0,0 26-64,25 0-96,-25-27-64,27 27 64,0 27 64,-1-27 128,26 26-128,-25-26 32,-27 27-160,27 0 192,-1-1-96,-26-26-128,27 26-609,-27-26-416,25 26-833,2-26-1633,0 0-4421</inkml:trace>
  <inkml:trace contextRef="#ctx0" brushRef="#br0" timeOffset="56898.25">23583 6690 9513,'0'0'2210,"0"-27"-1185,0 54 320,-28-27-512,1 26-129,27 1-223,0 26-385,0-27-192,0 27-257,27-26-31,1-27 64,25 28-33,-26-28 129,-2-28 192,2 28 32,0-27 32,-1 0-32,-26-25 32,0 26 128,0-1-64,-26 0-63,26 27 127,0-26 256,-27 26-160,27 0-160,0 26 97,0 1 63,27 0 0,-1-1-64,1 0-224,25-26-160,-25 26-160,-1-26-513,1 0-609,-2 0-1120,-25 0-2499</inkml:trace>
  <inkml:trace contextRef="#ctx0" brushRef="#br0" timeOffset="57093.25">24006 6134 13516,'0'26'1025,"0"28"-897,0-2 257,0 28 63,26 0-63,-26-2-161,28 29-288,-4-28-1314,3-26-287,-27 0 608,0-1-320,0-25-2179,0-27-3457</inkml:trace>
  <inkml:trace contextRef="#ctx0" brushRef="#br0" timeOffset="57237.27">23927 6743 2049,'-27'-80'11724,"27"80"-9610,0-27-577,27 2-608,25 25-449,1-27-255,-1 27-193,3 0 32,-2 0-192,-1 0-769,2 0-929,-54 0-1633,26 0-6471</inkml:trace>
  <inkml:trace contextRef="#ctx0" brushRef="#br0" timeOffset="57445.28">24324 6770 9801,'26'52'2082,"-26"-26"-929,0 1 64,26-27-128,-26 27 545,27-54-257,-27 27-704,0-27-577,27-25-96,-27 26-225,0-28-383,0 1 63,26 26 257,-26 2-256,26-2 31,0 27 353,1 0 128,0-26-64,1 26-32,-4 26-545,2-26-1857,1 27-3941</inkml:trace>
  <inkml:trace contextRef="#ctx0" brushRef="#br0" timeOffset="57563.28">24722 6636 12395,'0'0'609,"0"0"-609,26 27 384,-26 0-416,26-1-384,-26 1-1698,26 0-6663</inkml:trace>
  <inkml:trace contextRef="#ctx0" brushRef="#br0" timeOffset="57741.3">24800 6478 13292,'0'-80'2050,"-26"80"-609,26 0-416,0 0-672,26 0-481,-26 0-193,27 28-896,0-2-1409,-1 0-1410,-26 0-3780</inkml:trace>
  <inkml:trace contextRef="#ctx0" brushRef="#br0" timeOffset="57872.31">24959 6584 3875,'53'52'3427,"-27"-25"-3170,0 0 1857,28-1 96,-26 1-1089,22 0-865,5-27-544,-4 26-1378,-23-26-3106</inkml:trace>
  <inkml:trace contextRef="#ctx0" brushRef="#br0" timeOffset="58016.31">25410 6611 10217,'-54'25'4324,"28"2"-3427,-26 26 1601,-3 1-287,2-2-994,1 1-1089,25 2-480,0-3-1827,1-27-2401</inkml:trace>
  <inkml:trace contextRef="#ctx0" brushRef="#br0" timeOffset="58650.35">27262 6054 11050,'-27'-27'512,"0"27"-287,27 27 223,-25-1 801,-2 28 32,27 26-191,0 0-354,0-2-544,27 28-96,-2 0 1,29-27-65,-28 1-64,26-27-257,-25-1-543,26-25-834,-25-27-1505</inkml:trace>
  <inkml:trace contextRef="#ctx0" brushRef="#br0" timeOffset="59661.41">27764 6134 11370,'0'105'289,"27"2"-386,0-27-191,-1 24-449,0-23 225,0-2 512,1-26 192,0-26 96,-27-1 737,28-26 1314,-28-26-1058,0-1-1057,0-26 96,0-1 33,0 2-225,26 26-96,-26-2-96,24 2-449,3 26 193,1 26 160,-1 2 64,-1-2 96,0 26 0,0 2-32,-26-28 32,0 28-32,0-28-225,-26 0-287,0-26-33,0 26-127,26-26-802,-27 0-2754</inkml:trace>
  <inkml:trace contextRef="#ctx0" brushRef="#br0" timeOffset="60085.43">28242 6690 14381,'26'26'961,"0"-26"-929,0-26 545,1 26 768,0 0-256,-1-27-705,0 0-416,0 2-288,-26 25 224,0-27-160,0 1-193,-26 26-223,0 0 383,0 0 289,-1 26 32,0-26 32,27 52 64,0-25-31,0 0-1,27-1-96,26 1-96,-1 0-193,30-1 97,-32-26 96,5 0-32,-28 0-160,-3-26 127,4-1-127,-28 0 192,0 1 96,0-1 32,-28 0 32,28 2 385,0-2 319,0 1-159,28 26-129,-2-28-31,1 28-1,25 0 161,1-26-225,1 26-256,-2-26-128,1 26-64,-53 0-608,27 0-834,-27-26-1665,-27 26-7431</inkml:trace>
  <inkml:trace contextRef="#ctx0" brushRef="#br0" timeOffset="60267.44">28823 6294 11434,'0'25'1794,"27"28"-993,-27-27 384,26 54-256,-26-28-321,0 2-383,0 25-225,27-26-289,-27 1-415,27-28-65,-2 0-320,2-26-385,-1 0-672,1 0-1217,0-26-1826</inkml:trace>
  <inkml:trace contextRef="#ctx0" brushRef="#br0" timeOffset="60583.46">29168 6690 3843,'27'-54'2274,"0"54"-1889,-27 0 191,0 0 1506,0 0 320,0 27-1345,0 26-480,0-26-257,24 0 65,-24-1-33,28 0-192,-2 0-32,1-26 96,0 0-63,-2 0-33,-25-26-96,27 26-160,-27-26-257,0 0-255,0 26-97,26-27 0,-26 27-352,0 0-64,0 0 673,27 27 704,0-27 641,-27 26 384,25-26 64,-25 0 97,27 0 287,-1 0 65,-26-26-417,27-1-256,-27 0-384,0-26-545,-27 26-448,27 2-865,0-2-1442,-26 27-3363</inkml:trace>
  <inkml:trace contextRef="#ctx0" brushRef="#br0" timeOffset="60808.47">29935 6770 18065,'0'0'544,"0"0"-1505,0-27 1249,0 27-191,27 0-1058,-27 0-2851</inkml:trace>
  <inkml:trace contextRef="#ctx0" brushRef="#br0" timeOffset="61391.51">31152 6346 12716,'-52'-27'96,"26"27"-96,-28 0 512,26 27 257,-22 25 0,50 28-417,0-28-320,0 29-192,50-29 160,-22-25 128,26-1 288,-2 1 289,28-27 416,-2 27 160,-24-27-64,24 0-224,-51-27-160,1-26-352,-28-1-225,-28 2-64,-23-2-256,-3 2-64,-25 0-801,-1 24-801,1 2-2306</inkml:trace>
  <inkml:trace contextRef="#ctx0" brushRef="#br0" timeOffset="62156.55">28347 7698 15214,'-27'-28'160,"1"28"-96,-26 0 288,25 0-31,0 28 127,27 24-256,0-26-192,27 28-32,0-28 96,-1 0 129,26 0-65,-25-26-32,26 0 64,-27 0-32,0-26-64,1 0 0,-27-28-224,27 28 416,-27-27-224,0 28-128,0-3-96,0 1-192,0 27 95,0 0 65,0 0 64,0 27 128,0 26 32,0-26 96,28-1 32,-28 0 96,24 2 33,-24-2 127,26-26 96,1 0-127,-27 0-161,28-26-192,-28-2 32,27 28 0,-27-26-32,24 26 32,4-26-192,-28 26-128,26 0 512,1 0-192,-27 26-192,27-26-641,-27 0-384,25 26-961,-25 2-1474,27-28-6213</inkml:trace>
  <inkml:trace contextRef="#ctx0" brushRef="#br0" timeOffset="62509.57">29035 7776 320,'0'-26'3908,"-27"-1"-1474,27 27 577,-26 27-385,-1-1-1249,27 0-960,0 2-129,0-2-192,27 0 96,-1 0 129,28 1 31,-2-27-32,29-27-63,-30 1-65,-23 0 0,25-28-96,-53 28 32,0-52 128,0 23 33,0-24-33,-27 26-288,1-27 64,-2 53-32,4-25-32,-30 52 64,26 27 96,28-2 224,-26 29 353,52-1 32,2 26-353,-1 1 65,52 0-129,-26-28-192,26 28 0,1-27 64,-28-26-384,1-1-481,-1 1-896,-25-27-2211</inkml:trace>
  <inkml:trace contextRef="#ctx0" brushRef="#br0" timeOffset="63080.6">30412 7458 2626,'0'-27'9609,"0"27"-8840,0 0 736,0 0 353,27 27-577,-27-1-352,0 28-352,25-2-385,-25 1 32,27 2-256,-27-3 0,27-26-384,-27 0-545,0 28-385,26-54-1184,-26 26-3107</inkml:trace>
  <inkml:trace contextRef="#ctx0" brushRef="#br0" timeOffset="63354.62">30676 7272 13965,'52'-26'448,"-25"26"1474,26 0-32,-25 26-289,23 28-448,4-28-352,-29 26-417,26 2-287,-25-1 31,0 0-96,-1 1-128,-26 26-65,26-28-191,-26 28-96,0-28-385,-26-26-737,0 1-1697,-1 0-8424</inkml:trace>
  <inkml:trace contextRef="#ctx0" brushRef="#br0" timeOffset="69300.95">18315 10478 288,'27'0'1890,"-27"0"31,0 0-415,28 0-65,-28 0 1,24 0-257,2 0-353,1 0-191,28 0-257,-3-26-127,-26 26-1,53 0 128,-26 0-63,26-26-129,-26 26-32,26 0-64,2 0 0,-3 0-64,3 0 32,-2 0 32,26 0-64,2 0 64,-1 0-32,0 0 33,-1-27-1,27 27-96,0 0 0,-27 0 0,30 0-32,-30 0-97,-26 0-63,26 0 128,3 0 0,-2 0 64,-1 0 0,-26 0 64,27 0-32,0 0 32,-28 0-64,30 27 0,-29-27-32,0 0 32,1 0 0,25 0-32,0 0-96,-23 26 0,23-26 96,0 0 32,1 0 0,-1 26 0,3-26 0,-29 0-256,26 0-65,-25 0 193,-1 0-64,26 0-128,-24 26 32,-3-26 127,3 0-223,-2 0-321,-1 0 33,2 0 319,26 0 193,-28 0 96,4 0 64,23 0-32,0 0 32,2 0 0,26 0 160,-27 0 97,-1 0-193,0 0-32,1 0-32,-26 0 0,25-26 128,2 26 192,-27 0-128,25 0 97,0 0 255,1 0 1,2 0-129,24 0-96,0 0-31,-27 0-1,28 0-128,-1 0 192,0 0 289,0 0 0,-26-26 31,26 26-159,1 0 63,-1 0-127,-27-26-97,3 26-128,24 0-64,-26 0-224,-1-27 128,-25 27-96,-1 0 128,-25 0-96,-30 0 0,3 0 64,-27 0-64,-27-27-736,-25 27-1442,-28-26-3396</inkml:trace>
  <inkml:trace contextRef="#ctx0" brushRef="#br0" timeOffset="70842.05">11170 12015 3875,'0'0'2050,"-27"0"-1858,27 0-32,0 0 994,27 0 895,-27 0-575,24 0-321,30-27-448,0 27-225,24 0-64,2-26-159,26 26-33,-1 0-192,28-26-32,-1 26 0,27 0 0,1 0 32,24 0-32,28 0 0,-1 0 0,-25 0 32,25 0-32,2 0 32,-2 0 32,2-28-64,-29 28 0,28 0 0,27 0-32,-2 0-32,1 0-32,27-26 96,-26 26 0,26 0 0,-28 0 64,1 0 192,-25 0 353,-2 0 320,-1 0-321,-23-26 1,26 26 96,-29 0-385,2 0-128,-26 0-192,-28 0-64,26 0 96,-52 26-32,-1-26-128,-26 0 0,2 0-64,-54 26-161,-3-26-512,-24 0-1825,-24 0-4901</inkml:trace>
  <inkml:trace contextRef="#ctx0" brushRef="#br0" timeOffset="72091.12">28110 10848 160,'0'0'8296,"0"0"-6663,0 0-31,0 0 31,26-25-224,26 25-223,2-27-354,-2 27-319,28-26-321,25-1-96,-50 27-128,22 0 64,-22-27-640,-55 27-994,24 0-1633,-48 0-5830</inkml:trace>
  <inkml:trace contextRef="#ctx0" brushRef="#br0" timeOffset="72392.14">28136 10848 5829,'0'0'-32,"26"28"64,-26-2 801,26 2 1089,1-3-33,-27 28-351,27 1-449,-27 24-416,0 2 31,0 0-31,-27-1-33,27 1-31,0-27 64,0 26-129,0-26-31,0-26-129,27 25 32,-1-25-95,26-27-161,2 26-128,-28-26 64,26 0-192,2 0-32,-26 0-225,22-26-31,-23 26-128,-27-27-417,28 27-705,-28 0-1441,27-25-6021</inkml:trace>
  <inkml:trace contextRef="#ctx0" brushRef="#br0" timeOffset="72660.15">28850 11326 11114,'0'-26'833,"26"26"-289,1 0 673,0 0-576,-2 0-417,28 0-224,-26 0-704,28 0-1314,-5 0-1570,-22 0-3330</inkml:trace>
  <inkml:trace contextRef="#ctx0" brushRef="#br0" timeOffset="73107.18">29696 10955 9064,'106'-25'1025,"-78"-3"-64,-2 28-96,1 0-321,-27 0-63,-27 0-385,1 28-32,-29-3 480,4 28 481,-3-26-192,27 26-480,-25-1-161,25-25-96,27 26-32,0-26 32,27-2 0,25 3-32,-25-2-64,27-26-64,-3 0-32,4 0 64,-29 0-64,-26 0-32,0 0 0,0 0-353,-26 0-31,-2 0 319,-23 26 161,24 1 96,-1 0 33,2-1 31,26 1 32,0-2-64,26 3 192,2-28 97,23 26-1,4-26-64,-29 0-128,26 26-192,-25-26-512,0 0-2531,-27 0-5349</inkml:trace>
  <inkml:trace contextRef="#ctx0" brushRef="#br0" timeOffset="73295.19">30199 11512 15470,'27'52'737,"-27"-25"32,0 0 191,0-1-127,-27 1-737,3 25-96,-4-25-192,1-1-609,1 1-384,-1 0-961,0-27-2434</inkml:trace>
  <inkml:trace contextRef="#ctx0" brushRef="#br0" timeOffset="73879.22">30860 11088 6726,'27'0'3908,"1"0"-3332,-1 0 994,-27 0 319,26-26-768,-26 26-832,0 0-385,0 26 160,-53-26-64,25 26 0,-51 27 0,26 0 0,1-1-64,25 2 0,1-1-65,26-26 65,0-1 64,26 1 32,1-2 32,25-25-64,1 0 0,-1 0-32,-25 0-32,28 0 64,-29 0 0,-26 0-32,0 0-64,0 0-64,-26 0-32,-29 0 32,4 28 128,-3-2 96,27 0 160,27 1-32,0 0 161,0-1-1,53 1-96,-25 0-96,23-27-32,4 25 33,-29-25-129,-2 0-32,4 0-449,-28 0-992,27 0-1218,-27 0-4323</inkml:trace>
  <inkml:trace contextRef="#ctx0" brushRef="#br0" timeOffset="74413.25">31338 10902 12203,'-27'0'609,"0"-26"-705,27 26 128,0-28 544,0 28 417,27 0-256,0 0-353,1 0-192,22 0 65,-23 0 223,1 28-64,25-28-95,-27 0-65,0 26-160,1-26-96,0 0 0,-1 28-32,-26-28 0,26 25 32,-26-25 0,0 27 32,0-1 0,0 1-32,0 0 64,-26-1-32,26 26 32,0 2 32,-26-1 32,26 0 1,0-1-65,0 2-64,0 24 0,0-24 0,0 26 0,0 0 0,0-28-32,0 1-33,26 26 162,-26-53-65,0 28 64,0-28 32,26 1 64,0-2 160,-26 3 257,27-28-1,0 27-63,-27-27 96,0 0-481,-27-27-64,0 27-96,-25 0 0,-1-28-96,-26 28-481,-2 0-1377,4 0-2530</inkml:trace>
  <inkml:trace contextRef="#ctx0" brushRef="#br0" timeOffset="78284.47">22975 2742 2274,'-27'26'1345,"27"1"-1441,0-27 224,0 0 352,0 0 930,-28 0 223,28 0-576,0-27-256,0 1 416,0-1 257,0 0-225,0-25-609,0 26-415,0-28-193,0 1-32,0 0-32,0 2 32,0-30 32,0 2 160,0-1 0,0 27 32,-26-26 417,26 52 384,0 1 0,0-1-353,0 27-287,0 0-161,26 0-320,2 27 160,23-27 0,30 26-128,-2-26-64,26 0-225,2 0 225,-2 0 160,2 0-64,-27 0-448,-1 0-481,-26 0-64,-28 0-448,2 0-1250,-27 0-5028</inkml:trace>
  <inkml:trace contextRef="#ctx0" brushRef="#br0" timeOffset="78717.5">22683 2636 8680,'-27'-26'352,"27"-1"-192,0 27 385,0 0 255,0 0 290,27 0 191,-27 27-673,27 25-416,-2-26 129,-25 28 127,27-28-63,-1 26-161,1-25 32,0 1 128,-27-28 257,52 0 352,-26 0-32,2-28-417,23 1-383,4-25-33,-2-1-128,-1 0-64,1 1-705,-1 25-1345,-25 0-3491</inkml:trace>
  <inkml:trace contextRef="#ctx0" brushRef="#br0" timeOffset="92807.3">19798 10452 1217,'0'0'1057,"0"0"32,26 0 544,-26 0-31,27 0-97,-2 0-576,2 0-384,0 0-161,26 0-128,-1 0 32,1 0-95,-1 0 63,30 0 0,-29 0-64,26 0-32,-1 0 1,2 0 127,-1-26-160,2 26-160,-2 0 64,-2 0-32,-22 0 0,24 0 0,1 0 32,-2 0-32,4 0 32,-5 0-32,28 0 0,-23 0 32,-30 0 0,28 0 0,-2 0-32,-24 0-32,24 0 32,-23 0-32,-4 0 0,30 0-32,-29 0 64,28 0 0,-28 0 32,28 0 0,-28 0 64,29 0 32,-27 0-128,-2 0 0,28 0-32,-28 0-128,1 0 32,26 26 0,-53-26-64,28 0-1,-2 0 33,-26 26 0,29-26-64,-4 0 0,-23 0 224,25 0 0,-1 0 0,1 0 0,-1 0 96,2 0-96,-1 0-32,-1 26 32,1-26 0,-1 0 0,3 0 0,-2 0 0,-1 0 0,2 0 0,-1 0-64,-1 0 0,1 0 64,-1 0 0,28 0 0,-28 28 32,30-28 64,-32 0 160,32 0 32,-4 0-95,-24 0-33,24 26 0,-24-26-160,24 0 32,-23 0-64,24 0 0,-26 0-32,26 0 64,1 0 0,-28 0 0,56 0 64,-31 0 0,2 0 96,29 0 320,-30 0-31,28 0-193,-26 0-96,26 26-128,-28-26-32,30 0 0,-30 0-32,1 0 32,1 0 0,25-26-32,-26 26 64,29 0 0,-29-26-32,26 26 0,0 0 32,-25 0-32,27 0 32,-2 0 64,-25-28 161,26 28 351,-1 0 257,-24 0-288,-2 0-449,-26 0-96,-1-26 32,-25 26-96,0-26-321,-27 26-1696,0-26-6888</inkml:trace>
  <inkml:trace contextRef="#ctx0" brushRef="#br0" timeOffset="98117.61">846 13843 4388,'-27'0'2978,"0"0"-1472,27 0-641,0 0 224,0 0 160,0 0 0,0 0-512,0 0-449,0 0 257,0 0 127,0 0-95,27 0-257,0 0-96,-1 0-96,26 0 33,3 0-97,22 0-64,-22 0 0,24-27-225,1 27-351,-28 0-417,1-25-545,-1 25-672,-25 0-1697</inkml:trace>
  <inkml:trace contextRef="#ctx0" brushRef="#br0" timeOffset="98434.63">1348 13526 9673,'-78'26'320,"78"-26"-352,-27 0-96,27 0 832,27 0 289,-2 0-224,2 0-288,-1 0-129,28 26-96,-2-26 64,1 28-63,2-2-129,-5-26-32,5 26-96,-3 0 64,-25 1 128,-1-27 161,1 27 95,0-27 417,-27 26 32,0 1-353,-27-2-95,0-25-257,1 27-224,-1 0 96,-25 26 0,25-26-128,-27-1-609,3 0-1281,-4 27-3939</inkml:trace>
  <inkml:trace contextRef="#ctx0" brushRef="#br0" timeOffset="101682.81">9183 13208 3523,'-27'0'1473,"27"0"897,0 0-1793,0 26 512,0 0 192,0 1-416,0 26-320,0 1-97,0 26 129,0-28-97,0 54-96,0-27-191,0 1-33,0 25-32,0-25-32,27-1 0,-27 28 0,0-54-64,0 26 32,0-26-32,0 0 0,0-27 0,0 27 64,0-26-96,0-1 64,0 1-32,0-2 1,0-25-1,0 0 0,0 28 128,0-28 0,27 0-128,-1 0 0,1 0-32,0-28 0,25 28 64,-26 0-128,53 0 64,-24 0-32,22 0 32,4 0-64,-2 0-64,1 0 64,-1 0 0,26 0 32,-50 0 32,50 28 0,-26-28 0,1 26 0,-2-26 0,2 0 0,-1 28-97,2-28 65,25 0 32,-1 0 0,0 0 129,1 0-65,26 0 128,1 0 192,26 0-256,-27 0-96,0 0-32,28 0 0,-2 0 0,1 0 0,1-28-32,-1 28 32,-2 0 0,-25 0 0,28 0-32,-1 0-32,-1-26 64,2 26-64,24 0 64,-25 0 0,1-28 32,25 28-32,-27-25 0,-26 25 32,26 0-64,2 0 32,-28 0 0,0 0 0,-26 0-64,2 0-32,-3 0-32,-26 0-32,1 0 64,-28 0 96,29 25-32,-30-25 32,-23 0 0,25 0 0,-29 28 32,4-28-32,-28 0 64,27 0 64,-27-28 64,0 28 0,0 0-160,0 0-32,-27 0 0,27-25 64,0 25-64,0 0 0,-28-27 64,28 1 0,0-1 97,0 0-33,0 1-96,0-26 96,0 25-96,0-26 0,0 1-32,0-28 0,0 0 32,0 0-96,0 1 32,0-28-64,0 2-64,0 0-97,0-2-223,0 2 160,0-2 224,0 54 63,0-26 33,0 26 0,0-1 33,0 28 127,-24-26-64,24 24-32,-27 28-96,1-26 0,26 0-32,-28 26 32,1 0-64,3 0 96,-4 0-64,1 26 31,1-26 33,-1 0 0,-25 26 0,-1-26 0,1 28-32,-28-28-64,-26 26-64,1-26 64,-28 0 32,-26 0 64,0 0-32,-27 0 32,2 0 0,-30 0-64,4 0 0,-28 0 0,-2 0 64,-24 0 0,-1 0 0,1 0 32,-1 0-32,-26 0 0,2 0 0,23 0 0,-24 0 0,-2 26 0,1-26 0,26 0 64,1 0 224,25 26 193,-1-26-33,3 27-32,51-27-191,29 27-193,-3-1-128,28 1-545,27-2-1089,-2 3-2754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8:00:12.57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4952 8129 940 0,'-22'0'30'0,"59"-4"-22"16,28-9-1-16,-5 6 1 15,-5-9 2-15</inkml:trace>
  <inkml:trace contextRef="#ctx0" brushRef="#br0" timeOffset="966.34">4335 8084 273 0,'-5'-11'52'0,"3"1"-2"0,0 2-2 16,-2 1-7-16,1 0-14 0,2 3 6 0,1 4-17 15,0 0-8-15,0 0-4 0,0 0 0 0,0 0-8 16,0 0 7-16,0 0 1 0,0 0-2 15,0 1 10-15,8 22 3 0,-1-15 2 0,0-2 3 16,2 3 1-16,3 1 2 0,2 0 0 0,2-2 3 16,4 2 1-16,3 0 1 0,2-1-1 0,2 1 0 15,1-3 0-15,3-1-7 0,1 2 0 16,3-3-1-16,-1 0-8 0,0-2 2 0,0 2 0 0,3-2 1 16,0 0 4-16,0-1 6 0,-1-2 1 0,-1 0-1 15,-2 0 8-15,1-2-3 0,0-4 3 16,-6 1 1-16,0-2-3 0,0 1 2 0,-4-4-3 15,-2 0 1-15,1-1 0 0,-2 1-3 0,-3-1-3 16,2-1 1-16,-2 0-7 0,0 3-1 0,-3-4-2 16,-2 3 1-16,1-2-4 0,-6 1-1 15,2 2 0-15,-2-1-2 0,-1 2 0 0,-2-1-2 16,0 2-1-16,-1 1 3 0,0-2-3 0,-1 4 1 16,-1-3-3-16,1 3-5 0,-2 2-2 0,-1 2-97 15,0 0-54-15,0 0 73 0,0 0 82 0,0 0-84 16</inkml:trace>
  <inkml:trace contextRef="#ctx0" brushRef="#br0" timeOffset="4483.65">13153 8221 56 0,'41'3'-6'0,"3"-3"6"0,1 0-9 16,0 0-31-16,5-3 41 0,0 1 1 0,3-3 12 15,4 1 1-15,3 1-1 0,1-1 12 0,3-1 1 16,1-2 1-16,2 4 2 0,1-1-2 0,1-1-6 16,0 0-1-16,1 3 0 0,1-4-6 0,2 2-2 15,-1 3-1-15,2-4 1 0,2 2-2 16,0 0 2-16,1-2 0 0,3 0 1 0,1 1 2 0,1 0 6 16,0 1-1-16,3-2 0 0,-1 0 5 15,3 2-5-15,-2-3 0 0,0 2 1 0,0 2-6 16,1-3 0-16,0 1-1 0,-1 2 0 15,2-3 0-15,-2 1-1 0,-2 2 1 0,1-2 0 16,-3-1-1-16,1 3 0 0,-3-3 0 0,-4 1 0 16,-2 1 0-16,-2-1 1 0,0 0 0 0,-5 1 0 15,-3-2 2-15,-2 2-4 0,-3-1 0 0,-4 0 0 16,-2 1-5-16,-3-1 1 0,-4 0-2 0,-6 0 0 16,-1 2-1-16,-4 1 2 0,-5 0 1 0,-3-3 0 15,-4 3 1-15,-2-1-7 0,-6 2-55 0,-6 0-20 16,-4 2-40-16,-5 3 3 0,-8-2-64 15</inkml:trace>
  <inkml:trace contextRef="#ctx0" brushRef="#br0" timeOffset="9015.08">23770 8323 190 0,'40'-3'-59'0,"5"-2"18"0,0 1 3 0,6 2-12 16,1-5 49-16,2 3 1 0,4-3 0 16,6 2 5-16,0-2 3 0,3 0 1 0,5 0 6 15,-1 0 8-15,4 1 0 0,3-2 2 0,0 2 7 16,2 1-5-16,0-1-1 0,4 1 0 0,0 0-6 16,2 0-5-16,-1 3 0 0,2 1-1 15,0-1-5-15,4 1 1 0,1-1-1 0,2 2 0 16,-2 0 0-16,6 2 3 0,0-2 0 0,1-2 0 15,5 2 1-15,-3 0 7 0,3 0-1 0,1-1-1 16,1-1 5-16,0 1-5 0,0 0 0 0,0 1 3 16,1-1-8-16,2-1 0 0,-3 2-1 0,-1 0 1 15,0 0 0-15,0 0 0 0,-2-1 0 0,-3 1 0 16,-1 1 2-16,-3-1-4 0,-2 0 0 16,-2 0 0-16,-2 0-3 0,-4 0 1 0,-6 0-1 15,-5 2-1-15,-3-2 1 0,-6 1-2 0,-5 0 3 16,-8 0-2-16,-5 1 0 0,-4 1 1 0,-2-3 0 15,-7 1 0-15,-4 1 1 0,-3 0 1 16,-3 2-13-16,-4 0-13 0,-3 1-8 0,-2 1 0 16,-4-1-18-16</inkml:trace>
  <inkml:trace contextRef="#ctx0" brushRef="#br0" timeOffset="72050.7">23815 12257 57 0,'4'3'4'0,"3"-3"-15"16,2 0 11-16,3 2-49 0,2-1 49 0,6 1 5 15,2 0 6-15,6-1-1 0,4 1 8 0,4-2 6 16,5 0 0-16,3-2 1 0,6 1 6 0,0-2-8 16,4 2-3-16,6-2 0 0,0 2-9 0,3-3-4 15,2 2 0-15,6 1-1 0,0 0-3 0,5-4-2 16,1 3 0-16,5 1 0 0,0-3-1 0,7 2 4 16,0-2 5-16,1 1-3 0,3 0 8 15,4 3 3-15,2-2 1 0,-2-2 1 16,4 1 3-16,3 3-4 0,0 0-3 0,3 0 0 0,0 0-6 15,3 2-2-15,2 0-2 0,2 2 1 16,1-2-3-16,2 2 2 0,-1 1 1 0,2-3 1 16,3 2 2-16,0 1 5 0,0-1 0 0,2-1-1 15,1 2 6-15,-1-1-7 0,2 3 1 0,-2-3-1 16,1 4-6-16,-1-3-1 0,-1 2 0 0,-1-2-1 16,0 1 0-16,0 0 23 0,-3 2-4 0,-2-1-3 15,0-3 20-15,-1 1-15 0,-3 0 4 0,-2-2 9 16,-3 3-20-16,-2-4-4 0,-4-1-1 15,-3 1 0-15,-4 2-3 0,-3-1-1 0,-5-2 0 16,-4 0-1-16,-3-1 1 0,-4 2 3 0,-6 1 0 16,-6 1 1-16,-3-2 3 0,-7 2-33 15,-6 2-47-15,-8-1 44 0,-7 2 20 0,-10-3-23 16</inkml:trace>
  <inkml:trace contextRef="#ctx0" brushRef="#br0" timeOffset="73456.69">1210 13600 20 0,'29'-5'4'0,"3"3"-2"16,2-3-1-16,2 0 7 0,1 3 1 0,0-3 3 16,1 0 5-16,1-2-1 0,1 1 1 0,5-1 7 15,2 2-3-15,2-5-3 0,4 3-3 16,0 1-2-16,4-4 3 0,-2-1 9 0,2 1-3 16,0 0 7-16,0 1-6 0,1-1 1 0,-2 2 3 15,2-1-6-15,4 2-3 0,0 0-7 0,-1 1-2 16,0 1-3-16,4-2 6 0,-3 2 1 0,3-1 0 15,1 1 6-15,-3-2-5 0,1 2 1 0,0-2 2 16,-1 2-6-16,1-2-1 0,-4 3-3 16,1-3 0-16,-2 1-2 0,0 1 0 0,-1 1 0 15,-3-2 0-15,0 2 0 0,1 3 0 0,-5-3 3 16,0 2-1-16,0-1 1 0,-1 3 10 0,0 0 3 16,3 0-19-16,-4 2 10 0,3 0 1 15,0 2-8-15</inkml:trace>
  <inkml:trace contextRef="#ctx0" brushRef="#br0" timeOffset="76172.88">15946 13484 189 0,'37'-1'-58'16,"3"-1"17"-16,2 2 3 0,1-2-10 16,4 1 57-16,2 1 1 0,3-4 5 0,6 1 27 15,2-1-3-15,6-1-6 0,0 0 24 0,7-1-24 16,3 1 2-16,0 1 8 0,4-2-32 0,3 4 1 16,0 0-5-16,3 2 0 0,1-1 0 0,4-1-2 15,-1 2 1-15,3 0-1 0,0 2 0 0,1-1-1 16,-3-1 1-16,-1 2-2 0,0-2 0 15,-2 2 1-15,-6-1-1 0,0 1 0 0,-4-1 0 0,-3 1 2 16,-4 0 0-16,-7-1 1 0,-2 1 2 16,-4 2-54-16,-4 1-8 0,-8 0 28 0,-4 1 26 15,-6-4-30-15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8:02:01.051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21118 4115 567 0,'4'-16'87'0,"3"0"-85"0,3 2 55 16,0 0 49-16,4 0-39 0,4-1-11 15,3 3-5-15,3-2-8 0,4 2 6 0,2 0-10 16,5 2 5-16,4-1-4 0,3 1-2 16,3 0 2-16,8 3-10 0,3-3 0 0,5 1 2 15,2 3-13-15,8-1-6 0,-2 0-4 0,10 4-1 16,2-1-7-16,1 4 0 0,0-1 0 0,1 1 0 16,-2 1 1-16,4-1 6 0,4 2 1 0,-4 1-1 15,-4 3 6-15,-1-1 1 0,-1 1 1 0,0 2 1 16,2-1-2-16,-3 3-1 0,-4 1-1 0,-3 1 0 15,-1 2-2-15,-3 1-2 0,-2-1 2 0,-5 2-1 16,-3 2 1-16,-4-3 7 0,-3 1 1 0,0 0 0 16,-3-3 8-16,0 2-6 0,-3 1 0 15,-3-4 3-15,-3-1-7 0,-4 2-3 0,0-2-2 16,-6 0-1-16,-3-4-3 0,0 1 3 0,-6-1 1 16,-3 1-2-16,-3-2 4 0,-4-1-26 15,0 2-53-15,-3 2-31 0,-2-3-59 0,-5 1 7 0,-4-4-85 16</inkml:trace>
  <inkml:trace contextRef="#ctx0" brushRef="#br0" timeOffset="5246.86">22974 6757 89 0,'-33'1'4'16,"-3"4"-3"-16,0-4 6 0,-1 1-19 0,-3 1 42 16,2-2 2-16,-1 3 13 0,3-2-2 0,4 1 1 15,-1-2 13-15,4 4-12 0,3-4-3 0,5 2 0 16,2-1-15-16,4 3-8 0,2-2-2 0,1-2-2 15,7 5-8-15,0-5 18 0,5-1 2 16,0 0-3-16,10 6 19 0,4-4 1 0,2 1 5 16,6-3 6-16,1 0-2 0,9 2-7 0,4-1-2 15,4 0 2-15,3 0-9 0,1-1-4 0,6 0-2 16,0 0 1-16,3 1-5 0,3-1 0 16,3 0-1-16,3 0-2 0,1-1-1 0,2 0-4 15,0 0 1-15,3 1 0 0,-1-1-5 0,2 1 7 16,0-2-1-16,0 1 0 0,0 2 5 0,-2-1-5 15,-2 0 2-15,-1-1 3 0,1 1-6 0,-5-4 3 16,-1 4 0-16,-2 0-2 0,-2-2 5 0,0-1-2 16,-2 2-2-16,-5 1 2 0,-1-1-3 0,-6-2-5 15,-8 2-2-15,-4 0 0 0,-1 0-5 0,-5 1-2 16,-3-3-1-16,-5 3-5 0,-2 0-1 0,-3 0-68 16,-4 0-33-16,-6 0-14 0,0 0-84 0,-16 2 5 15,0-2-75-15</inkml:trace>
  <inkml:trace contextRef="#ctx0" brushRef="#br0" timeOffset="12627.41">8425 8414 189 0,'-7'-2'-21'0,"-2"-3"24"0,2 4 6 0,-1-1-14 15,2 0 73-15,3 1-7 0,-1-3 6 0,4 2-10 16,0 0-2-16,0-2 1 0,4 0-13 0,2 2-6 16,0-2-3-16,3 0-1 0,0 1-8 0,4 1-3 15,2 2-2-15,2 0 1 0,1 0-5 0,5 2 1 16,-1 0 1-16,6 2-1 0,2 2 2 0,1 0 0 16,2-2 0-16,4 2 2 0,2 0-1 0,3 0 8 15,3 0-2-15,2-1-2 0,2 0 6 16,5 1-6-16,1-2 1 0,1 1 1 0,0-1-8 0,3-2-4 15,-1 2-2-15,3 1 1 0,-2-4-4 0,1 4 3 16,2 0-2-16,0-2 0 0,-1 3 3 16,2-3-3-16,-1 1 1 0,1-1 1 15,1 1-3-15,-2-2-2 0,1 0 0 0,1-1 0 16,0-1-1-16,1 0 5 0,1 0 2 0,0-1-1 16,1-1 7-16,2 0 1 0,-2-2-1 0,-1 0 1 15,1 1 0-15,-3-3-3 0,0 1-2 0,-1 0 0 16,-1-2-5-16,-1 1 3 0,-3 1-2 0,-1-1 1 15,-1 1 0-15,-3-3 4 0,-1 3 1 0,-2-2-1 16,-2 3 2-16,-3-4 0 0,0 0 0 0,-3 2 2 16,-1-1-3-16,-1 2-4 0,-3-1 0 0,-4 1 1 15,0-2-4-15,-4 3-2 0,-4-3 1 16,-2 2 0-16,-2-1-1 0,0 1 1 0,-7-2 2 16,-3 2-2-16,1-1 3 0,-3 2-2 0,-1 2-9 15,-1-2-4-15,-4 0-8 0,-1 3-79 16,-2 1-34-16,0 0-8 0,0 0-101 0,0 0 6 0,0 0-66 15</inkml:trace>
  <inkml:trace contextRef="#ctx0" brushRef="#br0" timeOffset="14814.22">27863 8495 319 0,'-10'-6'110'0,"7"2"-15"0,-2 2-5 0,0 0-3 16,5 2-47-16,0 0 7 0,0 0-23 0,0 0-5 16,0 0-3-16,10 0 1 0,-3 3-7 0,4 1 11 15,0-1 0-15,4-2 0 0,1 2 10 0,3-1-6 16,2 0 1-16,2 1 3 0,2-1-8 0,3-1-2 15,3 3-4-15,2 0-1 0,2-2-4 0,5-1 0 16,5 0 0-16,4 0 0 0,2 1 0 0,2-1 3 16,0-1-1-16,0 1 2 0,4-1 3 15,-2 0 1-15,0 0 1 0,5 0 1 0,0-1 0 16,3 0-1-16,2-1 0 0,-1 0 0 16,-1 1-2-16,1 1-4 0,2-4-1 0,0 2 0 15,-1-1-4-15,-2 1-2 0,0 2-1 0,-1-4 1 16,-2 1-2-16,-3 1-1 0,-2 1 1 0,-3-1-1 15,-1 1 0-15,1-2-1 0,-2 0 1 0,-3 1-1 16,1 2 0-16,-3-2 2 0,-5 2-1 0,-4 0-1 16,-5 2 1-16,-5-2-46 0,-3 1-60 0,-3 3-35 15,0 0-82-15,-10 1 9 0,-3 4-104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6:25:35.2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8256 8531 248 0,'3'3'18'0,"0"1"20"16,2 0-16-16,3 2 1 0,-2-2 31 0,4 1-19 15,0 1-1-15,3 2 1 0,1-1-21 0,1 1-3 16,-1 1-4-16,3 2-2 0,-1 0-3 0,1 0 0 16,-1 3 1-16,0 1-1 0,1 1 1 0,-2 0 18 15,1 3-1-15,0 0-3 0,0 2 17 0,-1 1-3 16,0 0 3-16,0 2 6 0,-3-1-7 0,3 4-4 15,-4-2-1-15,1-2 2 0,-2 5-5 0,0 0 0 16,-3-2-2-16,-1 3-1 0,-2 1 1 16,-1 1 5-16,-1 3-6 0,-2 3 1 0,-2 0 0 15,-2 4-1-15,-1 1 0 0,0-1 0 0,-1 0-5 16,-3-2-5-16,-1 2 3 0,2-2 0 0,0 1-6 16,-4 0-2-16,2 4 0 0,-2 0 0 15,-1 4-3-15,-1 3-1 0,0-4 1 0,-3 2-1 16,-1 2 0-16,1-5 1 0,-1 3 3 0,-1-4-4 15,-2 1 2-15,0 1 0 0,0 0 12 0,0 3 1 16,2-2 6-16,0 3 2 0,-1-2-7 0,3-2 7 16,-1-1 1-16,0-2-4 0,3-3-7 0,-1 1-6 15,2-1-4-15,-4-1 0 0,2 2 0 0,0 3 1 16,0 0 0-16,0 0 0 0,-1-2 2 0,0 1-1 16,-2 0 2-16,1-4 0 0,-1 0-1 0,-1 0 0 15,1-3-1-15,-1 5-1 0,-1-1 0 0,0 2-1 16,0 2-2-16,0-1-1 0,1 1 0 0,1-1 1 15,-2-3-1-15,0-1-1 0,2 4 1 0,-1-7-1 16,2-2 1-16,-1 2 1 0,0 2 2 16,3-1-1-16,0 1 4 0,2 2 8 0,-2-4-1 0,4 3-1 15,-1-5 8-15,1 1-9 0,1-3 3 0,-3-1 0 16,3 2-9-16,-2-5-2 0,1 2-1 0,0 0 1 16,0 0-3-16,1 2-1 0,1 4 1 15,0-1-1-15,0-1 0 0,1 2 0 0,0-2 0 16,2 1 0-16,1-1 0 0,1-2 0 0,0-2 1 15,4 0-1-15,0-4 1 0,0 1 0 0,2-1 0 16,1 0-1-16,2 1 2 0,1-4-2 0,0 3 2 16,1 2-1-16,1-2-1 0,3 3-1 15,-1-5 1-15,1 5 0 0,3-3 0 0,0 0 1 16,0-1-1-16,6 0 0 0,-4-4 2 0,3-1 0 16,1 0 1-16,2-3-2 0,-2-1 2 0,4-2-1 15,0 0 1-15,0-4 0 0,5 1 0 0,-1-1-1 16,2 0 4-16,2-2-3 0,0-1 0 0,5 0-2 15,1-1 1-15,2 1 0 0,2-5-2 0,-1 1 1 16,0 0-3-16,2-3 1 0,1 3 1 0,-1-2 0 16,1 2-1-16,-1-3 0 0,-1 0 0 0,1 2 1 15,4 0-2-15,-2 1 1 0,-1 1 0 0,-1 0-1 16,3-1 0-16,-3 1 0 0,-2 0 0 0,0 0 0 16,-2 1 0-16,0 1 0 0,-1-1 0 0,3 3 0 15,-3 1 0-15,1-3 0 0,2 4 0 16,-1-1 0-16,-1 0 0 0,1 0 0 0,-5 0 0 15,1 1 1-15,0-4 0 0,-1 2-1 0,0 0 2 16,1-1-2-16,-1-2 1 0,0 2 0 0,4-2 0 16,-1 1-1-16,0 1 2 0,1-3-2 0,0 1 2 15,-2-2-1-15,-1-2 0 0,-1 3 0 16,2-4 0-16,0 0 1 0,-2 2 1 0,-2-1 7 0,3 0 2 16,2 1 6-16,0 0-3 0,0 0 0 15,0 2 8-15,1-3-9 0,-1 1 1 0,2-1-5 16,-1 0-7-16,0-2 0 0,3 0 0 0,0-1 0 15,-1 0-1-15,3-2 0 0,1 1-1 0,0 0 1 16,2-1-2-16,-1 0 2 0,-2 0-1 0,1 3 0 16,-2-4 0-16,1 1-1 0,-1 1 2 0,-2-1-1 15,2 2 0-15,-2 0-1 0,3-1 0 0,0 2 1 16,2-2 0-16,0 2 0 0,-2-1-1 0,-1 1 1 16,0-1 0-16,0 0-1 0,2-1 1 0,-3 1-1 15,1 1 0-15,-2 0 0 0,2-1 1 0,0 1-1 16,2 1 0-16,3 0 0 0,-5 2 1 0,1-1-1 15,-2 2 0-15,0-3 0 0,1 3 1 16,-3-2-1-16,2 1 0 0,-3-1 1 0,3 0-1 16,-1 0 0-16,1 2 1 0,4 1-1 0,-5-2 1 15,3 5-1-15,-1-5 1 0,0 4 0 16,-1-2-1-16,0 2 0 0,0-3 0 0,-3 1 1 0,1 1-1 16,1-1 0-16,-2 2 0 0,1 1 0 0,0-2 0 15,0 1 1-15,1 2-1 0,-3-2 0 16,0 1 0-16,1 0 0 0,0-3 1 0,2 1 1 15,-3-1-1-15,0 1 0 0,1-4 1 0,1 0-1 16,2-1 1-16,-3 1 0 0,2-2-1 0,-1 1 0 16,2-1 0-16,1 0 1 0,-3 0-1 0,1 0 1 15,1-1-1-15,-1 1 0 0,1-2-1 0,0 0 1 16,0-3 1-16,-1 1-1 0,3 0 0 0,1 2-1 16,-2-4 1-16,-1 1 2 0,3-4-2 0,0 2 1 15,1 1 0-15,-2-4 0 0,1-1 0 0,1 0-1 16,0 1 1-16,3-3 0 0,0 0-1 0,1 1 1 15,-3-5 0-15,3 1-1 0,0-1 1 0,1 0-1 16,0-3 0-16,-1 2 1 0,1-1-2 0,1 1 1 16,2 2 0-16,3-3 12 0,-2 3 1 0,2-2 16 15,-1 2-7-15,3-3-3 0,-1 3 19 16,2 0-18-16,-2-1 9 0,2 2-12 0,-1-1-14 16,1 2-1-16,-2 2 0 0,1 1 1 0,-1 0-3 15,-2-2 0-15,-2 3 0 0,-1 2 0 16,0 0 0-16,-1 4-15 0,-4 0-17 0,-3-2-3 15,0 3-25-15,1 3-98 0,-3 0-55 0,-3 1 69 16,-1 2 144-16,-3 3-134 0</inkml:trace>
  <inkml:trace contextRef="#ctx0" brushRef="#br0" timeOffset="18487.74">17448 8658 208 0,'-8'0'-30'0,"3"1"19"0,2-1 3 0,-2 3-8 16,1-2 51-16,4-1-4 0,0 0 9 0,0 0 15 15,0 0-3-15,0 0-1 0,0 0 13 0,0 0-16 16,0 0 0-16,11 7 5 0,-1-8-21 0,0 1-11 15,2-1-3-15,1 1-2 0,3 0-10 0,0 0 0 16,2 0-4-16,2 0 1 0,-2 1-2 0,2 0 1 16,2 2-2-16,1-2 1 0,0-1-1 0,1 2 1 15,0 0 3-15,2 0-2 0,1 0 3 16,2 2 1-16,-1-4 0 0,-1 1 2 0,2 1 1 0,-1-1 0 16,0 1 0-16,2 0 0 0,2 0 0 0,0-1-2 15,0 1 0-15,4 0 0 0,-2-1-2 16,3 4 0-16,0-4 0 0,-2 3 2 0,1-1-1 15,1-2 6-15,-4 1-1 0,2-1-1 0,-1 1 6 16,2-2-6-16,-1 1 3 0,2-1 0 16,-3 0-5-16,2 0 0 0,1 1-1 0,-1-1 2 0,-1 1 0 15,4-1 3-15,-1 2-1 0,-2-2 0 16,-1 0 3-16,1 0-4 0,0 0 1 0,-1-2 0 16,2 1-4-16,0 0-1 0,-2 0-1 0,4-1 0 15,-2 2-2-15,1-3 1 0,1 2 1 0,3-1 1 16,0 1 1-16,0-1 7 0,-2 0-1 0,4-1-1 15,-1 0 6-15,0 0-5 0,1 1 0 0,-2-1 0 16,-2 0-7-16,5 1 0 0,-2 0-2 0,-4 1 1 16,2 1-1-16,-3 0 1 0,-1-1-1 0,2 1 1 15,-2-3 0-15,0 1-1 0,-2 1 0 0,1-2 1 16,-1 2-2-16,-2 0 1 0,-1 1-1 0,-1-4 1 16,-3 4 0-16,-2-1 0 0,-1 0-1 0,-5 1 2 15,-1 0-1-15,-1 0 2 0,-5-2-2 0,0 2 0 16,-2 2 0-16,-3 0-90 0,-3 1 83 0,-1-1-18 15,-3 2 21-15</inkml:trace>
  <inkml:trace contextRef="#ctx0" brushRef="#br0" timeOffset="61422.38">19391 9813 61 0,'1'-5'5'0,"0"2"-11"0,-1 1 8 0,0 2-47 16,0 0 50-16,0 0-1 0,0 0 1 0,0 0 0 15,0 0-2-15,0 16 13 0,-2-8 2 0,-3 1-3 16,0 2 14-16,-1 0-3 0,0 0 1 16,0 0 4-16,-2 1-7 0,2-4-5 0,1 6-3 0,3-6 1 15,-2 4-8-15,3-3-1 0,-2 1-1 16,3-2-2-16,0 2-1 0,0-3 0 0,1-2 1 15,4 2-2-15,0-2 2 0,3 0 3 0,0 0 3 16,1-4 1-16,3 2 6 0,2-2 3 0,3-1-1 16,0-1 1-16,3-2 4 0,1-3-8 15,3 2 0-15,3-2-1 0,-1 0-9 0,2-1-1 16,-1 1-1-16,2-3 0 0,0 4-2 0,0-2-1 16,-1 0-1-16,-1 2 1 0,0-3-1 0,-1 4 0 15,1-1 0-15,-2 3-1 0,1-2 0 0,-4 4 0 16,-1 0 0-16,-2 0 0 0,-1 1 1 0,-1 3-1 15,-2-2 2-15,-5 5-2 0,-1-2 1 0,-2 1 2 16,-2 0-1-16,-1 2 0 0,-4 0 1 0,0 1 0 16,-4-2-1-16,1-1 1 0,-1 2-1 0,0-1-1 15,1 0 0-15,1-1 0 0,2 2-1 0,-3-3 1 16,3 1 0-16,2-1 0 0,-1 0 1 16,4-1-2-16,0-3 1 0,5 1 0 0,2 1 0 15,5-3 13-15,2-4 2 0,4 0-4 16,6 2 15-16,1-6-6 0,4 4 3 0,2-5 6 15,1 1-9-15,2 1-1 0,4-3-3 0,3 3 1 16,1-2-2-16,3 2-2 0,0-4-2 0,3 1 1 16,0 0-4-16,1 3 0 0,0-1-1 0,-2-2 5 15,0 3-3-15,-4 2-1 0,-2 0 0 0,-3 3-16 16,-2 2-2-16,-4 1 2 0,-3 5-18 0</inkml:trace>
  <inkml:trace contextRef="#ctx0" brushRef="#br0" timeOffset="64793.81">18083 9122 262 0,'-1'-4'84'0,"-3"3"12"0,-1-2 0 0,-1 3-11 15,-1 0 25-15,-3 5-6 0,0 0-6 0,-5 3-12 16,2 1-5-16,-5 4 3 0,2 0-18 0,0 7-2 16,-3-4-5-16,-2 4 0 0,-2 1-6 0,4 1-14 15,-2 1-2-15,0 1-1 0,-2-1-16 0,2 0-4 16,1-1-3-16,0 0-1 0,-1-1-5 0,2-4-1 15,1 2-1-15,1-6 1 0,0 3-2 16,5 0 0-16,-1-4 0 0,3-3 0 0,2 0-1 0,3 0 1 16,2-2-3-16,0-1-6 0,3-1-3 15,0-5-55-15,1 1-24 0,2-1-3 0,1-1-69 16,-1-4 2-16,1-1-46 0</inkml:trace>
  <inkml:trace contextRef="#ctx0" brushRef="#br0" timeOffset="65035.59">17585 9112 411 0,'2'-4'28'0,"2"3"81"0,0 0-53 0,1-2 107 16,2 3-36-16,-1 3-21 0,3-2 3 0,-1 5 8 16,2 0-27-16,3 4-6 0,-1 2-10 0,0 2-1 15,1 5-10-15,0-2-9 0,2 5-2 0,-1 1-2 16,-1 1-13-16,2 1-11 0,-1-2-1 0,-1 0 1 15,2 2-14-15,-2-5 0 0,2 0-4 0,1-2 0 16,-1-1-1-16,0 1 1 0,-3-7 0 0,3 2 1 16,-1 0 1-16,0-2-19 0,0-1-33 15,-2 0-10-15,1 1-37 0,-1-3 3 0,3 6-48 16</inkml:trace>
  <inkml:trace contextRef="#ctx0" brushRef="#br0" timeOffset="68526.73">16901 9159 296 0,'0'-10'101'0,"1"2"-1"0,-1 0 0 15,0-1-2-15,2 3-2 0,-1 1-7 0,0 3-3 16,-1 2-8-16,0 0 0 0,0 0 1 0,0 13-11 16,0 4-5-16,1-1-6 0,-1 9 2 15,3 2-8-15,-1 8-14 0,0 1-5 0,-2 2 0 16,0 3-17-16,-3-2-4 0,1 2-1 0,0-1-1 15,-3 0-4-15,2-4 2 0,-1 1 0 0,0 0-1 16,-1-1 2-16,2-3-2 0,-1-1-5 0,0-4-8 16,-1-2-7-16,2-2-91 0,-1-5-47 0,0-4 66 15,-1-4 88-15,3-2-92 0</inkml:trace>
  <inkml:trace contextRef="#ctx0" brushRef="#br0" timeOffset="68839.39">16770 9101 805 0,'13'-16'74'16,"2"3"7"-16,2-1-1 0,-1 0-3 0,4 4 0 16,-1 1 1-16,1 0-6 0,4 5-7 0,-2 0 3 15,0 4-7-15,0 3-5 0,0 2-1 16,-2 0-1-16,1 4 0 0,0 4-3 0,-5 2-9 0,-1 1 0 15,-3 2-1-15,-2 3-10 0,-2 3-4 16,-3 1-2-16,-4 1 2 0,-1 1-5 0,-1 2-3 16,-4-2-2-16,-4 3-1 0,-2-4-3 0,-2-2 1 15,-3-2-2-15,-1 1 0 0,-3-5 1 0,1-4-2 16,0 0 1-16,1-2 0 0,-1-4-1 0,3 1-1 16,1-5-9-16,1-4-13 0,5 1-6 0,-1-1-173 15,1-3 177-15,3-5-48 0,1-3 63 0</inkml:trace>
  <inkml:trace contextRef="#ctx0" brushRef="#br0" timeOffset="97589.88">18997 10395 211 0,'0'-6'-22'16,"3"0"23"-16,-1-1 6 0,3 1-3 0,0-2 63 16,0-2-16-16,3 0 20 0,-2-2 1 0,2-1-1 15,1 0 3-15,-2 0-7 0,2-3 0 16,0 3 2-16,-1 0 3 0,-2 1-6 0,2 2-1 15,-2 2-2-15,-2 1 2 0,-2 2-7 0,-2 5-10 16,0 0-3-16,0 0 2 0,0 0-14 0,-16 7-1 16,8 1-3-16,-5 3-1 0,1 3-2 0,1 6-2 15,-3-3-1-15,1 5 0 0,0 3-3 0,5 3-6 16,-1-2-2-16,0 4 0 0,2-4-7 0,-2-1-1 16,4 0-1-16,3 2 0 0,1-3-2 0,-1-6-14 15,1 2-32-15,4-5-12 0,0 1-34 16,7-1 3-16,0-3-44 0</inkml:trace>
  <inkml:trace contextRef="#ctx0" brushRef="#br0" timeOffset="97959.81">19211 10407 254 0,'0'11'130'0,"0"-1"-36"16,0 1 5-16,0-1 9 0,2-1-55 15,2 1-9-15,-2-2 8 0,3 0-4 0,3-3-7 16,-1 1 7-16,2-4-8 0,1-2 16 0,0 0-1 16,1-1 0-16,0 0 18 0,0-7-7 0,-1 1 2 15,0 0 0-15,-2-4-8 0,1 1 0 16,-2-1-4-16,0-3 0 0,-3 2-3 0,0-2-11 15,-3 2-5-15,1-1 1 0,-2 1-16 0,-4 1-5 16,0 0-3-16,-2 5-1 0,-1-3-6 0,-2 7-4 16,-1-2 0-16,-1 4-1 0,-1 4-2 0,-2 1-1 15,1 2-2-15,-2 4 3 0,0 1-1 0,1 2-4 16,2 1 0-16,2 1 0 0,2 0-2 0,3-1-81 16,2-1-41-16,2-1-21 0,2-2-96 15,5 0 7-15,2-5-95 0</inkml:trace>
  <inkml:trace contextRef="#ctx0" brushRef="#br0" timeOffset="98268.28">19393 10351 697 0,'0'0'95'15,"0"0"-93"-15,0 0 70 0,0 1 14 0,-4 17-13 16,4-7 16-16,2 0-18 0,-4 2 1 0,2 2 4 15,0-1-23-15,0 5 1 0,0 1-4 0,0-2 0 16,0 3-3-16,0 0-7 0,0 0 0 0,0 0 2 16,0 1-10-16,-2-3 2 0,0 2-5 15,1-2-1-15,-4 1 0 0,1-4-6 0,-1 4-1 16,-2-6-2-16,-1 0-8 0,0-1 0 0,-1-2-1 16,-2-3 1-16,1 1-1 0,-2-4-3 0,1 0 2 15,1-4 1-15,-1-1-1 0,1-3-6 16,1-2-14-16,0-3-6 0,3 1-12 0,1-4-70 15,2 0-29-15,0-2-8 0,3-2-87 0,1 1 3 16,3 0-48-16</inkml:trace>
  <inkml:trace contextRef="#ctx0" brushRef="#br0" timeOffset="98624.93">19471 10543 333 0,'5'-1'71'0,"1"-3"12"0,0 3 0 15,1-3-8-15,-1 0 3 0,0-1 15 16,0 1-15-16,0-3 5 0,-1-2-7 0,1 1-5 16,-2-2 4-16,0-1-16 0,1 1-1 0,-2-2 4 15,0 0-19-15,1 0-3 0,-1 0-6 0,1 1 2 16,-2 0-6-16,2 2-9 0,0-1-1 0,0 4 2 15,1 0-10-15,-2 1-3 0,1 5-1 0,0-1-5 16,-1 1-1-16,0 1 3 0,0 3-2 0,1 2-1 16,-1 0 2-16,2 2-1 0,-2 1 0 15,2 0 0-15,0 1-1 0,1 0-2 0,0 1 2 16,1 0-1-16,0 0 0 0,0 0 0 16,1-1 1-16,-1-1-1 0,2 3 1 0,-2-4-1 15,1-1-1-15,0-1 0 0,0-1-1 0,-1 1-41 16,2-2-10-16,-2-2 0 0,1-2-44 0,-1 0-42 15,0 2-13-15,1-2-11 0,-1-2-39 0,1-1 1 16,-1 0-16-16</inkml:trace>
  <inkml:trace contextRef="#ctx0" brushRef="#br0" timeOffset="99001.75">19884 10381 76 0,'0'-11'96'0,"0"4"0"0,2-1 3 15,-2 1 9-15,0 2 4 0,-2 0 0 16,0 4-12-16,0-3-6 0,-2 3 1 0,-2 1-18 15,1 4-5-15,0-2-4 0,-1 3-2 0,-1 3-8 16,1 0-13-16,-1 3-3 0,2 2 1 16,0 0-17-16,0 1-6 0,0-2-4 0,3 4-2 15,-1-4-8-15,2 0-1 0,1 0-2 0,1-1 1 16,2-1-3-16,0-3 1 0,1 1 0 0,1-3 0 16,0 1 1-16,0-1 1 0,0-3-1 0,2 1 1 15,-1-2 1-15,1-1 0 0,-1 0 1 0,-1-3-2 16,0-2 2-16,-2 1 0 0,0-4-1 0,-1 2 1 15,1-3-1-15,-3 2-1 0,2-2 0 16,-2 1 0-16,3 0 0 0,-3-2-2 0,1 5 2 16,0-4 12-16,2 4 1 0,-2-2 8 0,1 4-4 15,0-1-1-15,-1 2 14 0,-1 2-11 0,0 0 7 16,0 0-18-16,0 0-3 0,0 1-4 16,0 0 1-16,6 24 0 0,-2-18-5 0,-2 1 1 15,1-1 0-15,0 0 0 0,2 1 0 0,0-2-2 16,0 0-26-16,0-2-4 0,-3 2-17 0,6-2-97 15,-2-1-39-15,0-1 57 0,-2 0 128 0,5-1-131 16</inkml:trace>
  <inkml:trace contextRef="#ctx0" brushRef="#br0" timeOffset="99485.56">20057 10314 333 0,'0'0'121'0,"0"0"-8"16,0 0 0-16,0 1 9 0,0 0-43 0,6 24-9 16,-6-17 8-16,0 2-13 0,0 1-11 0,2 0 5 15,-1 0-21-15,1 1-5 0,2-4-4 0,1 3 1 16,0-2-7-16,1-2-5 0,1 0-2 0,2-1-3 16,-2-3-6-16,3 0 1 0,0-3 0 0,-1 0-1 15,0-1 1-15,-1-3 0 0,0 1-1 0,-1-3 2 16,0 1-1-16,0-2 2 0,-1 1 0 0,-1-4-1 15,-2 1 1-15,1 1 21 0,-3-3-5 16,0 1-4-16,2 1 15 0,-3-2-17 0,0 0 4 16,0 1 9-16,0 0-24 0,0 3 1 15,0 1 2-15,0-1-2 0,0 2 4 0,0 5-2 16,0 0 1-16,0 0 0 0,0 0-1 0,0 0-1 16,0 0-3-16,1 15-1 0,0-6-2 0,1 2-2 15,-1 1 0-15,1 2 1 0,1-1-2 0,-1 5 0 16,1-3 0-16,-1 2-1 0,2 0 0 0,-2 2 1 15,1-3-1-15,-2 1 0 0,0-4 0 0,1 2 0 16,-1 3 1-16,-1-5 0 0,0-1 1 0,-1 2 1 16,-2-2 0-16,-1 1 0 0,-1-1 1 0,-1-1 2 15,-1-1-1-15,-2 0 0 0,1-2 1 0,-2-1 0 16,-1-1 0-16,1-1 0 0,0 0-1 16,-1-4 1-16,0-1-2 0,1 0 1 0,1-1-1 15,2-2-5-15,-1-4-11 0,3 3-2 0,2-5-13 16,3 1-66-16,1-1-36 0,4 2-14 15,0-4-88-15,3 1 6 0,4 1-67 0</inkml:trace>
  <inkml:trace contextRef="#ctx0" brushRef="#br0" timeOffset="99908.7">20503 10278 433 0,'-2'-6'140'15,"0"2"-15"-15,-2 3 0 0,2-2 8 16,-2 2-53-16,0 1-17 0,-2 4 11 0,0-1-22 16,-3 2 1-16,-1 3-1 0,3 0-21 0,-2 2 0 15,2-1-3-15,-2 1 0 0,3-2 2 0,3 1-10 16,3 2-5-16,0-5-2 0,0 3-10 0,3-1 0 15,3 1-3-15,1-3 1 0,-1 2-1 0,4-2 1 16,1 0 0-16,0 3-1 0,1-3 0 0,-2 0 1 16,0 0 0-16,2 0 0 0,-1 2-1 0,0-1 1 15,-2 1 0-15,1-2 1 0,-1 1-1 16,-2 2 3-16,0-1 1 0,-3 0 1 0,0-1 2 16,-3 3 3-16,-1-3 1 0,-4 1-1 0,-3-3 4 15,0 0 1-15,2 1-6 0,-3-1 1 16,0-1-4-16,-1-2 0 0,-1-1-3 0,1 2 2 0,6-2-6 15,-1 0-2-15,-2-2-12 0,2 0-6 16,4 1-14-16,0 0-75 0,0 0-25 0,0-3-18 16,9-14-95-16,-2 11 4 0,3 1-57 0</inkml:trace>
  <inkml:trace contextRef="#ctx0" brushRef="#br0" timeOffset="100750.84">20786 10333 502 0,'0'0'92'15,"0"0"8"-15,0 0 0 0,0 0-10 16,0 0-7-16,-1 0 13 0,0 0-18 0,-18 5-4 16,14 1-9-16,-1 3-6 0,1 1-5 0,2 1-19 15,-2 1-1-15,2-1 2 0,2 1-23 0,0-1-2 16,1 1-3-16,1-2-3 0,1 0-3 0,3 0 0 15,2-3 0-15,-1-1 0 0,2-1-1 0,1-1 2 16,2-2 2-16,0-1-3 0,0 1 3 0,0-2-3 16,1-2 2-16,-1 1 0 0,0-1-2 0,1-1 0 15,-1 0-3-15,0-2 4 0,0 0-2 16,1-1 1-16,-3-1 0 0,2 2-1 16,-1-4 2-16,-1 1-1 0,1 2 1 0,-3-4-2 0,1 2 1 15,-3 0 1-15,1 1 0 0,-1 1-2 0,0-1 2 16,-2 4-1-16,-1-2 14 0,-2 5 0 15,0 0 8-15,0 0 0 0,0 0 2 0,0 0 3 16,0 0 7-16,0 0 0 0,0 1-9 0,0 0-6 16,0 0 2-16,0 1-7 0,0 30 1 0,2-25-2 15,-2 2-8-15,4-4-1 0,4 2-1 0,-3-3 1 16,3 0-3-16,0 0 3 0,5-2-3 0,-5 0 0 16,5-1 2-16,-1 1-1 0,-3-2 1 0,4 0 1 15,0-3-2-15,-4-1 2 0,0-2-1 16,1 1 2-16,-1-1 0 0,-3-4 2 0,0 3-1 15,-4-2 1-15,1 2 1 0,-1-1-1 0,-2-1 0 16,-2 0 0-16,-1 2-1 0,-3-1-3 0,-1 1 0 16,-1 2-2-16,0-1-1 0,-3 2-2 15,1 4 0-15,-3 0 0 0,1 0-2 0,2 2-1 16,0 6 1-16,2-2-1 0,0 3 0 0,5-1 0 16,-2 3 0-16,2 0 0 0,1 1 1 0,2-4 1 15,0 6-1-15,1-6 0 0,5 1 1 0,0-2 0 16,3-2 0-16,2 2 1 0,3-4 0 0,0 1 0 15,2-4 0-15,1 0 0 0,-1 0 1 0,1-5 1 16,0 3 0-16,-1-6-2 0,0 0 2 0,0-4-1 16,0 1 2-16,-1-2-1 0,-1-2 0 15,-1 0 0-15,1-2 1 0,-3 1-1 0,0-3 1 0,-2 0-1 16,-1 0 1-16,0-2-1 0,-2 0 0 16,-2-1 0-16,0 0 1 0,-2 1-2 15,0 0 2-15,-2 1-1 0,0 2 0 0,-2 1-1 16,-1 0 0-16,0 5-1 0,-2 3 0 0,0 3 0 15,-2 0-2-15,0 5-1 0,0 1 0 0,-1 2 0 16,1 4-3-16,-1 3 2 0,0 3-1 0,-1 1 1 16,2 4 0-16,-1 1 0 0,2 3 0 0,1 2 1 15,0 0 1-15,3 0-1 0,2 2 2 0,0 0-1 16,2-2 2-16,2 1 0 0,2-2-1 16,2-1 0-16,1 0 0 0,1-4 1 0,0 0 0 15,3-3 0-15,-1 0 0 0,1-2 0 0,2 1 0 16,-1-6 0-16,1 1 0 0,-3-3-37 0,2 0-14 15,-2-1 0-15,-1-3-42 0,1-1-111 0,-1-1 158 16,-2 0-75-16,1-3 121 0</inkml:trace>
  <inkml:trace contextRef="#ctx0" brushRef="#br0" timeOffset="101064.29">21548 10420 476 0,'5'1'32'0,"-1"0"32"16,5 0-38-16,-3 2 110 0,5-3-80 15,-2 0-15-15,0 0 7 0,2-3 16 16,0 0-18-16,-3-1 27 0,0-1-8 0,1-1-7 0,-2-2 29 16,-1 1-23-16,0 0 4 0,-1-1-1 0,-2 0-27 15,-1 0-11-15,1 0-4 0,-3-1-2 16,-2 3-13-16,-1-3-2 0,-2 5-3 0,-1-2 2 15,-1 3-4-15,0 3 21 0,-3-2-5 0,0 4-3 16,2 0 15-16,0 5-10 0,0 0 1 0,1 2 9 16,0 4-18-16,3-1-5 0,1 4-1 0,3-2-1 15,0 1-4-15,2-2 0 0,3-1-2 16,4 1-3-16,3-2-2 0,2-3-105 0,2-1-66 0,2-2 86 16,3-3 92-16,1-2-91 0</inkml:trace>
  <inkml:trace contextRef="#ctx0" brushRef="#br0" timeOffset="101325.72">21863 9974 992 0,'10'6'154'0,"1"2"-13"0,1 0-1 0,0 2-9 15,-1 1-28-15,1 4-8 0,-1-1-10 0,0 3-12 16,1 0-7-16,-3 4 0 0,-1 2-14 0,-2 0-6 16,-1 3-5-16,2 1-2 0,-2 0-7 15,-1 3-9-15,1 1-3 0,-4-2-1 0,0 2-10 16,-1-3 0-16,0 1-2 0,-6-3-6 0,1-2 0 16,-3-1-106-16,-1-2-83 0,-2-2 96 15,-1 1 94-15,-3 0-97 0</inkml:trace>
  <inkml:trace contextRef="#ctx0" brushRef="#br0" timeOffset="102068.99">25155 9745 717 0,'10'0'126'0,"7"0"-124"0,4 0 98 0,1 0 70 16,7 0-84-16,4-1 25 0,7 1-27 15,3 0-6-15,2-3 4 0,2 1-33 0,9 0-7 16,4 0-8-16,4-1 0 0,4 0-9 0,4-2-5 16,-1 1-2-16,5-2-1 0,3 2-6 0,-2-2-1 15,1 2-2-15,-4-1-2 0,-1-1-1 0,-3 1-2 16,-1 0-26-16,-6 2-10 0,0-2-18 0,-2 1 1 16,-5 2-29-16</inkml:trace>
  <inkml:trace contextRef="#ctx0" brushRef="#br0" timeOffset="112380.15">17069 14416 324 0,'48'-15'79'0,"4"1"-20"0,3 0-3 0,1-1 8 16,3 1-52-16,2 1 2 0,0-3-8 0,1 2-2 15,0-1 0-15,-2 3 0 0,2-2-2 0,-2 2-31 16,1 1-57-16,0 5 51 0,2-2 35 16,-3 2-34-16</inkml:trace>
  <inkml:trace contextRef="#ctx0" brushRef="#br0" timeOffset="162725.04">18108 17566 497 0,'44'-5'75'0,"6"0"3"16,1 2-11-16,-1 0 0 0,2-1 1 0,1 0 4 15,2 3-4-15,2-2-11 0,1 2-4 0,2 1 0 16,1 0-14-16,5 4-12 0,-1-3-4 16,4 3-2-16,1 2-13 0,4-4 2 0,1 3 0 15,2 0 0-15,-1-3 2 0,5 1 5 0,1 0 1 16,1-2 2-16,-1 1 4 0,2-2 5 15,0 0-3-15,1-2-1 0,3-1 2 0,-2 2-6 16,2 0-1-16,-3-1 1 0,-1-2-9 0,4 1-2 16,-6 1-2-16,0 1 2 0,-3-2-3 0,-3 3-1 15,-3-3 0-15,-3 0 0 0,-1 1-1 0,-3-1 1 16,-3-1-1-16,-4 1 2 0,-4-1-1 0,0 3 2 16,-5-4-1-16,-4 1 2 0,-3 3 0 0,-3-3-1 15,-5 3 0-15,-3 0-7 0,-4-1-1 0,-5 1-135 16,-7 0 129-16,-1 3-30 0,-10 1 37 0</inkml:trace>
  <inkml:trace contextRef="#ctx0" brushRef="#br0" timeOffset="169609.84">28012 17459 554 0,'-12'0'31'0,"5"0"27"16,3 3-4-16,4-3-4 0,0 0 29 0,11 4 4 15,1-2 3-15,8 3 4 0,2-4-2 0,7 3 2 16,3-2-32-16,7 3 7 0,5-3-14 0,5 1-10 16,3 0-2-16,2-1 7 0,4-1-21 0,5 1 2 15,-1-1 1-15,3 1-2 0,3 0 0 0,1-1 3 16,4 1 1-16,3 0 1 0,1-2 0 0,4 0-6 15,6 0-2-15,0-2 4 0,3 0-9 0,3 1 6 16,2-3-5-16,2 1-3 0,6 2 5 0,-1-2-8 16,-2 1 1-16,1 0 3 0,0 1-10 15,-1-1 0-15,-1 2-1 0,-7-1 0 0,0 1-1 0,-7-2 0 16,-1 2 1-16,-5 0 0 0,-5 0-1 16,-4 0 2-16,-5 3-2 0,-7 0-8 0,-5 1-2 15,-3 2-141-15,-8 2-123 0,-11 1 138 0,-12 2 134 16,-14 0-136-16</inkml:trace>
  <inkml:trace contextRef="#ctx0" brushRef="#br0" timeOffset="170237.12">23703 18479 612 0,'53'-7'65'0,"4"1"-37"0,7 1 25 15,4-1-4-15,3-3-1 0,6 5 25 0,2-4-20 16,2 3 1-16,3-1 8 0,1 1-24 16,7 0 6-16,-2 1-9 0,2 2-3 0,-1 2 5 15,4 0-13-15,0 0 3 0,3 0-4 0,1 0-13 16,-2 0-3-16,-2 0 0 0,4 0-3 0,-1 0-3 16,4 0 4-16,-5 0-2 0,2 0 1 15,-3 0 0-15,3 0 1 0,-2 0-1 0,-2 0 6 16,-2-1-3-16,-1-3 1 0,-2 2-8 0,-2-1-20 15,-2 2-6-15,-1 1 1 0,-4-5-21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8:02:42.278"/>
    </inkml:context>
    <inkml:brush xml:id="br0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4865 3956 187 0,'0'0'-26'0,"0"0"25"16,0 0 3-16,0 0-15 0,0-1 67 15,0-1-2-15,0 1 0 0,0 0 1 0,0 0-2 16,0 1 1-16,0-1-1 0,0-2-8 0,0 2-4 15,0 1 2-15,0 0-11 0,0 0-6 0,0 0-4 16,0 0-2-16,1 0-7 0,15-6-1 16,-7 8 1-16,0 1-1 0,3 2 0 0,0-3 3 15,2 2-1-15,0-1 1 0,4 1 1 0,3 0-2 16,-2 0 1-16,6-1 0 0,-2-2-3 0,5 3-2 16,-1-1 0-16,2 0-1 0,1 0-3 0,2 1-1 15,3 0 0-15,-1 0-1 0,2 2 0 0,0-2-1 16,2 2 0-16,1-1 1 0,0 0-1 0,0 0 1 15,-1-3-2-15,1 2 1 0,0 0-1 0,2-3 0 16,1 2 0-16,-2-1 1 0,2 3-1 0,0-4 0 16,2 3 0-16,-1 0 0 0,-3 1 0 0,1-1 0 15,1 3 0-15,-1-4 1 0,0 4 1 0,-1-5 1 16,2 3 1-16,-1-1 0 0,2-1 2 16,-1 1-1-16,0 1-1 0,0-1 2 0,4 3-2 15,-4-3 0-15,-1 1-2 0,0 0 1 16,4-2-1-16,-3 3-1 0,2-2 0 0,-1 0 1 15,-2 1-2-15,2 0 0 0,1 1 0 0,1-1 0 16,-3 1 1-16,0-1 0 0,1 1 0 0,-1-2 0 16,0 2 1-16,2-2 1 0,-2-1 1 0,1 4 1 15,-1-4 1-15,3 0 0 0,-3 3 1 0,2-2 1 16,-1 2 0-16,-1-5-1 0,3 4-1 0,-1 0 0 16,2-4-1-16,-1 4-2 0,0-4 0 15,0 3-1-15,2-2 0 0,-1 1-1 0,0-1 0 16,0 2 0-16,0 1-1 0,-1-1 2 0,0-1-2 15,0 0 0-15,-2-2 0 0,2 2 1 0,0 2 0 16,-3-4-1-16,0 0 1 0,1 0 0 0,1 0 1 16,-2 4 0-16,1-1 0 0,1 0-1 0,-4-3 1 15,4 3 0-15,-1-4-1 0,1 1 1 16,-1 1-1-16,2-2 0 0,-2 0 1 0,0-2 0 16,3 1 0-16,-3 1 0 0,0 0 1 0,0-3 25 15,0 2-1-15,2-1-6 0,1 0 23 0,-2 0-20 16,0 1 5-16,1-3 10 0,-2 0-28 0,1 2 0 15,-3 1-5-15,0-3-1 0,-2 0-1 0,2 2-2 16,-2 0 0-16,3-1 1 0,-1 0-1 0,0 1 0 16,1-1-1-16,0 0 0 0,0-2 1 0,-2 1 0 15,0 3 0-15,-3-3-1 0,0 2 0 0,-3-1 0 16,1 1 0-16,1-1 1 0,-2 1-1 0,5 0 0 16,-4-1 0-16,1 2 0 0,-1-6 0 0,2 4 0 15,-2-1 1-15,0 2-2 0,-2-2 0 16,-1 0 1-16,-1 0 0 0,-1 1-1 15,3 0 2-15,-1 2-2 0,-2-4 1 0,-1 0 5 16,1 1-2-16,1 1-4 0,0-1 0 0,1-1 1 16,-3 0-1-16,0 4 0 0,2-4 2 0,0 3-6 15,-2-1 4-15,0 1 1 0,-1 2 0 0,-1-4-1 16,-1 3 1-16,1-2 0 0,-1 2-1 0,-1 0 0 16,-2-1 1-16,2 1-1 0,1-2 0 0,0 1 1 15,0 0 1-15,2-1-2 0,-1 3 0 16,0-3 1-16,2 1 0 0,-2 1-1 0,-3-1 1 15,0-1-1-15,-2 2 1 0,0-1-1 0,0 0 1 16,-2 0 0-16,1 1 0 0,-2-2 0 0,0 2 0 16,1 0-1-16,-1-2 1 0,-2 0 1 0,1-1 0 15,0 3-1-15,-3-7 1 0,2 6-1 16,-1-4 1-16,0 2-1 0,1-1 0 0,2 1 0 16,0-1 0-16,1-1 1 0,0 1-1 0,1 0 0 15,0 0-1-15,-1 0 1 0,-2 0 0 0,1 3-1 16,-2-4 1-16,0 2-1 0,2 2 0 0,-2-5 0 15,1 4 1-15,-2 0-1 0,0-2 0 0,2 2 0 16,-2 0 0-16,-1-2 0 0,-2 0 0 0,2 4 0 16,-1-4 0-16,2 1 1 0,-2 2 0 0,1-3-1 15,-1 0 0-15,-1 0 0 0,2 1 0 0,-3 1 1 16,5-2 0-16,-3 0-1 0,2 2 0 16,2-1 1-16,-1 0-1 0,1 1 1 0,2-2 0 15,1 3-1-15,-2-1 1 0,-2 0-1 0,1 0 1 16,0-2-1-16,-2 4 0 0,0-4 1 0,0 3 0 15,0-2-1-15,-1 0 1 0,-2 1-1 0,1-1 1 16,1 0-1-16,-3 2 0 0,0-2 0 16,1 2 0-16,-2-3 1 0,0 1-1 0,0 1 1 15,-1 0 0-15,1 2 1 0,1-3 0 0,-1 1 0 16,-1 3 1-16,0-3-1 0,1 1-1 0,0 1-8 16,0 0-2-16,-1 0-142 0,-1 1 141 0,6 3-35 15,1 1 46-15</inkml:trace>
  <inkml:trace contextRef="#ctx0" brushRef="#br0" timeOffset="32095.91">19298 2483 194 0,'5'-21'15'0,"2"0"18"0,0 1 2 0,0 0-24 15,6-1 58-15,4 3 5 0,1 1-17 0,6-2-2 16,4 3-5-16,7-2 2 0,6 3-7 0,4-2-8 15,3 0-5-15,5 4 2 0,2-4-14 0,5 3-6 16,2 1-1-16,6 0 2 0,0-2-7 16,3 4-6-16,2 0 1 0,1 0 1 0,4 4-4 15,6-3 1-15,3 0-1 0,-1 3-3 0,1 2 3 16,3 2 0-16,1-1 0 0,5 2-1 0,2 2 0 16,-6 0 0-16,0 5 0 0,-1 1 0 15,-2-1-1-15,0 0 1 0,-2 2 0 0,-5 6 0 16,-3-6 1-16,-3 3 1 0,-3 2 1 0,-4-1 0 15,1 5 3-15,-4-2-3 0,-6 1 2 0,-3 1-1 16,-3-1 0-16,-4 3-1 0,-2-2 1 0,-5 3-1 16,-5-3 2-16,-5 2 0 0,2 1 1 0,-5 0 1 15,-6 2 1-15,0 0-7 0,-3 3-88 0,0-2 63 16,1-2 25-16,-1-2-25 0</inkml:trace>
  <inkml:trace contextRef="#ctx0" brushRef="#br0" timeOffset="55573.06">5216 9588 175 0,'-21'0'13'0,"7"3"3"0,2-3-7 0,3 2-17 15,0 0 34-15,8 0-8 0,4 0-5 0,7 2-1 16,4 0-9-16,6-3-1 0,3-1-1 0,7 2-1 15,4 0 0-15,7-1 0 0,2-1 0 0,6 0 0 16,3 0 0-16,7 0 4 0,3 0 5 0,4-1 0 16,1-1 6-16,6 1 13 0,0 1 0 15,3-1 1-15,5 1 13 0,-1 0-1 0,1 0 0 0,4 0 1 16,2 0-3-16,2 0-5 0,2 0 1 16,4 0 0-16,1 1-7 0,5 0-4 0,2 1-1 15,2-2-1-15,1 1-5 0,5 0-5 0,0 0 0 16,4 3-2-16,0-4-4 0,1 2 0 15,4 1-1-15,2-1 0 0,0 2 0 0,1-3-1 16,1 2 1-16,1-1-1 0,-2 1 0 0,3-1 0 16,-3-1-1-16,0-1 0 0,-1 2 0 0,0-2-1 15,-1 0 3-15,-3-2-4 0,1 2 2 0,-5-3-3 16,0 0 4-16,-2-1 1 0,-2 2-2 0,2-3 10 16,-6 0-6-16,-2 0 4 0,-2 0 7 0,1-1-4 15,-6 1 1-15,-3-1 0 0,-4 0-4 0,-4-2 0 16,-2 2-1-16,-7 0 0 0,-2 0 0 0,-2-1 1 15,-5-1 0-15,-5 2 1 0,-2 0 1 16,-5 1 2-16,-6 0-8 0,-1 1-11 0,-6 1-4 0,-6 3-150 16,-4 0 150-16,-10 0-40 0,-5 1 49 15</inkml:trace>
  <inkml:trace contextRef="#ctx0" brushRef="#br0" timeOffset="57391.73">14716 9447 260 0,'-3'-2'49'0,"5"-2"-3"15,5 4-2-15,5 0-10 0,4 0-6 0,9 0 8 16,5 0-21-16,11 1-7 0,4-2 1 0,11 1-1 16,1-2-7-16,11 2 0 0,2-1-1 0,10-3 0 15,5 0 0-15,5 2 0 0,5-1 0 16,5 0 0-16,4-1 0 0,3-1 1 0,3-1-1 0,1 2 0 15,4-1 0-15,3 0 0 0,1 3 0 0,3-5 1 16,2 3 1-16,2 2 16 0,4-3-1 16,3 3-2-16,2-1 16 0,3 0-6 0,1 2 2 15,5-2 3-15,1 2-9 0,5 1-4 0,3 0-2 16,0 0-1-16,3 0-5 0,0 1-1 0,4-1 0 16,0 1-1-16,0 2 0 0,2-3-2 0,-3 2 0 15,2-1 1-15,0-1-1 0,2 2-1 16,-1 0 1-16,1-2-2 0,-1 0 2 0,1 1 0 15,1-1 1-15,3 0-1 0,-3 0 2 0,4 0-1 16,-2-2 1-16,-3 2-1 0,1-3 1 0,2 2-1 16,-5-1-1-16,-2-1 0 0,1 0-1 0,-6 1 2 15,-3 1-2-15,-1-4 0 0,-1 1 1 0,-6 2-1 16,-1 0 2-16,-5-1 0 0,-4 2 0 0,-4 1 1 16,-6 0 2-16,-5 1 0 0,-3 4 2 0,-5-4-11 15,-8 3-29-15,-8 0-8 0,-5 2-28 16,-3-1 3-16,-4-2-38 0</inkml:trace>
  <inkml:trace contextRef="#ctx0" brushRef="#br0" timeOffset="62097.46">19623 10747 57 0,'-52'-5'4'0,"0"-2"3"16,7 1 12-16,-1 0-48 0,5-1 65 0,8 3 0 15,2-3 0-15,9 3 7 0,5 3-5 0,6-3-11 16,11 4 1-16,0 0-4 0,9 0-9 0,10 1 7 15,6 3-4-15,8-3-3 0,6 2 7 0,9-2-3 16,4 1-4-16,9 2 2 0,2-4-7 16,6 2-1-16,1 1 0 0,8-1 2 15,1 2-2-15,3-4 27 0,2 3-9 0,5-1-4 16,0-1 20-16,0-1-19 0,2 0 4 0,-1 0 9 16,2 0-29-16,-2 0 4 0,2-1 1 0,-3 0 0 15,0-2 5-15,-3 2-1 0,-1-3 0 0,-3 2 2 16,-2-1-2-16,-2 1-5 0,-4-3-1 0,-5 1 1 15,-3 2-5-15,-4-2 0 0,-5 1-1 16,-7-1 1-16,-3-1 0 0,-9 4 3 0,-5-2 0 16,-9 2-1-16,-4 1 3 0,-6 0 2 0,-7 2 1 15,-7 5-12-15,-9-1 1 0,-8 2-120 0,-9 5 113 16,-7 4-24-16,-7 0 27 0</inkml:trace>
  <inkml:trace contextRef="#ctx0" brushRef="#br0" timeOffset="69604.35">8034 14228 300 0,'3'-15'107'0,"0"2"-7"15,0 7-1-15,-2-3-11 0,2 3-22 16,-3 6 9-16,0 0-21 0,0 0 2 0,-4 16-3 15,-1-3-4-15,-1 5 4 0,-2 9-4 0,-3-1-3 16,-1 8-2-16,-2 3-6 0,2 5-11 16,-2 3-2-16,1 0 1 0,-1 0-14 0,4-2-1 15,1-2 1-15,0-8-3 0,2-1 1 0,2-6 1 16,1-5 0-16,1-3 0 0,1-4 1 0,1-3 4 16,1-1 2-16,0-5 0 0,0-5 4 0,0 0 0 15,5-5 2-15,-2-5-1 0,1-3 0 0,3-6-5 16,0-4-3-16,1-5 3 0,2-2-8 0,1-6-1 15,2-5-2-15,1-3 1 0,1-1-3 0,0-3 5 16,0-1-7-16,2 2 1 0,0-2 0 16,1 4-3-16,0 3 1 0,-2 3 0 0,0 2-5 15,-2 3-3-15,1 7 3 0,-6 4-2 0,3 4-1 16,-4 6-7-16,0 3-1 0,-2 9 1 0,1 1-7 16,-1 10 12-16,-1 3-1 0,0 7-4 15,0 3 13-15,0 2 0 0,-4 3 4 0,4 3 4 16,-4 1-1-16,4 0-1 0,-2 2 0 0,3-3 1 15,0 2-2-15,3-1 1 0,2 2-1 0,0-1-1 16,4 0 1-16,2-1 1 0,2 1 3 0,0-6-2 16,0-1 4-16,1-4 0 0,-2-3-4 0,1-3-8 15,-3-5-2-15,-2-2-92 0,-1-1-35 16,-5-4-9-16,0-1-114 0,-8-3 6 0,0 0-78 16</inkml:trace>
  <inkml:trace contextRef="#ctx0" brushRef="#br0" timeOffset="70469.02">7887 14518 534 0,'0'0'100'0,"0"0"-27"0,0 0-1 0,0 0 0 16,8 3-32-16,5-3-8 0,3-3-3 0,4-1 7 15,5 0 1-15,3-3 3 0,2-4 5 0,4 0-7 16,5-1-1-16,0-3 2 0,4-1-10 0,2 0-6 15,0-4-3-15,3 3 0 0,1-2-9 0,1 1-1 16,-4-3 0-16,1 2 1 0,-2-2-3 16,-3 0 4-16,-2-2 0 0,-1-2-1 0,-2 2 5 15,-5-7 1-15,0 2 0 0,-4-5 1 16,-3-2 1-16,-4-2 5 0,-1 1 1 0,-6 2-2 16,-3 0 5-16,-4 2-5 0,-2 4 0 0,-5 5 3 15,-2 3-8-15,-4 4-4 0,-4 3-3 0,-4 4 0 16,-2 1-7-16,-2 4-4 0,-2 3-1 0,-1 4 0 15,-1 0-6-15,1 6-1 0,0 1 0 0,1 5-2 16,1 3 0-16,5 6 0 0,-1 4 0 0,1 7-1 16,2 2 0-16,2 1 2 0,0 4 0 0,4-3 0 15,0 2 2-15,2-3 1 0,4-2 1 16,0-1 0-16,1-2 3 0,4-1 0 0,0 0 2 16,4 1-1-16,1 1 1 0,0-5 4 0,1 2 0 15,2-1-1-15,2-6 2 0,-1 0 3 0,3-3 0 16,-2-8 1-16,1-2 2 0,1-4 2 15,0-4 0-15,-2-4 1 0,2-6 2 0,-1-2-3 16,-1-5 1-16,1-4 1 0,-1-1-4 0,-1-4-2 16,1 0-1-16,-2-3 1 0,-1 1-2 0,2 0-2 15,-2 2-1-15,1-1 0 0,-1 6-1 0,-2 1 0 16,1 2 0-16,-4 5-1 0,2 0 2 0,-2 3-3 16,0 4 1-16,-2 3-1 0,-2 1-1 0,1 4 0 15,0 2-1-15,-2 2 0 0,1 1-1 16,0 4 0-16,0-1 1 0,2 1 1 0,-2 3 0 15,4-3 0-15,-1 1 1 0,1-2 0 0,0 2 2 16,1-4 2-16,2 0 0 0,0-3 0 0,1-1 2 16,-4-3 1-16,4-3 1 0,-1-1 0 15,-1-4 1-15,-1-2 0 0,1-3-1 0,0-2 1 16,-2 0-1-16,-1-1-2 0,2-2 1 0,-1-2-2 16,-1 2-1-16,-1 0-1 0,-1-1-1 0,1 3 0 15,0 1-2-15,0 3-1 0,-2-2-1 0,0 6-2 16,1 1-1-16,-1 3-2 0,2 1 0 0,-4 4 0 15,1-1-1-15,1 5 2 0,0 0 1 0,0 0 0 16,0 1 3-16,1 1 0 0,1 1 1 16,2-1 0-16,-1 1 0 0,3-3 2 0,-1 1 1 15,4-1-1-15,0-3 1 0,1 0 5 16,1-2 3-16,0-4 1 0,-1 0 5 0,2-5 5 16,-1-1 2-16,-1-3 1 0,1-1 6 0,-2-4 4 15,-1-1 1-15,-2 0-4 0,-2-2 4 0,1 1-5 16,-5-3 0-16,0 2 0 0,-3-2-7 0,0 3-7 15,-3-1-4-15,0 1 3 0,-1 0-9 0,-1 2-2 16,-1 3-2-16,0 3-1 0,-2 2-2 0,2-1-18 16,0 4-17-16,0 3-3 0,2 1-27 0,2 4-72 15,0 1-32-15,2 3-6 0,2 2-89 0,2 1 4 16,1 4-48-16</inkml:trace>
  <inkml:trace contextRef="#ctx0" brushRef="#br0" timeOffset="71349.87">9912 14241 610 0,'1'-15'41'0,"-1"0"67"0,0 0-64 0,0 3 160 16,-1-3-98-16,-3 3-15 0,-2 2-10 16,-1 1 1-16,-2 1-21 0,-3 5-15 0,-2-2-7 0,-2 4-2 15,3 6-18-15,-5 1-7 0,4 3-4 0,-3 3 0 16,3 3-8-16,0 1-1 0,4 1-1 15,0 2 0-15,3 0-2 0,2-1 2 0,4 0 0 16,2 1-1-16,3-2 2 0,1 0 1 0,2-1 1 16,2-2 2-16,2-1 1 0,0-3 3 15,0-2 1-15,1-5 0 0,1 0 3 0,3-3 2 16,-3-3-1-16,2-4 1 0,0 0 0 0,-3-6-1 16,1 0-1-16,-2-2 2 0,0-1-4 0,-3 0 0 15,1-2-1-15,-3 0 1 0,0 2-1 0,-1-3 6 16,0 2 0-16,-2 0 0 0,-1 2 5 0,-1 3-2 15,1 1 4-15,-2 2 1 0,0 2-1 0,0 7-8 16,0 0-1-16,0 0 0 0,0 0-6 0,0 0-2 16,0 0-4-16,1 14 0 0,1-6-2 0,2 2 0 15,1 1 0-15,1 1 0 0,0 0 0 16,3 1 2-16,0 0 0 0,0-4 0 16,3 1 2-16,0 1 2 0,-1-2-1 0,0-4 1 15,1-1 2-15,1-1 1 0,0-2 1 0,0-1-1 16,-1-2 3-16,-1-2-1 0,3-5 1 0,-2-1 0 15,2 1-1-15,-3-5 0 0,-1 0-1 0,-2-2 0 16,2 2 0-16,0-1-3 0,-4-1 2 0,0 0 0 16,-3 1-2-16,2 1-1 0,-2 3 1 0,0 0 0 15,-2 3-1-15,-1 0 1 0,0 8-2 0,0 0-1 16,0 0 0-16,0 0-2 0,0 0 0 0,5 10 1 16,-1 0-2-16,-2 1 0 15,6-1 0-15,-2 1 1 0,1-2 0 0,3 3 0 0,1-1 0 16,3-1 0-16,-1-1 1 0,3-1 0 15,-1-2 1-15,4-1 0 0,-3-2 1 0,1-3 2 16,0 0-2-16,1-3 2 0,-2 0 2 0,-2-6 0 16,1 0-1-16,-1 1 1 0,-3-5 0 0,0 0-1 15,-2-1 1-15,-3-2 0 0,0-1-1 0,-4-3 0 16,1 0-2-16,-2-1 1 0,-1 2-2 0,0-4-1 16,-2 0 0-16,-1 3 2 0,2 4-4 0,-2-1 0 15,1 3-2-15,0 5 0 0,0 1-2 0,2 8-3 16,0 0 1-16,0 0-1 0,2 5-1 0,1 6 0 15,1 4 1-15,2 5 0 0,0 2 1 16,3 5 2-16,1 3 0 0,1-2 0 0,1 3 2 16,1 1 0-16,0-2 0 0,-1 0 2 15,1 1-1-15,2-1 0 0,-4-1 0 0,1 5 0 16,-2-1 0-16,0 3 1 0,-4 1 0 0,3 1-2 16,-3-2 2-16,-5 1 0 0,1-4 1 0,-3-1 0 15,-4-3 2-15,-5-2 1 0,2-7 1 0,-9-3 0 16,-1-4 2-16,-1-1 1 0,-2-1 0 0,-4-3 0 15,0-5 2-15,1-1-10 0,-4 3-12 0,2-5 1 16,1 0-17-16,-1-4-25 0,0-1-10 0,0-2-6 16,4-2-30-16,2-3-58 0,1-3-20 15,7-1-17-15,3-3-65 0,8-5 3 0,4-1-52 16</inkml:trace>
  <inkml:trace contextRef="#ctx0" brushRef="#br0" timeOffset="71660.89">11080 13788 328 0,'9'-13'185'0,"-2"1"-16"0,-3 3 0 0,-1 0-20 15,-3 2-20-15,-2 5-14 0,-4 1-22 0,-2 1-25 16,-4 5-5-16,-1 1-1 0,-3 4-31 0,0 3-5 16,-1 3-4-16,0 0 0 0,1 3-9 0,3 3-4 15,2 2-3-15,5 1 1 0,2 3-7 0,4-1 4 16,2 0 0-16,5-2 1 0,2 2 3 15,5-5 6-15,2 0 0 0,1-5-1 0,3 1 6 16,1-6-5-16,1 0 2 0,2-1 0 16,-2 1-5-16,0-5 1 0,-2 0 1 0,-2 1 1 15,-2-3 2-15,-3 1 8 0,-1 0 6 0,-8-1-2 16,-1 0 11-16,-7 1-10 0,-4-4-1 0,-7 3 5 16,-2 0-12-16,-4-1-3 0,-6 2-7 0,0 0-2 15,-3 1-3-15,1-2-11 0,1 2-31 16,4 3-9-16,0-4-29 0,5 3-190 0,0-1 225 15,8 1-81-15,2 1 121 0</inkml:trace>
  <inkml:trace contextRef="#ctx0" brushRef="#br0" timeOffset="72186.6">12513 13687 863 0,'0'0'45'0,"0"0"-10"16,0 0 0-16,-1 0 8 0,-24 2-15 0,15 4-3 15,0 2 6-15,-2 0-3 0,1 1 1 0,0 2 3 16,2 0-6-16,2 0-2 0,3 0-1 0,4 0-2 15,0 1-2-15,7-1-5 0,3 2 1 16,1-2 1-16,3 3-6 0,3-1 7 0,2 2-2 16,-1-1-1-16,3 1 6 0,0 3-3 15,-1-2 4-15,0 3 4 0,-2 2-3 0,-2-3 10 0,-2 1-3 16,-3 2-3-16,-5-3 9 0,-4-1-9 16,-2 1 3-16,-3-3-2 0,-6-2-9 0,-3-1-3 15,-6 1-1-15,-3-5 0 0,-2 4-3 0,-3-5 2 16,-2-1-3-16,-2 3 1 0,-2-4 1 0,1 0 0 15,-1-3 0-15,1-1-1 0,3 1 1 0,0-2-46 16,2-2-21-16,2-4-6 0,6-1-56 0,4-2 3 16,4-3-49-16</inkml:trace>
  <inkml:trace contextRef="#ctx0" brushRef="#br0" timeOffset="72918.84">12787 13267 972 0,'5'1'49'0,"-2"4"-10"16,1 1 0-16,0 4 22 0,1 5-20 0,-2 5-11 15,0 3 23-15,-1 9-7 0,2 3 3 0,0 7 3 16,-1-1-12-16,2 2-10 0,-1 0-5 0,0 0 2 16,-1-2-13-16,4-2-2 0,-2-2-4 15,-4 0 1-15,1 2-2 0,-1-4-1 0,4 5 2 16,-1-6-1-16,2 2 1 0,-2-5 2 15,0-1 3-15,4-8-1 0,0-5 3 0,-2-3 6 16,-1-6 1-16,1-1 0 0,0-7 6 0,0-2-4 16,2-4-1-16,-1-5 2 0,2-3-6 0,2 1-3 15,1-9-3-15,1-1 0 0,0 0-6 0,2 1-2 16,1-3-1-16,0 0 1 0,0 4-3 0,0 2-2 16,0 1 0-16,-1 6 0 0,-2 1-4 0,0 6-3 15,-2 3-1-15,-1 3 1 0,-3 0-4 0,-1 9 0 16,-1 0 2-16,-2 3-2 0,-1 3 3 0,-2 4 3 15,1 1 2-15,1 4-1 0,0 1 4 0,2-2 0 16,0 2 0-16,2-2 2 0,0-4 1 16,4-2-23-16,2 1-8 0,0-5 3 15,2-3-26-15,1-2-17 0,0-4-11 0,2 0-7 0,3-4-16 16,-2-6-1-16,-3-1 6 0,3-4-2 16,-1-2 6-16,-1-4 31 0,1-1 6 0,-2-3-1 15,-2-2 36-15,0-1 7 0,0 0 7 0,-3 0 4 16,-1 0 6-16,-3 2 25 0,0 3 8 0,-4 1-4 15,1 3 27-15,-3 4-2 0,0 1 2 0,-3 6 7 16,0 0-7-16,-2 5-8 0,0 1-6 0,-1 5-2 16,0 2-11-16,-1 2-4 0,4 3 2 0,-1 3-1 15,3 1-4-15,1 2 8 0,3-2-2 16,5 1 0-16,2 0 4 0,3-3-6 0,3-1 0 16,4-3 4-16,2-4-11 0,3-1 1 0,1-5-1 15,2-1 0-15,2-2-1 0,-3-5 7 0,4-1 0 16,-5-5-1-16,0-3 5 0,-2-2-3 15,-2-4 1-15,-3-2 2 0,-2-1-6 0,1-1 0 16,-10-1-3-16,1 1 0 0,-5 2-2 0,-3 2-4 16,-6 0-2-16,-4 3 1 0,-2 2-6 0,-9 3-6 15,4 4-1-15,-7 1 1 0,-1 3-5 0,-5 0-2 16,0 4-1-16,0 4-1 0,-3 2 1 16,5 4 1-16,-3 0-1 0,4 2 1 0,3 3 1 0,3 2 0 15,4 4 1-15,2 0 0 0,4-1 0 0,5 4-41 16,2 1-14-16,3-1-1 0,3-1-47 15,6 0-61-15,2-2-57 0,4-7 48 0,2 0 175 16,2-7-140-16</inkml:trace>
  <inkml:trace contextRef="#ctx0" brushRef="#br0" timeOffset="73378.92">13986 13763 392 0,'-3'-10'237'0,"1"4"-48"16,-1 1-2-16,1 3-25 0,2 2-63 0,0 0-12 15,0 0-34-15,-1 0-4 0,-15 12-8 0,13-2-1 16,0 1-8-16,3 1-3 0,-2 1 1 0,5 1-1 16,2 4-3-16,3-2-2 0,2 2-1 15,1-2 1-15,3 4-5 0,1-5 0 0,1 2-2 16,2-5 0-16,1 1-2 0,-1-6 0 0,2-1 1 16,1-2 0-16,-2-4 0 0,1-2 1 0,0-3 2 15,-1-5-1-15,-1 0 2 0,-2-2 2 16,0-1-1-16,-1-3 0 0,-1 1 1 0,-3 1-5 15,-3-2 1-15,0 1-1 0,-2 1-5 0,0 3-2 16,-2 0-1-16,-2 2 2 0,1 2-3 0,-2 1-1 16,2 3-2-16,-3 3 1 0,0 0-2 0,0 0-2 15,0 0 1-15,0 0-3 0,0 13 0 0,0-6-1 16,1 3 0-16,2 2 1 0,1 2 0 0,1-1 0 16,2 1 0-16,1 0 1 15,2-2 0-15,2 0 2 0,-1-2 0 0,3-1 0 0,3-2 1 16,0-6 4-16,1-1 7 0,0-3 0 0,-1-4 8 15,-1-2 5-15,0-4 0 0,-2 0 1 16,-2-3 7-16,-3-2-1 0,-2 1-6 0,-3 0-1 16,-1-3-5-16,-3 2-6 0,-2-1-1 0,-3 1 1 15,-1 2-9-15,-2-2-2 0,-1 3-2 0,-1 3 0 16,0 0-2-16,0 3-3 0,0 1-23 0,2 3-7 16,2 1-15-16,1 1-128 0,5 3-58 0,0 0 83 15,5 5 152-15,3-1-155 0</inkml:trace>
  <inkml:trace contextRef="#ctx0" brushRef="#br0" timeOffset="74470.12">16219 13251 421 0,'-23'-5'89'15,"0"5"-88"-15,4 0 57 0,0 0 58 0,2 1-47 16,3 2-18-16,6 1 2 0,0-1-4 15,8 2-2-15,1 0 2 0,8 1 11 0,6-1-5 16,5 0-3-16,4-1 7 0,8 0-18 16,3-2 1-16,4-2 3 0,6 0-22 0,0-2-3 15,4-1-4-15,-1-1 0 0,-1-2-4 0,-3 0 1 16,-2-1-1-16,-4-1-1 0,-6 2 2 0,-5 0-2 16,-4 1 0-16,-7 0 0 0,-3 3-2 0,-7 0-1 15,-6 2-1-15,0 0-1 0,0 0-2 0,-8 4-4 16,-5 0 1-16,-1 3-1 0,-4 2-2 0,-1 3-1 15,-1 2-1-15,-1 4 0 0,2 2-1 16,1 6-1-16,3 5-2 0,2 0 1 0,4 4-2 16,3 1 1-16,2 1 0 0,3 1 0 0,2 1 1 0,5-2 3 15,-1-2 1-15,4 0 0 16,-2 1 3-16,2 2 4 0,2 0 1 0,-1 4 1 0,0 0 4 16,-1 0-1-16,1 1 1 0,0-2 1 0,-2-2-1 15,-2-3 0-15,-1-4 2 0,-5-6-1 0,0-2 1 16,-6-3 5-16,-2-3 0 0,-5-4 0 15,-2-1 5-15,-5-3-2 0,-3-1 2 16,0-4 0-16,0-2-2 0,-4-3 0 0,2 0-2 0,-3-5-6 16,4-1-1-16,-2-1-60 0,3-4-31 0,0-3 0 15,2-3-77-15,3-3 4 0,3-3-55 0</inkml:trace>
  <inkml:trace contextRef="#ctx0" brushRef="#br0" timeOffset="74704.92">17163 13374 1134 0,'0'0'76'0,"0"0"-18"0,-11 5 1 0,2 7 6 16,-1 2-25-16,-2 7-7 0,-3 4 6 0,-2 5-8 15,1 2 1-15,-3 3 2 0,2 0-10 0,2 1-6 16,5 0-3-16,3-4-1 0,3 1-7 0,4-1 1 15,3 1 0-15,7-2 4 0,2 2 0 0,6 1-18 16,0-3-21-16,4-1-2 0,3-5-28 0,2-4-142 16,0-5 172-16,-1-7-72 15,1-7 99-15</inkml:trace>
  <inkml:trace contextRef="#ctx0" brushRef="#br0" timeOffset="75092.34">17521 13509 783 0,'-13'-4'85'16,"0"5"-83"-16,3 4 27 0,0-1 28 0,-1 6 2 16,1 2-34-16,0 4 17 0,3 4 2 0,3 1-1 15,-1 0 18-15,1 2-3 0,3 1-1 0,2-2 3 16,2 2-7-16,4-1-8 0,2-2-3 16,3 1 1-16,2-3-10 0,7-1-2 0,1 1 1 15,4-6-1-15,1 0-2 0,3-3 0 0,0-6 0 16,3-1 0-16,-1-3-1 0,-2-5-1 0,0-4 0 15,0-3 0-15,-3 0-2 0,-4-4-2 16,-3-2 0-16,-4-3 1 0,-1-1-3 0,-7 0-3 16,-1-1 0-16,-4-2 0 0,-4-2-3 0,-3-3-3 15,-3-1-2-15,-5 0-1 0,-3 2-3 0,-5-2-4 16,-1 3-1-16,-5 3-1 0,2 1-2 0,-1 7-6 16,-2 4 1-16,-2 6-1 0,3 5-4 0,-2 4-1 15,1 6 1-15,4 4 0 0,2 5 0 16,1 3 4-16,5 2 1 0,5 1-1 0,1 4 5 0,9-4 2 15,2 1 0-15,6-2 0 0,3 0 1 16,7-3 1-16,0 0 0 0,4-1-9 16,3-4-1-16,4-1-82 0,-1-2-29 0,1-1-8 15,2 0-101-15,-1-7 6 0,1 1-70 0</inkml:trace>
  <inkml:trace contextRef="#ctx0" brushRef="#br0" timeOffset="75333.7">17919 13276 619 0,'4'-3'98'16,"0"2"-96"-16,-2 1 72 0,2 1 46 15,3 3-17-15,0 2-22 0,3 3-3 0,0 3 5 16,5 5 4-16,0 3-4 0,5 5-15 0,-1 3-3 16,2 4 1-16,1 3-16 0,2-1-4 15,-2 2-6-15,-2 1-2 0,0-2-5 0,-3-4-6 16,-2-2-1-16,-4 1 0 0,-1-6-8 0,-5 2-2 15,0 0-1-15,-5 1 0 0,-3-3-2 0,-4 1-1 16,-2-1-1-16,-2 1-1 0,-1 2-1 0,-3-4-131 16,0 0 119-16,4-6-24 0,1 0 27 0</inkml:trace>
  <inkml:trace contextRef="#ctx0" brushRef="#br0" timeOffset="75883.67">19490 13614 1201 0,'-6'-16'84'0,"2"5"-21"0,0 5 0 0,0-3-18 15,4 9-12-15,0 0-10 0,0 0-18 0,-12 10 3 16,7 1 1-16,1 1-1 0,2 4 4 0,-1 3 7 16,3 0-1-16,2 0 1 0,3 2 5 15,2-1-3-15,3 1 2 0,4-4 3 0,0 3-4 16,5-4 10-16,1 0 1 0,2-5-3 0,2 0 10 15,2-5-1-15,0-1 0 0,1-5 2 16,-2-5-5-16,1-2-3 0,-3-3-1 0,-2-1 3 16,-2-4-7-16,-3-1-1 0,-4-3-2 0,-2 0-1 15,-2-1-3-15,-5 0-7 0,-3-2 0 0,-3-3-1 16,-4 4-7-16,-1 0-6 0,-2 2-22 0,-4 3-6 16,2 0-19-16,0 4-122 0,-1 4-84 0,2 5 99 15,3 3 156-15,0 0-157 0</inkml:trace>
  <inkml:trace contextRef="#ctx0" brushRef="#br0" timeOffset="76048.25">19982 13848 1271 0,'10'1'138'0,"-4"-1"-8"0,1 0-1 0,-2-1-39 15,3 1-10-15,-2-2 7 0,-1-1-47 0,2 2-10 16,-1 0-11-16,1 1-18 0,0-3-10 0,3 3-263 15,0 4 257-15,6-1-62 0,1 0 79 0</inkml:trace>
  <inkml:trace contextRef="#ctx0" brushRef="#br0" timeOffset="76439.08">20408 13969 891 0,'-2'-12'125'0,"-1"-1"-18"15,3 2 1-15,-3-1 4 0,1-3-10 0,-1 0-17 16,0 1 9-16,0-5-11 0,2 3-1 0,-2-4 4 16,2 2-18-16,0-2-19 0,1 0-6 0,0 3-2 15,4 1-23-15,1-4-5 0,-1 4-4 16,1 0 0-16,0 1-5 0,4 3-4 0,0 0 0 15,2 2-1-15,-3 0-2 0,3 5 1 0,-1 0-2 16,3 5-1-16,-2 0 2 0,0 4-1 0,-2 1 2 16,-2 2-1-16,-1 3 0 0,0 4 1 15,2-2 1-15,-2 4 1 0,-1 0 0 0,-2 1 3 16,1 1 1-16,2-2 0 0,2 2 2 0,-1-2 3 16,-1 1 2-16,0-3 0 0,3 0 4 0,3-2 5 15,2-1 0-15,-2-4 0 0,2 0 5 0,1-4-3 16,1-1 1-16,1-4-1 0,0-3-4 0,-2 0-5 15,-1-4-23-15,-2 0-9 0,-2-3-19 0,-4 0-172 16,-2 1 188-16,-4 0-60 0,-4 5 83 16</inkml:trace>
  <inkml:trace contextRef="#ctx0" brushRef="#br0" timeOffset="76920.92">19276 13604 891 0,'0'0'87'0,"0"0"-13"0,0 0 0 0,-1 0-4 15,0 1-14-15,-14 15-1 0,12-5-8 0,2 3 2 16,1 1 3-16,0 3-4 0,1 1 3 0,4 0-8 15,2 2 0-15,2-1 3 0,1 0-10 16,3 0-4-16,0 1 0 0,3-4 2 0,-1 1-4 0,1-2 17 16,3-2-4-16,-5-3-2 15,1-2 15-15,-1-6-11 0,-1 0 1 0,0-7 3 0,-3-2-15 16,-3-4-5-16,0-2-5 0,1 0-1 16,0-5-8-16,-3 0 1 0,0 0-7 0,-1 0 2 15,0-1-5-15,-1 1-9 0,-3 1-27 0,2 1-14 16,-2 0-27-16,5 6 1 0,0 0-34 0</inkml:trace>
  <inkml:trace contextRef="#ctx0" brushRef="#br0" timeOffset="77510.15">20974 13799 1256 0,'0'0'145'0,"0"0"-19"0,0 0 1 0,0 0-9 15,0 0-33-15,0 0-7 0,0 0-15 0,0 0-22 16,0 0-3-16,0 1 0 0,0 0-26 0,0 1 0 16,1-1-3-16,18 16-1 0,-11-13-2 0,2 1-187 15,-2-3 175-15,4 2-37 0,0 1 44 0</inkml:trace>
  <inkml:trace contextRef="#ctx0" brushRef="#br0" timeOffset="77743.65">21207 13193 810 0,'4'4'267'0,"-2"4"-79"15,1 5-2-15,0 2-7 0,0 4-125 0,-1 7-15 16,1 4-19-16,1 6-2 0,-2 6-3 0,0 0 1 16,1 1-3-16,1-1-1 0,-1 0-1 0,1-4 1 15,1-4-3-15,0-4 3 0,-1-3 0 16,-1-1-4-16,0-4 3 0,-3 0-116 0,0-2-67 16,-1-3 90-16,-2 1 84 0,-2-3-87 15</inkml:trace>
  <inkml:trace contextRef="#ctx0" brushRef="#br0" timeOffset="77916.14">20995 13568 1237 0,'16'-8'105'0,"0"0"-17"0,1 3-1 0,4-3-15 16,3 0-24-16,4 3-4 0,2-1-20 0,7 2-5 15,1 1-3-15,6 1-2 0,3 0-7 0,6 2-128 16,0 2 117-16,8-2-22 0,-1 0 27 0</inkml:trace>
  <inkml:trace contextRef="#ctx0" brushRef="#br0" timeOffset="78324.86">22421 13298 775 0,'11'-21'172'0,"-1"2"-37"0,-3 5 5 0,3-1-6 16,-2 4-16-16,-2 2 8 0,0 5-35 0,-3 3-31 16,0 1 0-16,0 5 5 0,-3 3-37 0,0 5-7 15,-2 3-8-15,0 6-5 0,1 7-5 0,1 4-1 16,-3 5 0-16,2 4 1 0,0 0-1 0,1 1 1 15,0-1 0-15,0-2 1 0,0-2-1 16,-1-8-36-16,-2-1-31 0,-2-3-8 0,-2-2-53 16,-2-5 3-16,-2 1-54 0</inkml:trace>
  <inkml:trace contextRef="#ctx0" brushRef="#br0" timeOffset="78676.78">22120 13619 1004 0,'5'-13'130'15,"2"1"-127"-15,1 2 44 0,0-1 34 0,6 1 9 16,2 2-71-16,3 0-4 0,2 0-9 0,3 3-1 16,2-3-5-16,5 6 0 0,0-3 0 0,3 4 0 15,1-1 1-15,1 2 3 0,-2 0-1 16,1 3 0-16,-3 2 3 0,-1-2-3 0,0 5-1 16,-6-1 1-16,-1 3-3 0,-6 1 3 0,-2 3-5 15,-4 1 0-15,-3 1 0 0,-4 2 4 0,-3-1 4 16,-2 3-1-16,-4 0 6 0,0-3 11 15,-1 2 8-15,2-2 3 0,0-1 12 0,3 0 9 16,0-4 1-16,4-1 4 0,4 1 8 0,2-5-1 16,4-1 0-16,2-2-1 0,1-3-2 0,4-1-12 15,1-1 0-15,2-7 1 0,0 1-14 0,-1-2-3 16,0-3-3-16,-2-3-1 0,-1 0-3 0,-3-1-4 16,-3-2-2-16,-4 1-1 0,-4-1-4 0,-4 0-7 15,-2 1-2-15,-5 1 0 0,-3 1-7 16,-5 2-2-16,-2 2-2 0,-2 3-1 0,-1 2-3 15,-2 6-49-15,0 0-33 0,2 2-12 0,0 5-66 16,5 6 5-16,0-1-67 0</inkml:trace>
  <inkml:trace contextRef="#ctx0" brushRef="#br0" timeOffset="79010.14">23594 13812 1619 0,'-3'-13'147'0,"0"-1"-143"0,3 2 27 0,0-3 22 16,0 0 7-16,0 1-35 0,1-4 17 15,2 2-3-15,1-3-2 0,-2 2 17 0,2-4-9 16,-1 1 0-16,2 2 4 0,2 1-13 0,-1 3-13 15,-1 0-4-15,2 6 0 0,3 2-14 0,-1 5-2 16,-1 2-3-16,2 6-1 0,2 3-2 0,0 1 2 16,1 3-2-16,-1 3 1 0,2-1 2 0,-2 4 0 15,3-3 0-15,-1 2 1 0,-2-3 0 16,2 2 0-16,-2-2 1 0,-1-2-1 16,0 2 0-16,0-4-26 0,-2-1-40 0,-3-1-15 0,-1-1-50 15,-1 0 4-15,-4 0-58 0</inkml:trace>
  <inkml:trace contextRef="#ctx0" brushRef="#br0" timeOffset="79184.07">23527 13258 1404 0,'0'-4'71'0,"0"1"-18"15,0-1 1-15,1 2-15 0,2 1-19 0,4 1 0 16,-1 1-19-16,2 4-12 0,4-1-73 15,2 4-56-15,6 3-55 0,5 2 7 0,1-1-102 16</inkml:trace>
  <inkml:trace contextRef="#ctx0" brushRef="#br0" timeOffset="79411.77">24193 13082 2070 0,'-4'4'13'0,"-1"3"-4"0,-1-1 0 0,2 5 3 16,-3 1-12-16,3 4 0 0,0 1 3 16,-3 3-1-16,6 2 0 0,1 5 0 0,4 5 1 15,-1 5 0-15,7 4 0 0,1 3 0 16,4 3 0-16,2 0-17 0,1-1-40 0,-4-6-13 15,1 1-41-15,-4-6 3 0,-1-3-52 0</inkml:trace>
  <inkml:trace contextRef="#ctx0" brushRef="#br0" timeOffset="79593.2">23867 13505 1658 0,'6'-22'116'0,"3"5"-52"0,2-1-47 15,1 2 110-15,6-1-81 0,4 5-13 0,4 1-10 16,2 1-1-16,2 2-17 0,4 0-1 16,3 3-2-16,4 4-1 0,1-1 0 0,1 5-32 15,0 2-56-15,2 5-24 0,-1 3-64 0,-4 2 7 16,-7-1-87-16</inkml:trace>
  <inkml:trace contextRef="#ctx0" brushRef="#br0" timeOffset="80379">24567 13695 1047 0,'12'-12'199'0,"0"-4"-30"16,1 2-1-16,-1-1-28 0,-1-2-27 0,1 0-16 0,-1-4-31 16,-1 1-15-16,-1-1-8 0,1 3 2 0,-4-3-22 15,-2 2-9-15,-3 3-5 0,-1 4-1 16,-1 2-10-16,-5 8-5 0,-1-2-2 0,-2 8-1 15,1 3-4-15,-2 5 4 0,2 3 0 0,-3 2 0 16,-1 2 4-16,6 2 2 0,0-1 0 0,4 1 1 16,-2 0 1-16,4-3 2 0,0-1 0 0,5 1-2 15,1-1 1-15,4-2-17 0,1-3 3 16,1-1 5-16,3-5-16 0,1 0 10 0,3-2-4 16,2-1-3-16,0-3 14 0,-3-4 2 0,3 0 2 15,-2-2-1-15,0-1 3 0,0-2 1 16,-2-2 1-16,-1-1 0 0,-1-2 1 0,0 2 0 15,-2-2 1-15,1 1-1 0,-2-1 2 0,-1 2 5 16,0-1 2-16,2 2 0 0,-2 1 7 0,0-1 3 16,0 3 0-16,0 4 3 0,3-1 1 0,-3 5-4 15,0 0-2-15,0 5 0 0,-1-1-6 0,2 4-3 16,-4 0-1-16,-2 0 0 0,0 3-5 0,0 2 0 16,2 0 0-16,-5 2 0 0,2-1-1 15,-2-1 0-15,3 4 0 0,-1-3 0 0,-1 1 0 16,0-2-11-16,-1 2-16 0,2-2-1 0,1-4-19 15,1 0-52-15,1 0-10 0,0-2-3 16,5-3-55-16,-2 0-13 0,5-1-3 0,1-3-2 16,1-3-5-16,0-2 63 0,1-3 10 0,-2 1-9 15,0-4 75-15,-2-4 45 0,0-1 27 0,-2 1 9 16,0-1 50-16,-2-1 22 0,0-2 6 0,-3 2 7 16,0-3 20-16,-3 2-18 0,-2 0-2 0,-1-3 3 15,-2 3-24-15,0 1-14 0,-5 1-9 0,-3 2-2 16,1 3-19-16,-3 5-20 0,-2 0-7 0,-3 4 2 15,0 5-25-15,-2 4-1 0,0 3-4 16,1 5-1-16,0 1-3 0,3 4 2 0,1-2 0 16,4 4-1-16,5-3 3 0,3 2 3 0,0-3 1 15,3 0-1-15,4-1 3 0,2 0 4 0,3-2 0 16,0-3 1-16,1 1 1 0,1-3 1 16,2-4 2-16,-1-1-1 0,1-3 0 0,-2-2 0 15,0 0 0-15,0-2 0 0,-1-2-1 0,0-3 0 16,-3-1-2-16,0 0 2 0,-3-4-2 0,0 4-2 15,0-3-1-15,-3 0 1 0,0 1-2 0,-1 0 6 16,-1 1 2-16,-1 3-2 0,1 1 7 0,-2 1-7 16,0 4 1-16,0 0 3 0,0 0-7 15,0 0-3-15,0 0-3 0,0 0-1 0,4 15-3 0,0-5 3 16,1 1 1-16,3 2-1 0,0-1 2 16,1 1-49-16,2 0-37 0,1 2-14 15,-1-4-68-15,5 2 4 0,-1 0-70 0</inkml:trace>
  <inkml:trace contextRef="#ctx0" brushRef="#br0" timeOffset="80622.28">25784 12940 1647 0,'-1'4'36'15,"0"1"0"-15,0 5 0 0,-2 2 5 0,3 5-13 16,0 2-2-16,0 3 6 0,0 3-6 0,4 3-1 16,1 0-3-16,1 3-5 0,3-1-4 15,0 4-1-15,4 2 0 0,-1 4-3 0,3 5-1 16,-3-1-5-16,1 1-9 0,-1 0-3 0,-1-1-112 16,-4-2-66-16,-2-6 86 0,-2-3 103 0,-3-8-106 15</inkml:trace>
  <inkml:trace contextRef="#ctx0" brushRef="#br0" timeOffset="80779.92">25465 13484 1291 0,'10'-11'144'0,"4"5"-142"16,4 0 41-16,1-3 68 0,6 5-47 0,0 1-57 15,4 0 0-15,6 1-3 0,4 2-7 16,2 0-1-16,4 4-141 0,-2-1 136 0,2 5-31 15,1-2 41-15</inkml:trace>
  <inkml:trace contextRef="#ctx0" brushRef="#br0" timeOffset="81018.31">26230 13683 1257 0,'1'-6'87'0,"1"-4"43"0,1 0-74 0,-1 1 191 16,3-3-111-16,-1-2-4 0,2 0-17 15,0 0 2-15,3 1-13 0,1 0-30 0,0 0-7 16,1 1-3-16,0 4-36 0,1 0-9 16,1 5-4-16,-1-1-1 0,0 4-11 0,1 4-2 15,-1 2 2-15,0 4-2 0,1 0 0 0,-2 2-1 16,1 3 0-16,-1 2 2 0,0-2-1 0,-1 1 0 16,-2-3-4-16,-2-1-10 0,0 0-3 0,-2-1-103 15,-2 0-49-15,-2-1-33 0,-1-1-132 0,-4-1 9 16,0-2-111-16</inkml:trace>
  <inkml:trace contextRef="#ctx0" brushRef="#br0" timeOffset="81182.28">26311 13291 873 0,'-1'-16'279'0,"1"3"-71"15,0 5-1-15,1-2-39 0,3 5-87 0,0-1-20 16,0 3-48-16,5 3-4 0,0 3-6 0,2 3-1 15,0-1-5-15,3 5-42 0,-1 2-45 0,3 5-15 16,0 0-64-16,-1 3 5 0,1 2-74 0</inkml:trace>
  <inkml:trace contextRef="#ctx0" brushRef="#br0" timeOffset="81452.52">26691 13689 1275 0,'5'1'88'0,"2"-2"34"0,1 0-65 15,2 1 146-15,1-3-67 0,2 1-15 16,3-3-8-16,2 0 3 0,0-2-22 0,1-2-18 16,0 2-6-16,-2-6-4 0,0 2-21 0,-5-1-3 15,0-4-5-15,-4 0 1 0,-2 2-7 0,-5-3-8 16,-1 1-2-16,-2-1 0 0,-4 1-10 0,-5 3-5 16,-3 2-2-16,-3 0 1 0,-1 5-5 0,-3 3-1 15,2 3-2-15,0 5 0 0,-2 4 1 0,6 3-17 16,2 2-17-16,4 4-6 0,2 1-25 15,3 1-93-15,4 1-35 0,3-2-25 0,6 1-113 16,6 1 6-16,1-5-72 0</inkml:trace>
  <inkml:trace contextRef="#ctx0" brushRef="#br0" timeOffset="81664.17">27016 13526 1379 0,'7'-3'127'0,"0"-4"-6"15,1 6-1-15,-1-1-24 0,2 2-15 0,-1 2 4 16,1 2-34-16,1 4-15 0,1 4-6 0,-2-1-4 16,1 2-16-16,-3 1 0 0,2 1-1 15,-6-3-1-15,4 3 1 0,-5-3-1 0,-2-1 1 16,0-1-1-16,0-1 0 0,1 1 0 0,-3-3 0 16,-1-2 1-16,2-1 0 0,1-4-2 15,0 0-10-15,0 0-3 0,0 0-9 0,0 0-38 16,6-9-15-16,-1 3-6 0,-1-3-50 0,1-1-121 15,0 2 184-15,2-5-77 0,2 2 138 0</inkml:trace>
  <inkml:trace contextRef="#ctx0" brushRef="#br0" timeOffset="81988.7">27723 13330 1012 0,'-8'0'144'15,"1"1"-141"-15,-2 1 91 0,-1 0 51 0,-5 0-13 16,1 2-30-16,-4 2-24 0,-1 2-6 0,-1 2 7 16,0-1-31-16,3 4-11 0,2 0-9 0,4 5-5 15,4-1-11-15,4 4 0 0,3-3 1 0,6 3 0 16,0-3 0-16,8 0-1 0,1 1 0 0,6-3 0 16,-1-1-2-16,0-4 3 0,4 2 0 0,-4-3 0 15,7 1 3-15,-5-5 3 0,0 3 3 16,-3 0 1-16,-2-3 3 0,0 1 2 0,-6-2 1 15,-1 1 2-15,-7-1 2 0,-5 0 0 16,-6-1-5-16,-6 1 1 0,-1-2-2 0,-6 1-8 16,2 2-1-16,-6-3 1 0,-1 4-10 0,0-4-4 15,0 2-2-15,3 1-1 0,-1 0-2 0,3 3-148 16,-1 2 142-16,6 4-37 0,1-1 43 0</inkml:trace>
  <inkml:trace contextRef="#ctx0" brushRef="#br0" timeOffset="82842.95">15758 15204 900 0,'16'-15'61'0,"0"7"-19"0,-2 5-46 0,1 3 174 15,0 4-178-15,-1 11 0 0,-3 2 3 0,0 10-4 16,-3 3 5-16,0 15 9 0,-1 11 4 0,-2 8 2 16,-1 5 11-16,0 6 11 0,1 6-1 15,-2 16-1-15,3 4 9 0,2 0-12 16,0-6 4-16,4 10 2 0,4 8-14 0,2 3 4 0,2-2-3 15,3-4-1-15,3 4 4 0,3 3-3 0,1 0-2 16,4-11 2-16,0-3-5 0,5 1 1 16,-1 4-2-16,2-8 4 0,0-9-1 0,2-8-8 15,-1-2-51-15,-1-2-32 0,-3-4-37 0,-3-9 5 16,-5-11-75-16</inkml:trace>
  <inkml:trace contextRef="#ctx0" brushRef="#br0" timeOffset="83400.13">15329 17934 1175 0,'84'-4'34'0,"14"0"24"0,9-1-4 0,14-3-2 16,7 2 27-16,15-1-12 0,8-2-1 0,13 3-4 16,6-1-14-16,13 2-16 0,7-1-3 0,9 2-3 15,2 1-17-15,10-2-1 0,3 5-2 0,7-1-1 16,4 2-3-16,4 1 2 0,1 1-1 0,7 0 1 16,1 1-1-16,0 1 1 0,1-3 3 15,-2 3-3-15,0 0 2 0,-5 1-2 0,-1-1 1 16,-9 2 1-16,-5 1-3 0,-9 0 4 0,-7 0-5 15,-11-1 4-15,-9 1 1 0,-14-1 0 16,-8 0-1-16,-14 1 3 0,-9-3-1 0,-17 1-5 16,-8-4-10-16,-15 1-4 0,-12-1-11 0,-11-2-46 15,-9 0-9-15,-13-1-3 0,-9-1-51 0,-11-1-15 16,-5-2-14-16,-10-1-10 0,-8-1-16 0,-6 0 30 16,-2-2 21-16,-8-2-5 0,-3 2 41 0,0-1 79 15,-1 1 20-15,0 2 6 0,1-3 85 16,5 3-4-16,1 2 7 0,3 0 14 0,2 1-12 0,5 2-1 15,2 2-9-15,4 0 2 0,0 5-7 16,5 1-5-16,0 1 0 0,2 1 3 0,1 3-10 16,-3 1-5-16,2 0-5 0,-5 4 2 15,2-2-10-15,-6 3-14 0,-3 0-4 0,-2 3 1 16,-7-1-17-16,-3 0 1 0,-5 2-4 0,-8-3-1 16,-2 0 0-16,-8-2-75 0,-5 0-77 0,-6-5 81 15,-5 1 59-15,-8-8-62 0</inkml:trace>
  <inkml:trace contextRef="#ctx0" brushRef="#br0" timeOffset="83921.82">15729 14972 907 0,'11'35'64'0,"-3"2"-47"0,-5-1-12 0,1-2 26 16,-3 3-17-16,-2-1-3 0,-4-2-3 0,-5 0 2 15,2-1-5-15,-5-5 26 0,1 3 2 0,-2-4-3 16,1 1 25-16,0-4 0 0,2-3 2 15,2-4 8-15,-1-1-7 0,2-8-12 0,3-3-2 16,3-5-1-16,-1-5-16 0,3-6-7 0,0-4-2 16,3-4 2-16,-1-3-9 0,3-1-3 0,1-3-1 0,2-1 1 15,0 0-3-15,2-2 18 16,3 0-1-16,0 0-3 0,2 2 16 0,4 0-9 16,2 2 1-16,3 6 5 0,2-2-15 0,-1 8-7 15,1 5-3-15,2 5-1 0,2 6-6 0,2 8-1 16,0 4 1-16,1 7 0 0,3 1 3 0,6 6-18 15,1 4-43-15,8 5-18 0,0 4-44 0,11 5 5 16,2 4-62-16</inkml:trace>
  <inkml:trace contextRef="#ctx0" brushRef="#br0" timeOffset="84584.67">23517 18100 1472 0,'7'-21'124'16,"2"4"-37"-16,-1 3 1 0,1 0-8 0,-3 6-2 16,2-1-1-16,-2 5-27 0,1 3-6 0,-2 1 2 15,-2 5-32-15,-1 3-1 0,3 3-7 0,0 2-1 16,-3 4-3-16,3 1 0 0,0 1 1 15,-1 2 0-15,3 0 0 0,1-1 0 0,-1-1-11 16,1-2-16-16,1-3-8 0,0-3-229 0,-2-2 239 16,2-7-65-16,-2-6 88 0</inkml:trace>
  <inkml:trace contextRef="#ctx0" brushRef="#br0" timeOffset="84729.14">23628 17638 1844 0,'-3'-12'67'0,"1"5"-16"0,1 0-17 0,1 7-13 16,0 0-2-16,0 0 4 0,7 5-15 0,-2 5 0 15,4 3-34-15,0 3-41 0,1 2-19 0,5 3 2 16,2-2-51-16</inkml:trace>
  <inkml:trace contextRef="#ctx0" brushRef="#br0" timeOffset="85109.07">23967 17778 1590 0,'6'15'61'0,"-1"2"-34"0,-2 1-1 16,-2 5-4-16,1 0 3 0,-1 2-2 0,1 2-5 16,0 2-3-16,-1 3-1 0,2 2-5 0,-1 0-25 15,2 2-65-15,0 0-36 0,-3-2-63 0,-5-4 6 16,-2-8-93-16</inkml:trace>
  <inkml:trace contextRef="#ctx0" brushRef="#br0" timeOffset="85262.83">23766 17895 1777 0,'12'-7'27'0,"3"3"-13"16,2 0-14-16,3 3-1 0,0 1 1 0,3 1 0 16,2 3-1-16,0 6-86 0,3 1-52 0,2 2-14 15,-2 0-112-15,0 4 7 0,3 2-107 0</inkml:trace>
  <inkml:trace contextRef="#ctx0" brushRef="#br0" timeOffset="86116.62">24288 18150 1446 0,'7'-17'107'16,"-2"-4"-10"-16,0 0-1 0,-1 0-25 15,-2-1 1-15,-2 2 13 0,0 0-36 0,-2 3-16 16,-3 4-7-16,-1 2-4 0,-2-1-16 0,1 7-3 15,-2 2-3-15,-2 3-1 0,0 1-3 0,1 6 1 16,0 2 0-16,0 2 0 0,3 3 0 0,2 4 1 16,-1 0 1-16,3 4 1 0,3 1 0 0,4 2 1 15,2 0 0-15,5 0 0 0,-1-1 1 0,5-3 0 16,1-4-2-16,3-2 0 16,0 0 0-16,1-8-7 0,-1-1 1 0,0-3 0 0,2-3-6 15,-2-3 6-15,2 0-1 0,-1-7-1 0,-1-1 6 16,0 0 0-16,-1-6 2 0,0 1 0 0,0-1 0 15,-2 0 1-15,1 2-1 0,-3-2 2 16,-2 2 0-16,-2 4 3 0,-2 0 3 0,0 5-2 16,-2 1 6-16,-1 3-3 0,-3 2 1 0,0 4 1 15,0 4-3-15,1 1-1 0,1 4-2 0,-1 2 0 16,0 3-2-16,0-1-1 0,0 3 1 0,1 1-1 16,-2-2 0-16,3 0 1 0,1 0-1 15,-1-4 1-15,3-1 0 0,0-1 1 0,3-2 1 16,3-4-1-16,1-2 1 0,1-2 0 0,-1-3 0 15,1-4 0-15,-2-1-1 0,1-4 0 16,-1-2 0-16,-2-2 1 0,-1-2-1 0,-2-4-2 0,-3-2 1 16,-2-1 0-16,-2 0-1 0,-2-1-1 15,-4-1 1-15,0 2-1 0,-3 3-1 0,0 0 0 16,-3 4 0-16,-2 1 0 0,-2 6 0 0,-1 0-1 16,1 6-1-16,-2 2 1 0,1 0-1 0,-3 4-1 15,4 3 0-15,3 4 2 0,-1 0-2 0,5 1 2 16,1 2 0-16,3 2-2 0,1 1 3 0,4-1 0 15,0 2 0-15,4-4 0 0,0 1 1 0,5-4 1 16,0 3-1-16,2-7 1 0,1 1 0 16,2-2-1-16,3-2 4 0,-3-3-3 0,0 0 0 15,-1-1-2-15,-2 0 1 0,1-2 1 0,-3 0-2 16,0 0-1-16,-1 2-2 0,-1 0 3 16,0 0-1-16,-1 4 1 0,1-3-2 0,-1 4 2 15,1 0-1-15,1 0 1 0,-2 1 0 0,1-1 0 16,0 1 1-16,-1-4-1 0,3 3 1 0,-1-1 1 15,0-3-1-15,-3-1 1 0,3-5-1 0,0 0-1 16,0-2 1-16,1-4-25 0,-3-3-3 0,0-2 3 16,1-6-26-16,-2 0 10 0,-1-3-1 15,2-3-9-15,-6 1 17 0,1-5 11 0,0 1 5 16,0 1 3-16,-2-2 13 0,3 0 0 0,-2-1 1 16,1-3 1-16,2 0 1 0,-2 2 4 15,0-2 10-15,-2 2 1 0,2 1 10 0,-2 6 11 16,-1 4 0-16,0 5 1 0,0 6 12 0,0 6-7 15,0 6-6-15,0 0 0 0,-6 10-11 0,2 3-6 16,1 5-3-16,1 5-1 0,-2-1-8 0,1 4-2 16,5 4 0-16,1-4-2 0,-3 2-1 0,4 0-2 15,1 1 0-15,-1-1 0 0,1 0 0 0,1 2-73 16,-2-2-69-16,1 3-57 0,-1-1-107 0,1-3 9 16,-5-4-139-16</inkml:trace>
  <inkml:trace contextRef="#ctx0" brushRef="#br0" timeOffset="86292.64">24855 17874 1883 0,'11'-6'28'0,"4"2"-1"0,4 0-11 0,0 1-1 15,4 1-3-15,1 2-5 0,2 3-1 0,1 4-16 16,2 1-7-16,-1-1-145 0,2 4-75 15,1 3 106-15,-2 1 133 0,3 4-134 16</inkml:trace>
  <inkml:trace contextRef="#ctx0" brushRef="#br0" timeOffset="86510.2">25508 18078 1979 0,'11'-12'122'0,"0"0"-4"0,1 1-5 0,2 2-27 15,-3 2-5-15,2 1 1 0,-4 2-35 0,1 3-12 16,1 1-6-16,-2 4-1 0,0-1-15 0,-2 6-6 16,3 2 0-16,-4 1-1 0,3 2-5 0,-6 4 1 15,0-2 1-15,1 4-2 0,-2-4 2 16,2 2-11-16,-4-4-27 0,0 0-11 0,0-3-27 16,1-4-207-16,1-3 241 0,-2-4-83 0,0 0 123 15</inkml:trace>
  <inkml:trace contextRef="#ctx0" brushRef="#br0" timeOffset="86647.73">25584 17838 1910 0,'-6'-10'111'0,"1"2"-20"16,3 4-15-16,-1-2-27 0,3 6-3 0,0 0 5 16,0 0-33-16,0 0-5 0,2 10-5 15,3 1-9-15,1 1-6 0,4 3-123 0,-1 1-89 16,3 5 109-16,0 1 112 0,6-2-111 0</inkml:trace>
  <inkml:trace contextRef="#ctx0" brushRef="#br0" timeOffset="86879.52">25893 18253 1808 0,'1'0'155'0,"19"-4"-30"0,-10-1-13 16,0-2-6-16,-1-3 1 0,3 0-19 0,-1-4-20 15,0 1-8-15,-1-6-3 0,-2 3-24 0,-2-3-7 16,-1 0-5-16,-3 2 0 0,-2-1-9 0,-3 4-5 16,-3 1 0-16,-4 3-1 0,0 3-5 15,-3 3-1-15,-2 2 0 0,-1 2-1 0,0 5-1 16,-1 2-37-16,0 4-27 0,5 3-6 16,0 2-50-16,3 2-211 0,3 3 271 0,5-3-112 15,3-1 175-15</inkml:trace>
  <inkml:trace contextRef="#ctx0" brushRef="#br0" timeOffset="87180.7">26257 18115 1901 0,'0'0'85'15,"0"0"-22"-15,-3 16-11 0,3-7-15 0,-1 3 0 16,-1-1 5-16,-1 1-18 0,2-1-5 15,1 0-5-15,-2-1-1 0,-1-2-6 0,1-2 3 16,2-6-1-16,0 0 0 0,0 0 2 0,0 0-4 16,0-10 0-16,3 0 1 0,1-4-5 0,3 0-1 15,0-2 0-15,1-3-2 0,5 1 1 0,-1-1-1 16,1 2 0-16,2-1 0 0,0 5 0 0,0-1 0 16,1 3-2-16,-1 4 1 0,-1-1-2 0,-1 5 14 15,-1 1 0-15,-1 2-3 0,-1 2 14 16,-1 3-7-16,-3 2 3 0,-1 3 4 0,-1 1-9 0,-3 1-4 15,0 4-1-15,-1 2-1 0,-1 0-3 16,-3 2-104-16,0 1 96 0,-2-6-20 0,0-2 24 16</inkml:trace>
  <inkml:trace contextRef="#ctx0" brushRef="#br0" timeOffset="88364.81">17081 17784 898 0,'3'-12'129'0,"-1"-1"5"0,1 5-6 0,-2 0-2 16,1 3 1-16,-2 5-25 0,0 0-2 0,0 0 3 15,0 0-32-15,3 9-7 0,-3 1-8 0,-1-2-2 16,-1 7-12-16,1-1-13 0,0-1-3 0,0 3 1 16,-2 2-16-16,2-2-2 0,0 0-2 15,1 0-3-15,1 2-2 0,4 0-174 0,0 1 164 0,5 1-37 16,-2-1 46-16</inkml:trace>
  <inkml:trace contextRef="#ctx0" brushRef="#br0" timeOffset="88709.68">17764 17807 1693 0,'0'-8'113'0,"-2"3"3"16,1 2-9-16,1 3-36 0,0 0-3 0,0 0 2 15,0 0-41-15,-11 14-8 0,10-3-7 0,0 1-2 16,1 3-9-16,0 2-2 0,2 2-45 0,2 2-24 16,1 0-28-16,0 5 3 0,-2 1-55 15</inkml:trace>
  <inkml:trace contextRef="#ctx0" brushRef="#br0" timeOffset="89065.93">18521 17851 1599 0,'0'11'108'16,"-2"-1"-53"-16,0 2-17 0,-1 0 0 0,3 5 4 15,-1 1-20-15,-1 3-4 0,2-2-5 0,3 6-21 16,2-1-6-16,2 0 1 0,5 2-16 0</inkml:trace>
  <inkml:trace contextRef="#ctx0" brushRef="#br0" timeOffset="89331.85">19187 17812 2031 0,'5'10'41'0,"-2"5"-22"0,1-3-7 16,-2 2-1-16,0 2-2 0,0 0-17 16,-1 4-4-16,1 4 1 0,1 0-14 0</inkml:trace>
  <inkml:trace contextRef="#ctx0" brushRef="#br0" timeOffset="96106.62">16252 15435 413 0,'0'-6'29'0,"3"3"-6"15,-2 2-19-15,4 1 50 0,-1 2-33 0,3 6-3 16,-1-1-9-16,2 7-1 0,0 1 3 0,2 6 4 16,1 2 1-16,-1 0-9 0,0 5 11 15,1 1-5-15,0 1 1 0,2 1 0 16,1 1-4-16,0 0 4 0,2-3 0 0,4 4 2 15,2-1 5-15,1 3 8 0,3 4-3 0,5 4-1 16,-1 1 7-16,5 3-11 0,0 0 4 0,4 2 1 16,3-2-10-16,0-1 14 0,5-4-6 0,5-1-2 15,1 0 13-15,5 0-15 0,3 4 3 0,3 3 1 16,5 1-18-16,6 2 3 0,2-3-2 16,4 1 0-16,2-3 1 0,7-2 0 0,2-2-1 15,7-4 1-15,1 1-3 0,6 1 1 0,3 1-2 16,0 1 1-16,6 2-1 0,2 1-1 0,3-4 1 15,1-2 0-15,0-2 0 0,2-2 1 0,2-5-1 16,3-2 1-16,2-6 1 0,0 0-2 0,4-1 2 16,0 0-1-16,3-4 0 0,3 0-1 15,0 0-11-15,1-5-7 0,1 4-8 0,1-5-97 16,-1-4 106-16,0 0-32 0,-4 2 45 0</inkml:trace>
  <inkml:trace contextRef="#ctx0" brushRef="#br0" timeOffset="96987.71">19843 16382 373 0,'4'-8'114'0,"-1"4"-19"16,-2 3 0-16,-1 1-27 0,0 0 8 0,-10 3-13 16,-1 6-24-16,-5 6-4 0,-4 3-6 0,-4 5 3 15,-6 3-6-15,-4 7-7 0,-3 1-4 16,1 3-1-16,-2 0-8 0,1 2 1 0,0-5-2 15,3-3 1-15,2-3-1 0,5-3 0 16,4-3-1-16,-1-3 1 0,4-2-1 0,2-1-34 0,6-4-8 16,-2-4 5-16,4 1-37 0,3-6 5 15,-1-3 0-15,3 0-11 0,2-3 14 0,-1-5 24 16,1-1 7-16,1-2 0 0,1 0 29 0,0-4 6 16,-1 2 10-16,0-2 2 0,1 2 10 0,-2 0 17 15,2 2 2-15,-3 0 0 0,0 4 18 0,0 3-15 16,-3 4-1-16,0 0 3 0,-2 2-18 0,1 8-6 15,-2 0-6-15,1 4-1 0,-1-2-8 0,3 4-1 16,1 0-2-16,3 1 0 0,3-1-3 16,3-1 2-16,3 0-2 0,4 0 1 0,2-3 0 0,4-1 0 15,3-3-1-15,2-2-11 0,0 0-4 16,3-2 2-16,5-3-11 0</inkml:trace>
  <inkml:trace contextRef="#ctx0" brushRef="#br0" timeOffset="97408.37">19870 15973 987 0,'-9'-8'80'15,"4"5"-77"-15,5 3 6 0,0 0 23 16,6-3-21-16,5 3-8 0,5 0 22 0,2 0 7 15,6-4-3-15,4 1 24 0,5-1-5 0,0-3 0 16,4-2 7-16,3 2-11 0,-3-3-12 0,3 0-7 16,-1-1-1-16,-4 0-15 0,-3 1-1 15,1 1-1-15,-8-1-1 0,-2 2-1 0,-6 0 0 16,-2 3-3-16,-7-1 2 0,0 4-2 0,-8 2-2 16,0 0 0-16,-11-5 0 0,1 8-2 0,-3 1 0 15,0 4-1-15,-4-1 0 0,1 2 0 0,0 4 0 16,-1 3 1-16,4 2-1 0,1 2 1 0,2 4 1 15,1 2-1-15,3 2 1 0,2 3 1 0,4 0-2 16,0 1 1-16,3 0 0 0,3-1 0 16,1-1 0-16,2-2 1 0,0-1-1 0,2-1 1 15,0 0-2-15,1-1 1 0,-1-2 0 0,0 2-1 16,-1-2 1-16,-2 1 1 0,-2-1 1 16,-3-2 3-16,-3-1-3 0,0 1 1 0,-6-5 2 0,-1-2 0 15,-4 0-2-15,-3-3-11 0,-2-6-14 16,0 0-5-16,-1-5-106 0,-2 0-54 0,5-6 73 15,-3-2 117-15,6-1-118 0</inkml:trace>
  <inkml:trace contextRef="#ctx0" brushRef="#br0" timeOffset="97618.8">20626 15915 840 0,'-5'2'89'0,"1"8"-87"0,-2 6 26 0,-2 1 35 16,-2 7-15-16,-3 3-27 0,0 4 25 16,3 2-5-16,-1 2-6 0,-2-3 23 0,7 2-22 15,1-4 4-15,5-2 6 0,0-2-28 0,7-2 1 16,1-1-5-16,4-3-2 0,3 1-1 0,5-5-89 16,2 0-66-16,3-4 79 0,3-1 66 0,-2-3-72 15</inkml:trace>
  <inkml:trace contextRef="#ctx0" brushRef="#br0" timeOffset="97990.68">20948 16022 856 0,'-10'9'31'0,"1"6"-12"0,0 1 1 16,-1-2 6-16,1 6-5 0,0 2-5 15,1 1 11-15,3 0 3 0,1-1 2 0,2-1 4 16,2 0 3-16,5-1-5 0,1 0-5 0,5-3-2 15,3 1-7-15,2-3-2 0,2 1-2 0,2-7 0 16,1 0-3-16,2-2 0 0,1-6 0 0,0-2 0 16,0-3-1-16,-1-3 0 0,1-3 0 0,-2-2 0 15,-4-1 0-15,-3-4-2 0,-4 0 0 16,-3-2 0-16,-5-3-2 0,-1 0-3 16,-7-3 0-16,-6-1 1 0,-3-2-4 0,-2 1-1 0,-3 2 0 15,-2 2 0-15,2 0-1 0,-2 6-2 16,0 4 11-16,0 5-2 0,2 2 6 0,1 6 7 15,1 5 0-15,0 5-1 0,3 3 10 0,-1 5-7 16,4-1-6-16,3 3 1 0,2 2-9 0,6 0 1 16,3 0-1-16,5 0-1 0,3-1 1 0,7-3-6 15,1 0-25-15,7-2-8 0,0-2-21 16,4-4-221-16,3 0 244 0,2-4-79 0,0-6 110 0</inkml:trace>
  <inkml:trace contextRef="#ctx0" brushRef="#br0" timeOffset="98194.92">21313 15847 944 0,'-2'-6'95'15,"2"6"-93"-15,0 0 44 0,0 0 29 0,8 5 9 16,-1 2-16-16,1 4 20 0,2 4-1 0,4 1 4 16,-1 4 14-16,2 3-26 0,1 3-8 0,-2 5 2 15,0 2-36-15,-1 3-10 0,-1 0-7 0,-3 0 1 16,1-1-13-16,-8-1 3 0,-1-1-2 0,-3-1-6 15,-3-1 1-15,-5-1-99 0,-6-1-59 0,-5 3 78 16,-5 2 77-16,0-5-81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0-16T20:53:58.017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context xml:id="ctx1">
      <inkml:inkSource xml:id="inkSrc40">
        <inkml:traceFormat>
          <inkml:channel name="X" type="integer" max="2560" units="cm"/>
          <inkml:channel name="Y" type="integer" max="720" units="cm"/>
        </inkml:traceFormat>
        <inkml:channelProperties>
          <inkml:channelProperty channel="X" name="resolution" value="56.63717" units="1/cm"/>
          <inkml:channelProperty channel="Y" name="resolution" value="28.34646" units="1/cm"/>
        </inkml:channelProperties>
      </inkml:inkSource>
      <inkml:timestamp xml:id="ts1" timeString="2011-10-16T20:55:19.489"/>
    </inkml:context>
  </inkml:definitions>
  <inkml:trace contextRef="#ctx0" brushRef="#br0">9634 9227 4228,'-27'0'1537,"27"0"-576,0 0-64,0 0 352,0 0 545,0 0-609,0 0-641,0-27 1,0 27 256,0 0 127,0 0-95,0 0-128,0 0-129,-26-26-127,26 26-65,-27 0-31,0-28-97,1 28-96,-26-26-64,25 26-96,-28 0 0,31 0 0,-30-25 32,0 25 32,-24 0-128,24 25 64,-24-25 32,24 0 32,-24 26-128,-1 2 96,26-28-32,-26 26 0,24 1 96,-23-27-96,24 27 0,1-1 64,1 26-64,-1-25 32,-2 0 0,4 26-32,23-28 96,-25 2-160,29 26 96,-4-26 0,-25 25 0,26 3 0,-25-3 33,25 1-130,-26 0 194,28 27-97,-29-28 0,28 28 64,-2-28 0,4 3-32,24-3-256,-27 0 480,27-24-224,-27 24 0,27-25 64,0-1-32,0 1-32,0 0 0,0 26-64,0-28 32,0 29-32,27-28 0,-27 28 32,0-28-64,27 26 97,-27-25-65,24 26 0,-24-26-65,28 25 130,-2-24-65,1 24-33,0-25 66,-27-1 63,25 1 0,28 0 64,-26 26-160,0-28 32,-2 2 32,28 0 0,-26-27 32,25 26-32,1 1 64,2-27-96,-3 27 0,1-1 161,-1-26-193,2 0 64,26 0-128,-28 0 128,29 0-32,-30 0-32,30 0 0,-2 0 0,-1 0 64,2-26-32,-1 26 0,1-27-96,-1 27 128,-1-27 64,-23 1-160,24-1 64,1 0-32,-2 2 160,2-28 32,-1 26 0,-24 0 33,-5 1-193,5-28 96,-2 29 0,-27-28 32,27-1-64,-26 1-32,25 1 96,-26-28 65,28 1 95,-28 26-32,0-27-32,0 0 1,1 0-161,-27 28 160,27-28 32,-27 1-64,28-27-63,-28 27-33,0-1 32,-28 0-96,1 0-32,-26 1 0,1-1 128,-28 28 0,28-1 32,-28 0-63,-26 1-194,28-2 98,-4 28-1,-23-2-32,26 2 0,-27 26-65,27 0 33,0 0-192,25 0-288,-25 26-193,-1 2-96,28-2-928,-1 1-577,-26 0-3812</inkml:trace>
  <inkml:trace contextRef="#ctx0" brushRef="#br0" timeOffset="5809.33">6166 4643 7975,'79'0'-128,"-26"0"480,28-27 225,-3 27-1,55-26 609,-28 26 129,27-27-610,27 27-415,1-27-33,-1 27 32,-1 0-32,26 0 129,-24-25 159,26 25-159,-2 0-161,2 0-192,-27 0 320,25 0-96,-24 0 1,-28-28 63,0 28 32,-27 0 65,-23 0 31,-5 0-63,-22 0-193,-29 28-96,26-28-96,-25 0-64,-27 0-481,0 25-1313,0-25-2177</inkml:trace>
  <inkml:trace contextRef="#ctx0" brushRef="#br0" timeOffset="6738.38">10479 3134 15246,'0'-28'480,"0"28"-319,0 0 287,0 0 96,28 28-255,-1 24-129,0 1-128,-27-26-352,24 26-289,30-28-288,-27 2-961,0 0-2562</inkml:trace>
  <inkml:trace contextRef="#ctx0" brushRef="#br0" timeOffset="6890.39">10745 3079 1537,'0'0'13805,"0"27"-13453,0 1 673,0 24-352,26 1-545,-26-26-96,27 26-320,0-28-929,-1 29-1474,0-28-3106</inkml:trace>
  <inkml:trace contextRef="#ctx0" brushRef="#br0" timeOffset="7091.4">11195 3636 19090,'0'27'-513,"0"-27"417,0 25 128,0 2 32,0 1 0,0-3-160,0 2-32,27-27-577,0 27-320,-27-27-1793,25 0-6920</inkml:trace>
  <inkml:trace contextRef="#ctx0" brushRef="#br0" timeOffset="7221.41">11195 3319 18193,'-26'0'-192,"26"-27"-257,0 27-480,0 0-1025,0 0-672</inkml:trace>
  <inkml:trace contextRef="#ctx0" brushRef="#br0" timeOffset="7488.42">11459 3795 16207,'27'52'160,"-27"-24"64,0-28 353,0 0 832,0 0-352,0-28-961,0-24-448,0 25-161,0-26-480,28 1-512,-28-1-97,24 26 513,-24 0 929,27 27 417,-1 0 671,-26 0-191,28 27-192,-28 0-65,27-1-288,-3 1-256,4 25-576,-1 1-1603,-1-26-5412</inkml:trace>
  <inkml:trace contextRef="#ctx0" brushRef="#br0" timeOffset="7862.44">11989 3663 17136,'0'25'-64,"-27"30"576,27-3-31,0 0-65,0 28-96,0 0-192,27 25-384,-27-51 160,26 26 32,1-54 32,-27 1-64,0-2-64,0-25 160,0-25 96,0-2-288,0-26 96,-27-26 64,1-1-321,26 0-512,0 2-96,0-29 449,0 55-129,26-3 417,1 30 320,1-2 449,-4 27 288,-24 0-33,27 27-127,-27-2-96,0 2-257,0 26-96,-27-26-128,27 25-32,-24-24-352,24-28-577,-28 27-1473,28-27-2691</inkml:trace>
  <inkml:trace contextRef="#ctx0" brushRef="#br0" timeOffset="8173.46">12307 3663 16495,'0'25'288,"27"2"1154,-27 1-545,0-3-417,0 2-224,0 25-160,0-24-64,25 24-64,-25-25-288,27-1-32,0-26-33,-1 0-95,1 0 128,-2-26 159,-25-1-319,27 2-289,-27-30-416,0 30-256,0-2 1377,0 0 352,0 27 256,0 0 33,0 0 288,0 27 31,0-27-671,0 27-257,27-2-385,-27 3-512,26-1-704,1-27-802,-2 0-2401</inkml:trace>
  <inkml:trace contextRef="#ctx0" brushRef="#br0" timeOffset="8332.45">12705 3610 12011,'26'0'1025,"-26"0"1057,24 0-1089,3 26-321,1-26 33,-1 0-481,-1 0-128,26 0-480,-25 0-929,0 0-2018,-1-26-6855</inkml:trace>
  <inkml:trace contextRef="#ctx0" brushRef="#br0" timeOffset="8498.48">12863 3371 14958,'-26'107'1409,"52"-55"257,-26 28-353,0-2-128,26 2-641,-26-26-383,0-1-354,26-1-960,-26 1-1217,0-26-4869</inkml:trace>
  <inkml:trace contextRef="#ctx0" brushRef="#br0" timeOffset="9262.52">11195 4855 8744,'0'0'1505,"0"0"-480,0 27 224,0-27-64,0 53-160,0-28-448,0 29-321,0-28-96,27 1-64,-27 0 1,27-2 31,-2-25 0,2 0 0,-1 0-96,1-25-160,0-2-32,-2 0-129,-25 1 65,0-1-96,0 27-513,27 0-640,-27 0 95,0 0 930,26 27 96,1-1-65,1-26-383,-4 27-129,3-27 704,-1 0 354,2 0 1344,-28 0 865,27-27-320,-27 1-801,-27-1-448,27 0-321,-28-25-287,2 26-546,-1 26-960,27-27-1442,0 0-1120,0 27-2147</inkml:trace>
  <inkml:trace contextRef="#ctx0" brushRef="#br0" timeOffset="9422.53">11830 4908 13676,'0'79'0,"0"-52"97,0-1 95,0 1 320,0 0 33,0-27-673,0 25-1378,0-25-2530,27 0-4772</inkml:trace>
  <inkml:trace contextRef="#ctx0" brushRef="#br0" timeOffset="9521.54">11803 4670 10057,'0'0'769</inkml:trace>
  <inkml:trace contextRef="#ctx0" brushRef="#br0" timeOffset="9724.54">12149 5067 11242,'-28'0'1474,"28"-27"-385,-27 1 192,3-1-833,24-25-63,-28-1-161,28 26-448,0-26-1154,28 27-1120,-4-2-257,3 28-288</inkml:trace>
  <inkml:trace contextRef="#ctx0" brushRef="#br0" timeOffset="10027.57">12307 4960 13036,'0'0'2434,"0"0"-2274,0 0 513,0 0-385,27 0 385,25 0-33,-25-25-447,26 25-97,-1-27-32,-25 1 96,-1-1-160,-26 0 32,0 27-96,0-26-128,-26 26-65,-1-26 1,-25 26 96,25 26 192,1-26-32,-1 26 0,27 1 0,0 0 0,0-1-64,0 1-256,27-2-1410,26 2-1217,-1 0-3010</inkml:trace>
  <inkml:trace contextRef="#ctx0" brushRef="#br0" timeOffset="10272.58">12942 4855 14381,'-27'-27'0,"1"27"384,0 0-159,0 0-65,26 27-64,-27 0-160,27-27-96,0 26-417,27 1-224,-1-2 353,0 2-129,27 0 129,-26-27 416,-27 26 416,26 1 97,-26-27 127,0 27 65,0-27-96,-26 0-545,-1 25-449,-26-25-1344,27 0-2275</inkml:trace>
  <inkml:trace contextRef="#ctx0" brushRef="#br0" timeOffset="10467.59">13233 4324 11402,'28'-25'3235,"-28"25"-4260,0 25 705,0-25-865,-28 27 608,28 1 193,0-3-1890,0 2-4004</inkml:trace>
  <inkml:trace contextRef="#ctx0" brushRef="#br0" timeOffset="10603.6">13393 4351 13196,'0'0'256,"-27"28"-64,27-3 385,0 2-97,-27 0-383,27 26-1379,-28-28-11081</inkml:trace>
  <inkml:trace contextRef="#ctx0" brushRef="#br0" timeOffset="41477.37">11433 12460 7751,'-27'0'1986,"27"0"-1153,0 0 736,0 0 161,0 0-257,27 0-704,-27 0-161,53 0 129,-25-28-289,23 28-127,3 0-1,-3 0-32,30 0-63,-2-26-33,1 26-96,25 0 96,29 0-192,-2 0 32,0 0-32,26 26 0,-24-26-32,24 0 64,-26 0-64,-26 0 64,-28 0-352,-24 0-1,0 0-95,-54 0-96,0 28-866,-26-28-31,-29 0-801,28 26-64,-25-26-897</inkml:trace>
  <inkml:trace contextRef="#ctx0" brushRef="#br0" timeOffset="42033.4">12015 12936 3523,'-26'0'8168,"-1"0"-7560,-25 27-480,25 26 673,-26-27 160,26 54-192,-25-27-289,-1 27-96,1-1-255,25 26-97,-27-25 32,3 25-32,23-25-64,-25 27 32,26-27 0,2-28 0,25-25-225,0 26-543,0-53-1699,0 25-5925</inkml:trace>
  <inkml:trace contextRef="#ctx0" brushRef="#br0" timeOffset="42545.43">10429 14102 14669,'-28'0'929,"28"0"-705,0 0 193,0 26 608,0 1-449,0 25-351,28 1-161,-28 1 0,24-1-224,-24 0-801,26-26-961,2 26-1505,-28-27-3108</inkml:trace>
  <inkml:trace contextRef="#ctx0" brushRef="#br0" timeOffset="42682.44">10639 14207 2274,'0'28'12716,"0"-3"-12556,0 3-160,-26 26 0,26-29-256,0 28-1250,26 1-3010</inkml:trace>
  <inkml:trace contextRef="#ctx0" brushRef="#br0" timeOffset="42970.45">10851 14711 11915,'-53'53'480,"26"-26"-416,27 25 609,-26 1-97,26-27-415,0 28-161,53-27-321,-26 0 289,25-27 128,1 26 65,2-52 95,-5 26 64,-22-27 257,-1 27 319,0-27 97,-27-27-192,-27 28-64,0 1-353,-1-3-512,-22 3-320,23 25-353,-1 0-1057,1 0-2242</inkml:trace>
  <inkml:trace contextRef="#ctx0" brushRef="#br0" timeOffset="43295.47">11301 14764 10890,'0'79'160,"-27"-51"-416,27 23 224,0 3 1185,0 0-545,0-2-608,27-26-288,-1 1 192,28-27 96,-29 0 64,28-27-96,-26-25 64,1 26 64,-4-28 321,3 0 191,-27 28 257,0 1-96,-27-3-129,27 3 1,-24 25-161,24 0 97,0 25 63,-28 28-287,28-27-65,0 28-96,28 0-288,-28-28 64,24 26-673,29-25-544,-25-27-2178,23 0-9001</inkml:trace>
  <inkml:trace contextRef="#ctx0" brushRef="#br0" timeOffset="43468.48">11670 14818 12940,'-24'0'2274,"24"0"-1794,0 0 705,52 0 417,-25 0-609,26 0-673,-1 0-160,1 0-128,1-27-224,-2 27-801,-26 0-1409,-26 0-4164</inkml:trace>
  <inkml:trace contextRef="#ctx0" brushRef="#br0" timeOffset="43641.49">11830 14526 14381,'0'80'1377,"0"-27"-95,-27 26 351,27-26-416,0 27-544,0-1-705,0-26-673,0 0-608,27-1-1025,0-25-4228</inkml:trace>
  <inkml:trace contextRef="#ctx0" brushRef="#br0" timeOffset="44246.53">12202 15003 8520,'24'0'2466,"-24"27"-2754,0-1 256,0 0 416,28 27 289,-28 27 352,0-1 192,27 1-384,-27 0-513,0-2-192,0-52 352,26 2 161,-26-28 160,0 26 320,0-26-320,0-26-641,0-2-32,0-24-160,27-55-32,-27 28-96,25-26-289,-25 25-191,27 1-642,0 26-127,-27 0 929,26 25 608,1 28-96,-27 28 256,0-2 385,0 1 31,0 0-319,0 25-129,-27 1-96,27 0-160,-26-26-320,26-27-769,0 25-1282,0-25-2561</inkml:trace>
  <inkml:trace contextRef="#ctx0" brushRef="#br0" timeOffset="44564.54">12623 14976 11627,'0'0'0,"0"27"0,0 0 800,0-1 225,0 26-608,0 2-1,0-1-288,27-28-96,0 2 160,1 0 129,-2-27 95,-2 0-32,3-27 1,1 0-161,-1 2-192,-27-2-96,0-26-32,0 26 64,0 27-32,0-26 32,0 26 64,0 0 32,0 26-32,0 1-32,0 0-32,0-1-96,26 1-513,-26-2-512,26-25-897,0 27-1249,1-27-192,-27 0 992</inkml:trace>
  <inkml:trace contextRef="#ctx0" brushRef="#br0" timeOffset="44723.55">12969 15056 12299,'0'0'1730,"0"0"-1474,26 0 449,1 0 95,25 0-287,-25 0-129,27 0-192,-3 0-192,4 0-224,-29-26-1057,-2 26-2627,-24 0-5573</inkml:trace>
  <inkml:trace contextRef="#ctx0" brushRef="#br0" timeOffset="44903.56">13127 14764 14029,'0'27'672,"0"25"417,0 1 1057,0 1-736,0 26-770,0-2-543,0 2-290,0-1-479,28-26-610,-28-26-1632,24 0-9258</inkml:trace>
  <inkml:trace contextRef="#ctx0" brushRef="#br0" timeOffset="45516.6">14291 14843 13708,'-26'28'1154,"0"-28"-1058,0 25 576,26 29 449,-27-1-576,27 0-385,0-27-256,27 27 32,-1-26-32,26-1 64,-25-26-64,28 0 32,-31 0 32,2 0 96,2-26-32,-1 26 0,0-27-64,-27 0-353,0 27-63,0 0 288,0 0 0,0 27 224,25 0-64,-25 26 64,27-28-224,26 2-193,-26-27-127,25 0 191,-26 0 386,1 0 543,0-27 321,-27 2-64,0-2-32,0 1-32,-27-28-545,0 28-512,-26 0-161,28 0-416,25 26-896,-27-27-2275,27 27-7367</inkml:trace>
  <inkml:trace contextRef="#ctx0" brushRef="#br0" timeOffset="45682.61">14953 15082 10153,'26'80'1730,"-26"-27"-1154,0-28 834,0 2-225,0 0-1025,0-27-833,28 0-960,-28 0-1762</inkml:trace>
  <inkml:trace contextRef="#ctx0" brushRef="#br0" timeOffset="45819.61">14979 14738 14093,'0'0'1826,"0"-27"-2659,0 27-384,28 0-705,-28 27-4068</inkml:trace>
  <inkml:trace contextRef="#ctx0" brushRef="#br0" timeOffset="46036.63">15218 15347 5765,'27'-27'2658,"-27"1"-1376,0-28 1216,-27 2-800,27-28-545,0 28-833,0-1-608,0 0-769,0-1 384,27 54 705,-27-25-224,26 25-1730,-26 25-2914</inkml:trace>
  <inkml:trace contextRef="#ctx0" brushRef="#br0" timeOffset="46525.65">15482 15162 9577,'-24'0'960,"24"0"-1024,24 0 2114,3 0-224,27 0-1185,-3 0-385,4 0 128,-2-27 33,-1 0-225,1 1 32,-26 26 64,-27-26-63,0 0-33,0 26-128,-53-27-96,26 27-160,-25 0 128,-1 0 64,-2 0 0,4 0 32,25 0-32,-2 27 32,28-1 224,0 0 32,28 0 96,-2 28-31,25-28-33,4 1-192,-2-2 0,-1 2-224,1-27 0,-1 0 0,-25 0-160,-27 0-961,27 0-833,-27-27-3812</inkml:trace>
  <inkml:trace contextRef="#ctx0" brushRef="#br0" timeOffset="47357.7">16357 14342 10249,'0'0'2467,"0"25"-1891,0-25 1442,-27 53-545,27-26-1088,-27 26-353,27-1-128,-25 2-737,25-1-1794,0-28-3266</inkml:trace>
  <inkml:trace contextRef="#ctx0" brushRef="#br0" timeOffset="47479.71">16543 14447 13933,'-28'27'-481,"28"-1"-672,-26 26 128,26 2-1441</inkml:trace>
  <inkml:trace contextRef="#ctx0" brushRef="#br0" timeOffset="69308.95">5874 3344 4772,'27'27'993,"-27"-27"-897,0 27 320,0-1 641,28 28-416,-28-28 448,0 26 192,0-25-544,0 26-64,0 26-129,0 1-192,0 0-63,0-28-1,0 28-128,0-27-64,0 27 32,26-28-96,-26 2 32,0-1-64,0-1 33,0 1-1,0-26 128,0 25 0,0-24-64,24-28 0,-24 25-64,0 2 32,0-27 32,27 0 128,-27 0 65,0 27 63,28-27-96,-1 0 65,-1 26-1,0-26-64,0 27-64,1-27-64,26 27 33,-27-27-65,27 0 128,28 0 32,-30 0-96,30 0 64,-2 0-288,-26 0 161,26 0-130,-26 0 1,-1 0-64,28 0-96,-28-27 32,2 27 64,24 0 96,-23 0-96,24 0-96,1 0-97,-28 0 193,28 0 0,-28 0 0,29 0 32,-4 0 32,-22 0-32,24-27 32,-26 27 0,26 0 0,-26 0 64,26 0 32,-26 0 0,26 0-64,2 0 64,-2 0-64,-1-26 32,2 26-96,-1 0 128,1-27-96,-1 27 32,2 0 0,-2 0 32,-26 0 0,26 0 64,-1 0-64,2 0 32,-1 0 0,2 0 32,-2-27-31,-26 27-1,26 0 0,-26 0 96,-1 0 32,2 0-64,0 0-128,-30-25 64,3 25 0,28 0-32,-29 0 0,-2 0-64,4 0 64,-1 0 64,0 0-32,-1 0-32,-26 0 1,0 0-66,0 0 130,0 0 95,0 0-32,0 0-160,0-28 64,0 28-64,0-25 32,0 25-128,0-27 0,-26-25-128,26-3-289,0 3-95,-27-1-353,27-26 192,-27-1 385,27 0-65,-28 2-31,4-29-193,24 27-288,-26-25-769,26-1 545,0 26 897,0 0 1473,0 28-288,0 26-801,0-29 32,0 30 96,0 25 353,0-27-32,0 27-449,0-25-192,0 25 31,0 0-63,-28 0-288,1 0-449,0 0-224,-25 25 513,-1-25 63,-26 27 161,-1-27 96,2 0 223,-28 0 226,-27 0 511,1 0-31,-53 0-353,-26 0 417,-2 0 800,2-27 609,-2 27-768,2 0-1026,-26 0-288,23 27 385,4-27-129,23 0-128,28 0-64,1 25-192,0-25 160,26 28-160,-2-1-641,28-1-1889,28 26-6439</inkml:trace>
  <inkml:trace contextRef="#ctx0" brushRef="#br0" timeOffset="73386.19">13445 11346 4868,'0'0'2370,"0"0"-1537,0-26 1089,0 26 96,0 0-385,0 0-415,0-26-450,0 26-255,0 0 31,-26 0 33,0 0-321,-1-27-32,0 27 33,-25 0-97,-2 0 128,0 0-352,-24 0 64,-28 0 32,0 0-32,-1 0 64,-25 0-96,27 0 96,-27 0-96,0 0 128,-28 0-128,28 0 128,0 0-160,0 0 64,-2 0 0,29 0-32,0 0-224,25 0 512,1 0-288,26 27 0,1-27 32,25 0-32,0 26-32,-1-26-96,2 0-129,26 0-31,0 0 224,0 0-64,0 0 96,0 0 32,0 0 32,0 0 0,0 26 0,0-26 0,0 0 32,-24 26 32,24-26 32,0 27-96,0 0 0,0-1 64,24 1 0,-24-2 32,0 2 193,26 1-65,-26 24 0,0 0 0,0 3-160,0 23 0,0 2-64,0-26 0,0 24-192,0 2 32,28-26 128,-28-1 64,0-1-64,-28-25 160,28 26-256,0-26 224,-26-27-96,26 26 96,0-26 0,0 0 0,0 0 32,26 0 65,-26-26-97,28 26-192,-28 0 96,27-27-129,0 27 129,-2 0 0,2 0-64,26 0-32,-1 0 160,1 0-96,26 0 32,1 0-32,-1 0-224,26 27 32,3-27 96,-3 26 64,1-26 128,-1 26-96,3-26 96,24 26 64,0-26 32,0 28 96,-25-28-160,25 0-160,0 0 96,0 0-192,-27-28 160,0 28-192,-23-26-32,-4 26 160,-24-26-32,-2 26-129,1 0 65,-26 26 160,-1-26-32,0 0 64,-26 0-320,26 26 544,-26-26-288,0 0 96,0 0-32,0 0-32,0 0 96,0 0 97,0 0-193,0 0 0,0-26 0,27 0 0,-27 0 96,0-1-128,0-26 128,0-1-160,0 1 96,0-26 32,-27-1 0,27 28-64,0-28-64,0 28 160,-26-28 192,26 27-192,-26 25 225,26-24-321,0 25 64,0 2-32,0-30-64,26 30 0,-26-2 64,0 1-64,26 26 96,-26-27 160,-26 27 160,0 0-288,-27 0 193,0 0 95,-26 27-320,0-27 32,-29 0-32,-24 0-96,0 26-480,-52-26-577,26 27-1089,-29-2-8905</inkml:trace>
  <inkml:trace contextRef="#ctx1" brushRef="#br0">13494 17283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6:31:47.09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9">
        <inkml:traceFormat>
          <inkml:channel name="X" type="integer" max="10980" units="cm"/>
          <inkml:channel name="Y" type="integer" max="73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9-21T06:32:46.721"/>
    </inkml:context>
  </inkml:definitions>
  <inkml:trace contextRef="#ctx0" brushRef="#br0">9051 5670 1350 0,'-21'1'19'16,"107"-11"-9"-16,4 0 1 15,0 0 1-15,3 0 4 16,-2 2-1-16,3-5 1 16,-4 0 2-16,0 1-1 15,1 0 2-15,2 1-5 16,-4 3 2-16,-7-2-4 15,1 0-1-15,-5 4-1 16,-3 0 0-16,0-1-1 16,1 4 0-16,-6-1 1 15,-1-1-3-15,-2 3 2 16,-2-1 0-16,-1-2-3 16,0 3 3-16,-2 1 1 0,0-1 0 15,-4 2 0-15,2 0 0 16,-2 3 1-16,-1-2-1 15,-3 4 4-15,-2-1-3 16,-4-1-2-16,-3 3 1 16,-2-1-1-16,-4 2 1 15,2-1 0-15,1 0 3 16,-3 0-1-16,1 0 2 16,-3-1 2-16,1-1-1 0,-3 0 3 15,-2-2-3-15,-6-1 2 16,-4 2-12-16,-3-3-101 15,-4 1-132-15,0-1 198 16,-5 0-28-16,-2 0-28 16</inkml:trace>
  <inkml:trace contextRef="#ctx0" brushRef="#br0" timeOffset="548.78">11935 4224 383 0,'-7'42'75'0,"1"2"-20"15,-2 5-8-15,2 2 71 16,0 8-4-16,2 9-7 16,3 4-6-16,4 2-12 15,2 2-3-15,2 6-7 16,4 1-13-16,3 3-17 15,0-3-5-15,0-6-14 16,-2-1-4-16,-2-5-7 0,0-2-1 16,-4-4-15-16,-1-6-26 15,-4-3-136-15,-1-4 146 16,-2-8-19-16,-2-3-16 16</inkml:trace>
  <inkml:trace contextRef="#ctx0" brushRef="#br0" timeOffset="1556.27">11750 4359 347 0,'0'-11'84'16,"-6"0"-15"-16,-2 1-19 15,-5 0 80-15,-2-2 1 16,-8 2-21-16,-3-2-10 16,-9 2-17-16,-2 0-5 15,-7 3-11-15,-5-1-9 0,-11 5-16 16,-5-4-8-16,-8 5-4 15,-2 1-3-15,-6 0 0 16,-3 1 0-16,-9-3-4 16,-2 2-1-16,-1 1-2 15,0 5-1-15,-3-2-5 16,-6 4-3-16,-2-1-5 16,-1 0-2-16,4-1 0 15,1 1 0-15,-4-5-2 16,1 1 1-16,3-2-1 15,3 0 0-15,5-3 0 16,-3-2 0-16,1 3-1 16,1-1 0-16,10 2 2 15,1-3-3-15,7 4 0 16,-1 0 0-16,-1 0 0 16,6 4 0-16,5 2-3 15,3 2 2-15,5 3-2 0,3 2 3 16,2 1-2-16,6 3-1 15,8 0-1-15,2-1 0 16,2 3 1-16,3-1-1 16,2-2 1-16,0 0-2 15,2 1 1-15,3-4 1 0,2 2 1 16,2-3 2-16,3-1 0 16,1 2 1-16,4-2 1 15,0 0 1-15,3 0 2 16,-1 0 1-16,1 1 2 15,-1 2 1-15,2 2-2 16,-1 3 1-16,2 2 0 16,0 1 1-16,3 6 0 15,-1 3 1-15,2 5 3 16,0 4 1-16,2 5 2 16,3 2 2-16,1 6 0 15,1 7 2-15,6 6 3 16,0 4-2-16,4 2 0 15,2 2-1-15,2 2 3 16,2 1-1-16,0-1 1 0,1-3-2 16,-1-7-2-1,2 0-1-15,-4-8-6 0,0-6-40 16,-1-4 29-16,-3-5-2 16,-2-20-5-16</inkml:trace>
  <inkml:trace contextRef="#ctx0" brushRef="#br0" timeOffset="6206.5">12674 3780 279 0,'5'0'37'0,"0"0"15"0,3 0 2 0,-1-2 1 0,2 0 16 16,2-1-14-16,-1 1 17 0,2 1 9 15,2-2-4-15,3 1-4 0,0-1 7 0,4 1-8 16,-1-2 1-16,2-1 3 0,2 1-12 0,0-2-10 15,5 4-7-15,-2-3-1 0,2-1-13 0,2 2-6 16,4 3-4-16,-1-3 1 0,4 2-10 0,2 0-4 16,-1 0 1-16,3 2-5 0,3 0-4 0,-1 0 0 15,1 0-2-15,4 0 1 0,-2-1-1 0,5-1 0 16,1 2 5-16,1 0-2 0,0 0 4 0,2 0 5 16,1 0 1-16,-2 0 0 0,2-2 6 15,0 2-2-15,-2 0 0 0,2 2 1 0,-2 0-3 16,3 0 0-16,-2 2 1 0,-2 1 0 15,-2 2 0-15,-1-1-1 0,-1 3-2 0,-3-2 2 16,0 1-2-16,-1 2-3 0,-1 1 0 0,-2-1 0 16,-2 1-2-16,-3 4-2 0,-3-2 1 0,-3 3 0 15,-2-1-1-15,-3 1 0 0,-4 0 0 0,-2 1-1 16,0 2 0-16,-2 1 1 0,-1-4-2 0,-1 3 1 16,-1-3-1-16,1 3-31 0,-4-4-52 0,1-1-30 15,-1-1-60-15,0-3 4 0,-2-2-81 0</inkml:trace>
  <inkml:trace contextRef="#ctx0" brushRef="#br0" timeOffset="19178.68">6380 15585 164 0,'6'-2'13'0,"-1"-1"-13"16,2 2 16-16,-1-1-14 0,4 0 26 0,0 2 4 16,1-1 6-16,2 0 4 0,1 1 4 15,2 0 5-15,3 0 0 0,1 0-2 0,2 0 2 16,0 0-3-16,4 1-7 0,2 2 0 0,2-1 0 16,1 3-9-16,3-1 5 0,3 2-1 0,4-2-2 15,4 1 4-15,4 1-2 0,1-1 2 0,7 0 4 16,4-2-4-16,2 4 1 0,2-5-2 0,7 0 3 15,0-2 0-15,5 0-2 0,2 0-1 0,3-3-1 16,2-3-3-16,5-4-1 0,2 0 0 16,-2-5-2-16,3-1-2 0,-2-2-5 0,2-3-1 15,0-3 0-15,-1-1-7 0,-4 0-1 0,-1-4 0 16,-1 2-1-16,0-1-2 0,-4-2 1 0,-1 3-6 16,-3-2-18-16,-3 0-4 0,0-1 1 15,-5 1-18-15</inkml:trace>
  <inkml:trace contextRef="#ctx0" brushRef="#br0" timeOffset="22234.07">14001 8607 417 0,'29'4'29'0,"5"2"3"15,3 0-12-15,2 2 48 0,4 2-24 0,4-3 7 16,1 2-3-16,4-1 2 0,5 1 10 0,3-2 10 16,4-1-3-16,3 1-3 0,1-4 9 15,4 1-7-15,4-2-3 0,5 0 4 0,3 0-13 16,0-2-10-16,1 0-3 0,2-5 1 0,2 3-13 16,1-1-5-16,-2 0-1 0,0-2-2 0,-3-2-5 15,3 3-4-15,-2 0 0 0,-1-2-1 16,2 2-4-16,-7-1 0 0,-1 1-17 0,-2 1-17 15,0 1-12-15,-2 0 2 0,-4 1-26 0</inkml:trace>
  <inkml:trace contextRef="#ctx0" brushRef="#br0" timeOffset="32310.64">12667 10643 56 0,'-2'2'-6'0,"-2"3"6"0,0 4-9 16,-1-2-31-16,0 4 40 0,-1 2 0 0,0 4 0 16,0 0 0-16,-3 6 1 0,-1-1 0 0,2 2 8 15,-2 2 1-15,-1 4-1 0,0-3 8 0,1 6-3 16,-1 1 1-16,-1-2 1 0,3 1-3 0,-1 2-5 16,0-2-1-16,0 0-1 0,1-2-4 0,1 1-1 15,-1-1 0-15,2 2 0 0,-1 2 0 0,3-2-1 16,0 2 2-16,2-2 2 0,1 2 0 15,2-5 33-15,2 1-10 0,1-5-5 0,4 0 25 16,-1-2-23-16,2-2 5 0,2-4 10 0,0 1-34 16,1-1 1-16,0-4-2 0,2 1 0 15,0-2 0-15,2 0 6 0,-1-4 9 0,0-1 1 16,1-2 11-16,1 0 2 0,-1-5 1 0,1-1 1 16,1 0 6-16,1-3-6 0,0-3-5 0,-1-3-4 15,3 0-5-15,0-6-4 0,1 2 0 0,1-4 0 16,0-3-3-16,-3-2-2 0,-1-4 1 0,2-1 0 15,-3-3 0-15,1-3 1 0,-2-2 1 0,-4-4 0 16,2 2 1-16,-1 0 1 0,-1-2-1 0,0 2-1 16,-3 0-1-16,0 2-4 0,0 0 1 0,-3 1 1 15,0-5-5-15,-1 1-1 0,-3 0-1 0,0-5 2 16,-1 1-1-16,-1 1-1 0,-1-1 3 16,-3 5-4-16,-1 0 2 0,-1 5-3 0,-2 0 1 15,0 5 0-15,-1 2-4 0,-2 3 3 0,1 3-4 0,-2 0 2 16,0 1 0-16,-1 3-1 0,0 3 1 15,0 2-1-15,1 2 0 0,0 4-1 0,-2 0 0 16,3 4 0-16,-1 1-1 0,0 6 0 0,1-1-1 16,-2 2 1-16,-1 4 0 0,2 0 1 0,-4 3 1 15,1 1-1-15,0 1 1 0,0 3-44 0,1 3-31 16,0 1-14-16,2 3-61 0,-3 2 5 0,4 0-65 16</inkml:trace>
  <inkml:trace contextRef="#ctx0" brushRef="#br0" timeOffset="34524">13589 11930 1 0,'34'6'0'0,"3"1"0"16,0-1 0-16,0 1 0 0,1 0 0 0,1-3 0 16,-1 1 0-16,0 1 0 0,0-1 0 0,-1 0 0 15,2-2 0-15,-1 4 0 0,-1-4 0 0,5 2 0 16,1 1 0-16,0-2 0 0,0 1 0 0,3-1 0 15,-1-2 0-15,1-1 0 0,1 3 0 0,-1-4 0 16,0 1 0-16,2-1 0 0,2 2 0 0,0-1 0 16,3-1 0-16,-2 0 0 0,4 0 0 0,-1 0 0 15,0 0 0-15,1 0 0 0,-1-1 0 16,1-2 0-16,2 3 0 0,1-4 0 0,0 2 0 16,0-2 0-16,0 2 0 0,0-4 0 0,1 2 0 0,-1-1 0 15,0-1 0-15,-2 0 0 0,3-1 0 16,-1 0 0-16,1 0 0 0,0-1 0 0,2-2 0 15,-2 1 0-15,-1-1 0 0,4-1 0 0,-3-1 0 16,0 0 0-16,2-1 0 0,-2-1 0 0,0 2 0 16,0-4 0-16,-1 2 0 0,2-1 0 0,0 0 0 15,-3-1 0-15,3 2 0 0,1-1 0 0,-2-1 0 16,0 1 0-16,-1-2 0 0,0 1 0 16,0-3 0-16,1 3 0 0,-1-1 0 0,0 0 0 15,-1-1 2-15,0-1 1 0,-2 1 1 0,1 0 0 16,-3-1 1-16,0-2 1 0,-1 0 1 0,1-1-2 15,-1 0 1-15,1-2-2 0,1 0-1 0,-1-1 0 16,0-2-1-16,0 1 1 0,-1 1-1 0,1 1 0 16,1 1-1-16,-2 1 1 0,0 1 0 0,0 0-10 15,-3 2 1-15,2-1 2 0,-2-2 5 0,-2-1-5 16</inkml:trace>
  <inkml:trace contextRef="#ctx0" brushRef="#br0" timeOffset="59134.5">6145 4368 238 0,'-3'-17'17'0,"4"2"-2"0,1 4 1 0,0-5 0 0,0 0 16 16,2 0-4-16,-1 0 1 0,2 1 7 0,0-2-4 15,0-2 21-15,-1-2-5 0,1 3-5 16,1 0 21-16,0 1-9 0,-1 1 4 0,1 0 7 16,1 1-13-16,-1 3-1 0,0 2 0 0,-1 4 0 15,0 1-1-15,0 1 2 0,0 4-1 0,0 5 2 16,-4 3 0-16,1 3-1 0,-1 5-1 0,2 6-1 15,-3 4-4-15,0 6-6 0,-1 1-2 0,-2 8 1 16,0 5-10-16,-2 2-2 0,-2 7-2 0,1 6-1 16,0 4-3-16,0 4-3 0,0 8-1 0,-3 4 1 15,3 5-4-15,-1 3-1 0,0 1-1 0,0 7 0 16,-2 0-2-16,1 7-2 0,0 3 1 0,2-2 0 16,-3 2-2-16,2 8 1 0,0 2 0 0,-3 0-1 15,2 1 1-15,2 5 0 0,-1 2 0 0,-2 2-1 16,2 3 0-16,-1 4-1 0,1 0 0 15,1 7 1-15,-2-1-2 0,-1 5 0 0,-3-2-1 16,1 6 1-16,-1 4-1 0,-2-2 1 0,1 5-1 0,-1 3 0 16,-1 3-1-16,-2 3 1 0,1 3 0 15,-1-2-1-15,0 1 1 0,-1 9-2 0,1-6 2 16,0 0-1-16,-2 3 0 0,2-4-2 0,1-4 2 16,-1 7-2-16,1-5 1 0,1 0 0 0,-1 3 3 15,2-6-4-15,2-7 2 0,0 13-2 0,-1-1 1 16,5-14 0-16,-5 5-2 0,3 5 2 15,2-8-4-15,-2 1 3 0,-2 8 0 0,0-11 0 16,3-4 0-16,-3 12 0 0,3-6 0 0,-5-9 0 0,3 7 0 16,-1-2 0-16,2-8 0 0,-3 2 0 15,2 1 1-15,0-5-1 0,-1-5 0 0,2 3 0 16,-1-2 0-16,0-5 1 0,1 2-1 0,-1-1 0 16,1-8-1-16,0-1 1 0,1 1-1 0,1-3 0 15,-2-7-1-15,3-4 0 0,-2 0 1 0,3 0 0 16,0-7 0-16,-1-9 0 0,2-3 1 0,-1 3-2 15,3-4 1-15,0-3 0 0,2-7-1 0,0-3 0 16,-1-1 0-16,2-3 0 0,2-2 0 0,1-5-1 16,1-2 1-16,1-3-1 0,1-3 1 0,3-2-1 15,-1-2 1-15,4-6-1 0,1-3 0 0,2-3 0 16,0-2 0-16,2-6 1 0,4 0 0 0,1-5 0 16,0 0-1-16,2 0 1 0,0-3-1 0,2-3-2 15,2-3 1-15,1-3 0 0,0-2-2 0,3-3 0 16,2-1 0-16,3-4 1 0,3-2 0 0,3 1 1 15,2-4-1-15,2-2 0 0,1 1 1 0,2-3 0 16,-1-1-1-16,2-1 1 0,1 0-1 0,3-4 1 16,1 1 0-16,3 2 0 0,3-6 0 15,0 2 0-15,3 0 0 0,1-3 0 0,2 3 1 16,2-4 0-16,2-1 0 0,1 1-1 0,2-1 2 16,0 1 0-16,2 1 0 0,2-1 0 0,1 2 1 15,0-3 2-15,0 3 0 0,-1 0 1 0,3 2 1 16,3 1 2-16,2 0-1 0,1 3 1 15,-2-3 1-15,1 2-1 0,0 3 0 0,5 0 2 0,-1 0-2 16,1 0 0-16,-3 3-2 0,0-1 1 16,2 4 0-16,4 2-2 0,0-3 0 0,-3 1-1 15,0-1-1-15,0 2 0 0,1 1 0 0,4-2 0 16,-2 0 0-16,-2 0 0 0,-1 2 0 0,4-2 1 16,1 0 0-16,1 0-1 0,-2 0 0 0,-2-1 0 15,2 1-1-15,3-1 1 0,1 1-1 0,-4-3 0 16,0 1 0-16,-1 1 0 0,3-2 1 0,0 3-1 15,0-3 1-15,-4 1 0 0,-2-1 0 0,2 2-1 16,2-1 2-16,-2 2-1 0,-3-3 0 0,-3 0 2 16,-1 2-2-16,5 0 0 0,-4 0 0 0,0-1 2 15,-3-1-2-15,-2 4 1 0,-1-2 0 0,0 1-1 16,-1-1 2-16,-2 1 0 0,-3 0 0 0,-4-1 0 16,0 1 1-16,-1 1-1 0,-1 0 0 0,-4-1 1 15,1 1-2-15,-4-3 1 0,1 3 0 0,-5-4 0 16,0 2 1-16,-3 0-2 0,-2-2 2 0,-1 1 0 15,-3 1-1-15,-2-3 1 0,-3 2 0 16,2 0-1-16,-2-3 2 0,0-1 0 0,-3 0 0 16,-1-4-1-16,-3-1 1 0,-3-1 0 0,-2-1 2 15,-3-2-1-15,-2-2 1 0,0-1 2 0,-2-3 0 16,-2-2 0-16,0 1 3 0,0-8-1 0,-1-3 0 16,1-2 0-16,-2-5-1 0,-1-5-1 0,-1-2-1 15,1-1 1-15,-2-2-3 0,0-4-1 0,1-1 0 16,-3-1-1-16,0-2-2 0,2-5 1 15,-2-4-1-15,0-2-1 0,-2-2 0 0,-1-5-1 16,-1 0 1-16,1-8 0 0,-2-1 0 0,-1-1-1 16,-1 1 1-16,1-5-1 0,-1-4 1 0,1 0 0 15,-1-2-1-15,-1 1 1 0,0-5-1 0,-1-2 1 16,1-4-2-16,-2-3 1 0,3 1 1 0,-3-3-2 16,1-2 1-16,-3-7 1 0,2 3-1 0,2-2 1 15,-3-1 1-15,0-4 0 0,-1-2 1 0,1-2-1 16,-1 1 2-16,1-1 0 0,-1-3 0 0,0-5-2 15,0 0 0-15,0-3-1 0,1 2 0 0,-1-5-1 16,1-2-1-16,0-4 1 0,0 2-1 0,1-2 1 16,-1-1-1-16,1-2 0 0,-1 1 1 0,-1-5 0 15,3-1-1-15,-2 4 1 0,0-4 0 16,-1-3-1-16,1-1692 1 0,-1 3389-1 0,0-1696 1 16,0-4-1-16,0 5 0 0,-1 1 0 0,-1-5 0 15,1 1 0-15,0 3 1 0,-2-2-1 0,3 2 0 0,-2 1 1 16,0 0 0-16,1 0 0 0,1 0 0 15,0 4 0-15,0-1-1 0,2-1 1 0,1 0-1 16,0-2 0-16,3 1 0 0,0 2 0 16,2 3-1-16,0-5 1 0,2 1-1 0,0 4 1 15,-1 0 0-15,2-1 0 0,1 3-1 0,0 1 1 16,0 2 0-16,2-1 0 0,-1 6 0 0,3 3 0 16,0-2 0-16,2 4 0 0,-2 1 0 0,1 6 0 15,2-1 1-15,1 4-1 0,-1 2 1 0,-2 0 0 16,1 3 0-16,2 4 0 0,-2 3 0 0,2 0 0 15,0-1 1-15,-2 5-1 0,2-1 1 16,-1 4-1-16,-1-2 1 0,-1-1 0 0,0 5-1 0,-1 4 0 16,0 1 0-16,-3 5 0 0,3 0 0 0,-2 4-1 15,1 5 0-15,-3 4 1 0,0 3 0 0,-1 4-1 16,-1 4 1-16,-3 0 0 0,1 5 0 0,-3 2 1 16,-3 2-1-16,-2 2 2 0,0 4-1 15,-5 1 0-15,0 5 0 0,-4 5 2 0,-3 0 0 16,-3 4-1-16,-2 5 2 0,-6 2-2 0,-1 2 1 15,-6 5 0-15,-1 0-1 0,-6 3-2 0,-3 2-1 16,-5 4 1-16,-6 0-1 0,-5 4-2 0,-4 1 1 16,-6 1-1-16,-3 1 0 0,-2 5 0 0,-8 0 0 15,-3 6 1-15,-2-4 0 0,-3 5 1 16,-2 2 0-16,-5-1-1 0,-2 3 1 0,-8-1 0 0,3 0 0 16,-2 0 1-16,-2 0-1 0,-5-1 0 15,-2-2 0-15,-2 4 0 0,2-4 1 0,-3 3-1 16,-2-5 1-16,-4 3 0 0,1 0 0 0,3-2 0 15,-3 2-1-15,-2-3 0 0,-1-2 1 0,-1 1-1 16,0 1 0-16,-4-1-1 0,1 0 0 0,-2 1-1 16,-3-1 1-16,-2 0 0 0,1 2-1 0,-2-2 0 15,0 0 0-15,-1-1 1 0,1-1-1 0,-2 1 1 16,1-3 0-16,2 2-1 0,-2-1 2 0,3 3-3 16,0-1 2-16,-1 3-1 0,0-2-1 0,2 4-1 15,0 1 2-15,-1 1-2 0,3 0 2 0,0 0 1 16,2 1-1-16,2-1 1 0,0 2 1 0,0 0 0 15,7 0 0-15,3-1 0 0,2-1 0 0,0 0-1 16,5 0-13-16,9 0-4 0,2-1-8 0,1 0-58 16,2 0-41-16,8-4-17 0,5 2-83 0,5-3 4 15,1-2-63-15</inkml:trace>
  <inkml:trace contextRef="#ctx1" brushRef="#br0">22180 6878 0</inkml:trace>
  <inkml:trace contextRef="#ctx0" brushRef="#br0" timeOffset="61649.87">10385 10491 119 0,'-25'9'6'0,"-1"1"-6"0,3 0 5 0,-2 1-20 16,-2 1 29-16,0 3 2 0,1 3 0 0,-3 0 2 15,3 4 2-15,-1 2 0 0,1 4 10 0,-1 0-2 16,1 4-1-16,0 0 8 0,2 3-9 0,1 3 1 16,1 0 2-16,0-1-12 0,2 5 3 0,1-2-2 15,0 3 0-15,3 1 1 0,1 2-1 16,-1 1 1-16,5 1 0 0,-1 0-2 0,3 0-1 0,3 0-1 16,2-1-1-16,1 0-1 0,1-1-2 15,2 1 0-15,3 1 1 0,-1 1-2 0,3-2 2 16,1 1 0-16,4 0 2 0,1-3 1 0,4-1 4 15,1-2 0-15,3-5 0 0,2-1 3 0,3-3-1 16,1-1 2-16,1 0 0 0,1-2 1 0,3 3 4 16,0-1 2-16,3-1 0 0,0 1 6 0,-1-2-1 15,4-1-2-15,1-2-1 0,1 2-4 0,1-6-6 16,2-1-3-16,0-1 1 0,2-3-9 0,3 0-1 16,1-4 2-16,0-1-1 0,-1 0 1 0,1-2 5 15,0-3-1-15,-1 1 1 0,-1-5 4 0,1 1-4 16,-1-2 2-16,0-1 1 0,0-2-4 15,3-2-1-15,1 1 0 0,-1-5-1 0,-1 1-1 0,0-5 1 16,0 0 1-16,-3-2-1 0,2-2 0 0,-2-2 1 16,-1-1 0-16,3-4 1 0,-1 0 0 0,0-2-1 15,1-3-1-15,-3-4 0 0,-2-1 0 0,-3 0-2 16,-1-2-2-16,-2 0 1 0,-1 0-3 0,-3-3 1 16,-3 1 0-16,2-1-1 0,1-1 0 15,-4-1-1-15,1 1 3 0,-3-6-1 0,0 1 0 16,-2 0 2-16,-2-2-1 0,-1 2 0 0,-2-1 2 15,0 2-2-15,-5-2 1 0,1 2 0 0,-1 1-1 16,0 1-1-16,-5 0 0 0,1-5 0 16,-3 2-1-16,-3 0 0 0,3-1 0 0,-6 1-1 0,0-1 0 15,-4 2 0-15,0 1 0 0,-4-1 0 16,0 1 0-16,-2 0 2 0,-2-1 0 0,-2 3 0 16,0 0 2-16,-4-2 7 0,0 3-1 0,1-1-2 15,-4 2 3-15,-2 0-3 0,-1 4 3 0,0 3-9 16,0-3 0-16,-2 1 0 0,0 5-3 0,-3-3 0 15,4 2-2-15,-4 3 1 0,1-5 0 0,-1 5 0 16,-3-1-1-16,0 3 0 0,-1-1 0 0,-2 4 1 16,-2 0-2-16,-2-2 0 0,1 8 0 0,-3-3 0 15,1 2-1-15,0 2 1 0,-1 2-1 0,3 2-1 16,-2 1 0-16,-2 2-1 0,-1 0 1 16,-1 4-1-16,-1 1 0 0,-3 0-1 0,3 1 0 0,-6 3 0 15,4 2-2-15,1-1 0 0,0 4 0 0,1 0-2 16,2 4 1-16,-3 2-4 0,1 1-2 15,-1 1-1-15,-2 1-4 0,2 5-11 0,-1-1-5 16,2 1-3-16,-2 1-12 0,2 4-32 0,3 0-6 16,-1 1-3-16,1 2-34 0,0 1-61 0,0 1-52 15,2 4 60-15,-1 1 176 0,4 2-134 0</inkml:trace>
  <inkml:trace contextRef="#ctx0" brushRef="#br0" timeOffset="62680.43">12334 10611 15 0,'1'0'47'0,"0"0"6"0,1 0-1 15,-1 0 3-15,0 0 1 0,0 0 2 0,1 0 1 16,-1 0-1-16,0 0-4 0,0 0-1 0,0 0-4 16,33 6-10-16,-27-7 1 0,2 0-1 15,1-1-10-15,1 1-3 0,1-1-2 0,0 2 0 16,1-5-4-16,0 1 0 0,3 2-2 0,0 0 0 15,0-3-1-15,2 2-5 0,-1 0-1 0,0-3 1 16,3 1-5-16,0 4-2 0,0-5 0 0,2 2-2 16,0-1-1-16,1 1 0 0,1 1-1 0,-1-4 0 15,-3 4 0-15,2-6 0 0,-2 4-1 0,0-1-1 16,-4 2 0-16,-1-1-35 0,-2 3-11 0,2-1-5 16,0 2-39-16,-4 1 2 0,0 0-32 0</inkml:trace>
  <inkml:trace contextRef="#ctx0" brushRef="#br0" timeOffset="62977.47">12874 10389 560 0,'6'5'49'0,"3"-4"7"0,-3 3-1 0,0-2 15 16,3 4-18-16,1 2-4 0,-1-2 18 0,0 2-10 16,-1 2-1-16,2 0-3 0,-2 3-9 0,2-2-7 15,-2 2-2-15,-2 1 1 0,-1 1-8 0,-2-1-8 16,1 2-2-16,-4 3-3 0,0-1-7 0,-1 2-3 15,-3 0-15-15,-1 2-17 0,-1 0-12 0,0 2 2 16,-3-2-25-16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6:33:38.54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9">
        <inkml:traceFormat>
          <inkml:channel name="X" type="integer" max="10980" units="cm"/>
          <inkml:channel name="Y" type="integer" max="73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9-21T06:34:44.147"/>
    </inkml:context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1609 7127 1012 0,'-4'2'132'0,"4"-2"-23"0,0 0 20 0,0 0-6 15,0 0-21-15,0 0 5 0,15 1-20 0,-5-2-9 16,0-1-5-16,2 2 2 0,3-4-14 0,1 2-13 15,4-1-6-15,2 2 0 0,0 0-17 0,4-1-6 16,1 2-4-16,3-1-1 0,1-1-6 0,1 0-3 16,-2 1 1-16,1-1-1 0,0 1-2 0,-3-1 0 15,1 1 0-15,-1-3 0 0,-2 2 0 0,-1-1-29 16,0 2-25-16,-1-4-5 0,0 2-43 16,0-1-128-16,-1-2 181 0,-4 1-85 0,1-1 131 0</inkml:trace>
  <inkml:trace contextRef="#ctx0" brushRef="#br0" timeOffset="225.94">2202 6889 1416 0,'9'2'93'0,"1"2"12"0,2-1-20 0,2 5 7 0,2-4 2 15,1 2-23-15,0 2-1 0,2 1-6 0,1 1 1 16,0-1-4-16,0 2-11 0,0 0-3 0,-3 4-2 16,-2-3-14-16,-1 5-5 0,-5 0-3 0,-2 4 1 15,-5-2-7-15,-3 4-3 0,-4 1-2 0,-5 3-6 16,-1-1-4-16,-4 1-48 0,-1 0-27 0,-1 1-8 16,1 1-63-16,1-6 3 0,-1 3-49 0</inkml:trace>
  <inkml:trace contextRef="#ctx0" brushRef="#br0" timeOffset="706.91">1935 9554 1583 0,'14'7'93'0,"2"-1"-10"0,2 1 14 16,3 0-32-16,1 0 1 0,0-4 2 0,0 3-37 15,2-4-1-15,2 3-6 0,0-2 0 0,2-2-4 16,0-1-5-16,1 1-2 0,-2 0 0 16,-1 1-7-16,1-2-4 0,-1 0-17 0,-2 1-6 15,1 0-14-15,-3-1-74 0,-1 0-20 0,-2 1-8 16,-1-1-89-16,-3-1 3 0,-1-1-42 0</inkml:trace>
  <inkml:trace contextRef="#ctx0" brushRef="#br0" timeOffset="949.88">2390 9444 1462 0,'12'5'91'0,"0"-2"2"0,1 5-11 0,0-2 3 15,1 3-4-15,1-1-11 0,1 3-2 0,0 0-5 16,-1-1 3-16,1 3-5 0,-2-1-11 0,0-1-5 15,1 0-1-15,-3 3-13 0,-1-1-7 0,-1 2-3 16,-6 1 0-16,0 0-8 0,-2 1-5 0,-1 6-13 16,-4-1-7-16,-4-2-12 0,0 3-102 15,-4 2-52-15,0-4-41 0,0 0-133 0,0-3 8 0,-3-1-113 16</inkml:trace>
  <inkml:trace contextRef="#ctx0" brushRef="#br0" timeOffset="1461.71">1883 12323 1820 0,'17'4'76'0,"4"-3"-10"15,0 0 20-15,2-1-28 0,3 2-4 0,1-1-4 16,2 0-30-16,0 0-4 0,1 1-4 0,0 1-2 15,2 0-4-15,-1 1 0 0,-1 2-3 16,0-4 0-16,-2 2-3 0,2 1-66 0,-2-3-28 16,-2 2-3-16,-1 0-80 0,-2-3 6 0,0-1-66 15</inkml:trace>
  <inkml:trace contextRef="#ctx0" brushRef="#br0" timeOffset="1658.8">2348 12127 1773 0,'13'15'87'0,"-3"-9"-22"0,0 3 16 0,2 2-21 16,3 2 5-16,-1 3-3 0,1 2-21 0,2 3 0 16,-3-2-5-16,-1 5-1 0,-1 2-1 0,0-2-9 15,-4 4-3-15,2 0 0 0,-4-1-11 0,-3 3-1 16,-1-3-3-16,-2 2 1 0,-2-4-3 0,-4 1-29 15,-2-1-29-15,-4-2-6 0,-4 1-44 0,-2-5-191 16,-1 1 243-16,-3-3-99 0,-2-1 151 0</inkml:trace>
  <inkml:trace contextRef="#ctx0" brushRef="#br0" timeOffset="2660.21">741 9064 1070 0,'13'-18'61'0,"-1"-1"-21"16,-1-4 28-16,-1 1-18 0,-2-1 9 0,-2-3 2 0,-4 2-21 16,-1 0-2-16,-1-1-5 0,-2 2 2 15,-3-2-4-15,-1 3-6 0,-4 0-1 0,0 2-2 16,-1 3-6-16,-3 1-1 0,1 2-1 0,-2 4-1 16,1 4-1-16,1 2-4 0,1 4-1 0,-2 5 0 15,3 1-4-15,2 5 1 0,2 5 0 0,2 2 1 16,1 2 1-16,5 3 2 0,3 4 2 0,4 4 3 15,1 0 3-15,5 2 5 0,2-2 0 0,1 6 1 16,1 0 5-16,-2 1 3 0,2 2 1 0,1 0-1 16,-2 2 2-16,-2 2-3 0,0 0 0 0,-4-2 2 15,-2-3-5-15,0 1-4 0,-4-2 0 0,-2-3 0 16,-3-5-5-16,-3 0-2 0,-1 0-1 0,-4-6 1 16,0 1-4-16,-4-4 0 0,0-4-3 0,-3-1-1 15,-1-1-2-15,-1-4-22 0,-1-3-17 0,2-8-2 16,0 0-31-16,1-5-88 0,2-6-44 0,0-4-24 15,5-5-109-15,3-3 6 0,1-6-77 16</inkml:trace>
  <inkml:trace contextRef="#ctx0" brushRef="#br0" timeOffset="3366.3">938 9170 1048 0,'10'-8'99'0,"-2"-1"-22"0,-5-4 19 0,5 0-27 16,-3 0-8-16,-1 0 1 0,-2-1-30 0,0-1 2 16,-2 3-7-16,0-3-1 0,2 0 1 0,-6 3-3 15,1-2-2-15,-2 5 0 0,0-1-5 0,-1 1-3 16,-3 3-2-16,2 0 2 0,-1 5-5 0,0-3-2 15,0 6 0-15,-2 1-2 0,2 3-3 0,0 0-2 16,3 4 0-16,2 1 0 0,-4 1-1 0,5 4-1 16,1-2 0-16,1 5 0 0,1-2 0 0,3 4 0 15,-1-3 0-15,2 2-1 0,1 0 1 0,3 0 0 16,0-4 1-16,2-2-1 0,0 1 1 0,-2-6-2 16,3-1 0-16,0 0 0 0,2-6-1 0,2-2-21 15,0 0-10-15,-1-2 0 0,2-6-25 0,1-1-18 16,0-1-3-16,-1-4-8 0,0-1-15 0,-2-2 10 15,-3 0 10-15,0-2 1 0,-1 2 18 0,-3-4 27 16,0 0 4-16,-3 3-3 0,0-1 33 16,-3-1 5-16,2 2-1 0,-3 2 4 15,-1 0 3-15,-2 0-5 0,-1 2 3 0,-2 2 5 0,1 2-5 16,-2 2 30-16,0 2 7 0,-1 4-11 0,-1 2 35 16,1 1-2-16,-1 3 3 0,2 3 8 15,-1 3-10-15,2 0-11 0,-1 4-7 0,1-2 1 16,2 1-16-16,1 1-9 0,2 1-4 0,0-2 1 15,2 0-11-15,1-1-4 0,1 0 0 0,2-1-2 16,0-1-3-16,1-2 1 0,1-1-1 0,-1 2 0 16,2-6 0-16,1 1 1 0,-2-1-1 0,1-3 0 15,0 0 0-15,-2-4 0 0,0-1 0 0,1-1 2 16,-3 0-2-16,0-4 0 0,0 1 0 0,-2-2 0 16,1-1 0-16,-2 1 1 0,-2 0 0 0,2-2-1 15,-2 0 1-15,0 2 0 0,-3-1 1 0,2 1-1 16,-2 3 1-16,1-1 0 0,0 2 1 0,-1 0 0 15,3 7 0-15,0 0 14 0,0 0 1 0,0 0-3 16,0 0 14-16,-5 8-4 0,6 1-1 0,2-1 5 16,-1 2-8-16,2 1-8 0,0-1-2 15,1 0-1-15,1 0-8 0,0 0-1 0,1-4-1 16,1 0 0-16,2 0-1 0,-2-1-12 0,2-4-8 16,1-1-1-16,-1 0-15 0,0-1-46 0,0-4-26 15,1-1-20-15,-4-1-57 0,2-3 3 0,-2-4-49 16</inkml:trace>
  <inkml:trace contextRef="#ctx0" brushRef="#br0" timeOffset="3629.29">1156 8286 1395 0,'4'13'108'0,"2"2"-36"16,1 3 4-16,4 1 4 0,1 2-42 0,0 2 8 16,1-1-8-16,1 4-6 0,1 0 7 0,1 0-11 15,0 1 1-15,0 0 5 0,0 0-15 0,2 3-5 16,0-2-2-16,-2 1-2 0,-1-3-6 0,2-2-4 16,-2 1-21-16,-1-5-8 0,0 1-17 0,-2-5-135 15,-3 0 157-15,2-5-53 0,0-4 77 0</inkml:trace>
  <inkml:trace contextRef="#ctx0" brushRef="#br0" timeOffset="3840.64">1244 8689 1265 0,'8'-7'25'0,"2"0"3"16,1-2-7-16,0 0-4 0,2 0-9 0,-1 2-2 16,0-6-5-16,2 5-16 0,-2-1-27 0,3 3-12 15,-1-3-31-15,-2 4 3 0,2 1-40 0</inkml:trace>
  <inkml:trace contextRef="#ctx0" brushRef="#br0" timeOffset="4948.66">1614 8757 976 0,'0'-14'105'0,"0"2"-13"0,-1-4-29 0,-1 1 10 15,1 1 2-15,0 1-30 0,-2-1 13 0,3 2-6 0,-2 2-4 16,-1 1 14-16,1 2-5 0,1 3-1 15,1 4-1-15,0 0-9 0,0 0-8 0,0 0-2 16,0 0 0-16,2 9-11 0,2-1-9 0,-2 2-1 16,2 4 1-16,0-2-9 0,1 4-2 15,0-2-1-15,2-1-1 0,0 1-1 0,0-2 0 16,1-1-1-16,1-2-1 0,0-2 1 0,-1-2 0 0,2 0 0 16,-1-5 0-16,-1 0 0 0,1 0 1 15,-2-5 0-15,1-1 0 0,-1 0 0 0,-1-3 1 16,0 1-1-16,-1-3 1 0,0-2-1 0,-1-3 0 15,-1 1 0-15,-2 1 1 0,0-4-2 0,0 2 1 16,-1-1-1-16,0 2 1 0,0-1 0 0,0 3-1 16,-1-1 0-16,1 3 0 0,-1 2 0 0,1 3 0 15,0 0-1-15,0 6 0 0,0 0 0 0,0 0 1 16,0 0 0-16,0 0-1 0,0 0 1 0,10 7-1 16,-7 3 0-16,3-2 0 0,1-1 0 15,-1 3 0-15,1-1 0 0,3-3 0 0,-1 0 0 0,1-1-1 16,2 1 1-16,-1-4-1 0,1 2 1 0,2-3 0 15,0-1-1-15,-1 0 1 0,-1-2 0 0,2-1 2 16,-2-3-1-16,1-1 0 0,-3-2 0 16,-3-1 1-16,3-1 0 0,-5 0 1 0,1-4 0 0,-5 2-1 15,2 0 1-15,-3-3 0 0,-3 4-1 0,3-3 1 16,-4 2-1-16,0-2 0 0,-3 4 1 0,1 0-2 16,-1 2 0-16,-2-1 1 0,1-1-1 15,-5 5-2-15,5 0 2 0,-2 0-1 0,1 1 1 16,0 3-1-16,1-1 0 0,2 1 0 0,2 2 0 0,1 2 1 15,0 1-2-15,1-1-1 0,2-1 1 16,3 1-1-16,1 1 1 0,1-2-2 0,-2 0 1 16,3-1 0-16,2 0 3 0,0-2-2 15,2 1 1-15,1-2-2 0,1-1 2 0,-1-3 0 16,2 1-2-16,-2-2 2 0,0 1-3 0,1 2 3 16,-3-5 0-16,0 3 0 0,-2 1 0 0,2-2 0 15,-1 2 0-15,-1 1 0 0,-1 3 0 0,0-2 0 16,-1 3 0-16,0 1 0 0,1 1 0 0,-3 3 0 15,0-1 0-15,0 5 0 0,1 2 0 0,-1-2 0 16,0 2 0-16,0 1 0 0,1 0 0 0,1 0 0 16,-1 1 0-16,3-3-1 0,-1 1 1 0,2-4-1 15,0 1 0-15,2-2 0 0,0-2 0 0,0 0 0 16,1-2 0-16,-1-1 1 0,1 0 0 0,-1-2 0 16,0-1 2-16,-1-4 0 0,-2-1 1 0,0-2 0 15,-1 2 1-15,1-7-2 0,-2 0 2 0,-2 0 0 16,0-2 0-16,-2 0-1 0,0-2 1 0,-1 2-2 15,-1-3 1-15,-1 2 0 0,-2 0-1 0,-1 1 0 16,0 0 0-16,-1 2-1 0,0 0-1 0,-2 2 1 16,2-1 0-16,0 4-1 0,0 0 0 0,0 3 0 15,1 1 0-15,0 2 0 0,1 3 0 0,1 1-1 16,1 1-1-16,2 3 0 0,-1 0 1 16,1 2-1-16,2 0 0 0,1 1 0 0,2-1 0 15,0 2 1-15,0 1-1 0,2-5 0 0,0 3 1 16,2-1 0-16,1 0 0 0,-2-1 0 0,4-1 1 15,-3-2 0-15,1-1-1 0,0 1 1 0,0-2 1 16,0 0-1-16,-1 0 1 0,-1-3 0 0,1 2 0 16,1-5 0-16,-2 1-1 0,2-1 0 15,0 1 0-15,0-4 0 0,1 2 0 0,0-1 0 16,0-2 0-16,0 2 0 0,2-1 0 0,-1 3 0 16,2-3 0-16,-1 2 0 0,-2 2 0 0,0 1 2 15,2-2 3-15,-2 5-1 0,0-2 5 0,-1 3 7 16,0 3 0-16,-3 1-1 0,3 2 8 0,-4 2-4 15,-1 2-1-15,-1 5 1 0,-3-1-6 0,-1 3-2 16,-4 0-2-16,1 3 1 0,-4 0-5 0,-2 1-8 16,0-3-20-16,-3 2-9 0,0-4-21 0,-1-1-187 15,1-3 211-15,-4-3-69 0,-4-3 99 0</inkml:trace>
  <inkml:trace contextRef="#ctx0" brushRef="#br0" timeOffset="5642.8">345 8344 1014 0,'5'0'114'16,"-3"0"7"-16,0-6-25 0,-2 1-2 0,-1-6 1 16,1 0-29-16,0-2-5 0,-3-5-9 0,-2-1-1 15,3-1-7-15,-2-2-2 0,2-2-3 0,-2 1 0 16,0-3-4-16,-2 1-2 0,6 3-1 0,-2 0 1 15,-3 3-5-15,4 1-7 0,-2 3 0 0,3 3 1 16,-2 2-8-16,2 1 1 0,1 7-3 0,3 2 1 16,1 0 0-16,-3 3-2 0,0 6 0 15,5 3 0-15,-2 2-1 0,3 4-2 0,1 1-1 16,-4 2-1-16,1 0-2 0,3 1 0 16,-1 0-1-16,1-2 0 0,-2 0-1 0,-4-6-1 0,2 1 0 15,1-5 0-15,2 0 0 0,0-8-24 0,-1 0-19 16,-3-4-4-16,3-1-34 0,3-7-125 15,-7-2 166-15,5-1-72 0,-4-4 111 0</inkml:trace>
  <inkml:trace contextRef="#ctx0" brushRef="#br0" timeOffset="5903.59">204 7953 1377 0,'9'-2'98'0,"3"-3"1"0,-3-1-3 0,4 0-12 15,-1-6-9-15,-2 1 1 0,-3 0-20 0,0-1-11 16,-4-3-5-16,-3 2 3 0,0 0-15 0,-7 1-8 16,2 2-3-16,-4 1 0 0,2 2-9 0,-2 3-3 15,1 2-3-15,-1 2-7 0,0 2-5 0,2 4-84 16,-2 3-30-16,3 2-13 0,1 0-99 0,3 2 4 15,0-2-76-15</inkml:trace>
  <inkml:trace contextRef="#ctx0" brushRef="#br0" timeOffset="9194.34">519 7979 1109 0,'5'13'79'0,"0"-2"-24"16,1 3 1-16,2-1 5 0,-1 0-29 0,-1-1-4 15,1-1-9-15,-2-2-2 0,1 0-7 0,-1 0-1 16,0-6 1-16,-2 1 1 0,0 1-3 0,-3-5 3 15,0 0 0-15,0 0-1 0,0 0 3 0,0-1-4 16,-1-16 2-16,-3 8-2 0,1-2-3 0,-2-1-2 16,3-2 1-16,-2-1 0 0,2-1-1 0,-1 0 1 15,0 2 1-15,1-5-1 0,2 4 2 0,-2-2 1 16,2 1 2-16,0 0 1 0,-1 2 2 0,1 2 14 16,1-1 1-16,0 5-2 0,2 2 14 15,4-2 1-15,-3 4 0 0,1 4 1 0,3 0-3 0,2 0-10 16,1 4-3-16,0 2 3 0,2 2-14 0,-3 2-3 15,1-1-3-15,-1 4 1 0,1-1-5 16,-4 2-2-16,-1 0-3 0,-1-1-10 0,3-2-5 16,-1-1-71-16,-1-3-17 0,-1-1 1 0,-1 1-81 15,-1-4-89-15,1-2 181 0,-4-1-101 0,0 0 192 16</inkml:trace>
  <inkml:trace contextRef="#ctx0" brushRef="#br0" timeOffset="9401.25">708 7797 1245 0,'6'11'141'15,"3"1"-33"-15,0 2-34 0,0 5-8 0,1-1-1 16,3 1-38-16,-3 1-7 0,1-1-5 0,0 2-3 16,0-2-7-16,0 4-1 0,0-6-2 0,0 3 1 15,-2-2-2-15,2-1-38 0,-1 1-16 0,-3-4 0 16,1 0-46-16,-3-3-93 0,-2-1 145 0,-3-3-76 15,1 0 123-15</inkml:trace>
  <inkml:trace contextRef="#ctx0" brushRef="#br0" timeOffset="9641.41">698 7771 1339 0,'5'-14'141'0,"3"2"-27"0,-1 1-24 0,3 1-3 15,1 2-3-15,0 1-27 0,1 3 4 16,-2 1-6-16,1 3-1 0,1 0 0 0,-1 3-8 16,-1 1 0-16,-1 5 0 0,1-2-11 0,-1 4-7 15,0 2-2-15,-2 1-1 0,-2 1-8 0,-3 4-2 16,0-3-4-16,-2 2 2 0,1-2-4 0,-4 3-3 16,-3-3-1-16,0-1-2 0,0 1-3 0,-3-5-41 15,2 0-17-15,-2 0 1 0,-1-1-49 0,2-8-39 16,1 3-32-16,3-5-23 0,-1-1-49 0,1-4 3 15,3-4-32-15</inkml:trace>
  <inkml:trace contextRef="#ctx0" brushRef="#br0" timeOffset="10034.4">915 7661 1527 0,'8'7'72'0,"2"2"7"0,0 0-48 16,1-1-2-16,-3-2-4 0,5 1-5 0,-3-5-2 15,-2 1-1-15,-2-3-1 0,3 0 3 0,-3-3-3 16,2-3-1-16,-1 1-3 0,-1-4-1 16,-2 3-1-16,-2-4-3 0,3 0 0 0,-4 1 0 15,3-1-2-15,-3 0-2 0,-1 0-1 0,-1 0 1 16,0 0-2-16,-3-1 1 0,1 1-1 0,0 2 0 15,-3-2 0-15,2 2 0 0,-2 0 1 0,1-1 0 16,4 5 0-16,-3-1-2 0,4 5 0 0,0 0 5 16,0 0-2-16,0 0 31 0,0 0-5 0,0 0-5 15,0 2 29-15,8 14-20 0,-5-6 5 0,1-1 6 16,2 1-26-16,0 0-5 0,3 2-5 0,-2 0 0 16,3-3-7-16,-2 1 1 0,3-1 0 0,0 0-1 15,-1-4 1-15,1-2-2 0,0 1-10 0,-1-3-4 16,0 0-9-16,1-2-55 0,-4 0-23 15,-1-3-6-15,0-1-69 0,-2-1 1 0,1-1-41 16</inkml:trace>
  <inkml:trace contextRef="#ctx0" brushRef="#br0" timeOffset="10295.65">929 6970 1581 0,'0'0'128'0,"0"0"-18"0,0 0-22 16,5 12-5-16,-3-1-1 0,5 3-23 0,0 3-3 15,0 2-9-15,0 5-2 0,1 1-6 0,1 0-7 16,1 6-1-16,3-2 0 0,1 3-8 0,-1 3-4 16,5-2-3-16,0-1 0 0,2 2-5 0,1-6-2 15,0 4-1-15,-1-5-1 0,-3-1-3 0,1-6 0 16,-2 2 0-16,-1-3 1 0,-1 0-1 0,-3-5-4 15,-1-2-7-15,-3-1-3 0,-1 0-8 0,-2-2-54 16,-1-4-19-16,-3 0-9 0,-2-4-64 0,-1-1 3 16,-2 0-42-16</inkml:trace>
  <inkml:trace contextRef="#ctx0" brushRef="#br0" timeOffset="10505.25">920 7383 1829 0,'16'-12'125'0,"3"-4"6"0,-1 2-27 16,2-5-31-16,5 0-12 0,-5 2-2 0,4-2-35 16,0 2-5-16,-3-1-7 0,-2 3-1 15,0 2-5-15,-2 2-8 0,-2 1-33 0,-1 6-18 16,-5 0-27-16,-1 4 2 0,-2 1-43 0</inkml:trace>
  <inkml:trace contextRef="#ctx0" brushRef="#br0" timeOffset="26532.97">13900 8105 740 0,'-9'1'112'0,"0"3"-110"0,2-4 98 0,-1 2 71 0,0-2-78 16,2 0 10-16,1 0-33 0,0-2 9 0,1-2 14 16,3 2-45-16,2-7 1 0,-2 1-9 15,5 3-5-15,-1-5-1 0,5 0-9 0,-1-2 0 16,2-1 1-16,2 1-10 0,1 1 2 0,4-4-4 16,0 1 0-16,0 0 0 0,3 0-1 0,2 3 0 15,1-1 0-15,0-3-2 0,4 4-5 0,0 2 0 16,0-1 0-16,2 4-5 0,1 1 1 15,0 4-2-15,0-2 0 0,-1 7 1 0,-2-1-1 16,2 4 0-16,-2 0 0 0,-1 1 0 0,1 2-1 16,0 1 1-16,0 0 0 0,2 1 0 0,3-2 1 15,0 2 1-15,2-2-1 0,1-2 1 0,5-1 1 16,0-2 1-16,2-1-2 0,-2-3 2 0,2 0-2 16,0-2 1-16,0-2 1 0,-2-3-2 0,-1 1 0 15,1-3 1-15,-2 0-1 0,1 1 2 0,-4-4 1 16,2 0 1-16,-4 0 0 0,0-2 3 0,-3-2 0 15,-1 4 0-15,-3-3 1 0,-3 1 0 0,-2 1 0 16,-3 2 1-16,-5 0 0 0,-1 0 0 0,-4 3 0 16,-3-3 0-16,0 4 0 0,-3 1 0 15,2 1 2-15,-3 4-5 0,0 0 1 0,0 0-1 0,0 0-2 16,0 0-2-16,0 0 3 0,0 0-7 0,0 0 0 16,0 0 0-16,-1 15 0 0,3-8 0 0,1 2-1 15,3 0 0-15,-5 1 0 0,4 1 0 0,2-1 2 16,-1-1-2-16,3 1 0 0,0 0 0 15,3-2-1-15,0 1 0 0,4-4 1 16,-1 3-3-16,4-2-1 0,-1-1 3 0,6-1 0 0,0-2 0 16,4 2-1-16,1-3 1 0,3-1-1 0,3 0 0 15,1 0 1-15,3-1 4 0,-1-3-2 0,3 2 5 16,2 0 3-16,0 0 2 0,1 2 0 0,0 0 5 16,-2 4 4-16,-1 2-3 0,-2 0 2 0,-2 1 1 15,-5 4 0-15,-2 3-2 0,-7 1 2 16,-2 1-1-16,-6 0-1 0,-4 4-2 0,-5 1-2 15,-3 2-1-15,-8-1-55 0,-5 2-26 0,-6-1-9 16,-3 2-69-16,-5-3 4 0,-3-1-57 0</inkml:trace>
  <inkml:trace contextRef="#ctx0" brushRef="#br0" timeOffset="27201.09">14310 6778 719 0,'-5'2'63'0,"-2"3"17"0,-2 0 0 0,3 4 3 16,-1-1-18-16,-1 3 6 0,2 4 2 15,-1 0-7-15,1 1-9 0,1 2-8 0,2 3-9 16,0 0-10-16,1-1-1 0,1-1 3 0,2 0-13 15,4 0-3-15,0-4-4 0,3-2-1 16,1-3-4-16,3-2 4 0,0-2-1 0,0-5 0 0,-1-1 2 16,0-5 4-16,4-2 2 0,-2-5 2 15,-1 0 2-15,-1-4 7 0,-1-1 1 0,-1-2 3 16,-1-2 5-16,-2 3 7 0,-3-1-1 0,-3-2 0 0,0 0 4 16,-4 4-11-16,-1 0 0 0,-3 2 1 15,-1-1-13-15,-1 1-5 0,-2 3-4 0,-2 1-2 16,-1 2-5-16,1 2-3 0,-5 1-2 0,3 4 0 15,-1-1-3-15,-1 3-3 0,4 3-1 0,0 3 0 16,-1 1-2-16,5 3-5 0,2 1 0 0,0 0-1 16,5 1-3-16,0 0-44 0,2 2-13 0,3 4-3 15,5-1-47-15,1 2-90 0,1-1 154 0,4 3-85 16,5 1 142-16</inkml:trace>
  <inkml:trace contextRef="#ctx0" brushRef="#br0" timeOffset="27893.08">14562 6710 386 0,'0'0'26'0,"0"0"83"0,0 0-55 0,0 0 99 0,0 0-35 15,0 0-34-15,0 0 10 0,4 12 16 16,-3-2-47-16,0 1-3 0,-1 3-11 0,3 2-2 15,-2-2-7-15,1 5-10 0,1-3-4 0,1 0 1 16,-1 0-14-16,2-1-2 0,0-2-3 0,0-1 1 16,1-3-4-16,-1-1-1 0,1-3 0 0,1-2 1 15,0-1-2-15,-1-2 0 0,1 0-1 0,1-5 2 16,-1 0-2-16,1-4 1 0,-1 1 1 0,0-4-1 16,0 1 0-16,-1-1 1 0,-1-2-1 0,-2 0 1 15,4 0-1-15,-5-2 2 0,1 1-2 16,-2 2 1-16,0-3 0 0,0 2 0 0,2 2 2 0,-2 2 0 15,-1-1 1-15,0 6 9 0,-1-3 2 0,1 8-1 16,0 0 9-16,0 0 1 0,0 0 1 0,-9 8 2 16,8-1-2-16,0 6-6 0,-1 1-1 15,2 0 0-15,0 2-6 0,0 1-6 0,0 0-1 0,4 1 0 16,0 1-6-16,2-2 0 0,-1-3-1 16,4-1-1-16,-1-2 0 0,2-1-1 0,1-2 0 15,1 0-1-15,-2-6-1 0,4 1-35 0,0-2-14 16,-3-1-4-16,1-1-41 0,-1-4-107 0,1-4 156 15,2-2-75-15,0-3 123 0</inkml:trace>
  <inkml:trace contextRef="#ctx0" brushRef="#br0" timeOffset="28155.81">14898 6196 657 0,'0'0'98'0,"0"0"-96"0,0 0 86 16,0 0 34-16,0 2-51 0,3 16 14 0,-1-10-43 16,0 3 16-16,1 4 8 0,1-2-50 0,-1 4 19 15,-1 4-5-15,2-1-2 0,-1 2 18 0,0 4-1 16,0 3 4-16,-1-1 0 0,2 3-3 0,1 3-8 16,0 1-3-16,0 3 0 0,0 2-11 0,1-2-7 15,0 1-2-15,0-2-2 0,2-1-7 0,-4-4-5 16,3 0-21-16,-2-6-9 0,0 0-17 0,-2-5-170 15,1-1 191-15,-2-4-62 0,2 1 88 0</inkml:trace>
  <inkml:trace contextRef="#ctx0" brushRef="#br0" timeOffset="28381.2">14858 6516 738 0,'6'-4'106'16,"4"2"-104"-16,3-3 71 0,-1 0 15 0,3 0-27 16,1-1 12-16,2-2-33 0,1 5 8 0,-1-5-8 15,1 3-33-15,-1 0-5 0,0 2-27 0,-1 0-12 16,-1 3-20-16,0 0 2 0,-3 0-33 0</inkml:trace>
  <inkml:trace contextRef="#ctx0" brushRef="#br0" timeOffset="29111.78">15149 6745 118 0,'-3'-7'133'16,"0"-3"4"-16,2 2 1 0,-2-2-1 0,2 4-22 15,-1-2-3-15,1 2-2 0,-1 1-8 0,2 5-8 16,0 0-6-16,0 0-13 0,0 0-7 0,0 0-1 15,-1 12 4-15,4-2-13 0,-1 5-8 0,0 2-5 16,1 2 1-16,1 2-13 0,1 3-6 16,-2 4-3-16,1-1-1 0,1 4-8 0,-1 1-6 0,-2 1-1 15,3 2 1-15,-3-1-6 0,1 1 1 16,1-1-4-16,-2-3-7 0,1 0-1 0,-1-2-46 16,0-4-14-16,1-3-1 0,-1-2-54 0,1-5-142 15,-2-3 200-15,2-3-84 0,-2-7 149 0</inkml:trace>
  <inkml:trace contextRef="#ctx0" brushRef="#br0" timeOffset="29430.35">15137 6715 624 0,'4'-5'92'0,"-1"1"9"0,1 3 1 0,1-4-5 15,2 1-18-15,1 2 16 0,2-2-12 0,1 1 15 16,1 1-12-16,2 2-9 0,-1-1 13 16,3 1-15-16,0 1 4 0,-2 1 2 0,2 3-20 0,-2-1-11 15,-2 4-7-15,-2-4 3 0,-2 5-17 0,-1 1-4 16,-3-1-1-16,3 2-2 16,-4-1-4-16,0 1-2 0,-2 0 1 0,-1 0 0 0,0 0-3 15,-2 0 1-15,-3-1-1 0,-3 0 0 16,0 0-1-16,-5-3-3 0,2 1-3 0,-4-1 2 15,1-2-5-15,-1 1-11 0,-1-4-9 0,2 1-2 16,-1-2-15-16,4-1-43 0,0 0-16 0,4 0-7 16,1-2-51-16,2 0-152 0,4 2 229 0,0 0-98 15,0 0 171-15</inkml:trace>
  <inkml:trace contextRef="#ctx0" brushRef="#br0" timeOffset="30015.81">15432 6637 692 0,'0'0'124'0,"0"0"8"0,0-1 1 0,0-2-32 15,0 2-2-15,0 0 23 0,0 1-46 0,0 0-7 16,2 5-17-16,-2 3-5 0,-2 6-11 0,2-1-10 16,0 3-4-16,0 3 0 0,0 0-13 0,1 0-2 15,3 0-2-15,-1-1-1 0,4 1-2 0,-1-2-1 16,0-3 0-16,3-2 1 0,-2 0-1 0,2-3 0 15,-1-2 0-15,0-2 1 0,-1-2 0 0,1-3 0 16,0 0 0-16,0-3 1 0,-2-4-1 0,1 1-2 16,-1-4-5-16,0 0 0 0,1-1-5 0,-2-1 0 15,-2-1 2-15,2-2-3 0,-2 1 1 0,0-1 4 16,0-1 1-16,-1 1 2 0,0 1 3 0,0 1 0 16,-2 2 0-16,1 0 0 0,0-1 0 0,1 3 1 15,-1 0-1-15,0 4 0 0,0-1 0 0,-1 1 0 16,0 5 1-16,0 0-1 0,0 0 2 0,0 0 10 15,0 0 1-15,0 0-1 0,5 13 12 0,-3-4 3 16,-1 2 1-16,0 0 3 0,2 2 0 0,-1 0-5 16,2 1 0-16,-1 3-2 0,2-2-6 15,0 1-6-15,1 0-1 0,2-1-1 0,-1 0-5 16,2-1-2-16,-2-1-1 0,2-2 0 0,0-1-1 16,0-4-1-16,0 1-8 0,1-1-4 0,-1-1-6 15,0-3-49-15,-1-2-20 0,0-2-2 16,1-1-62-16,-3-1 2 0,0-3-34 0</inkml:trace>
  <inkml:trace contextRef="#ctx0" brushRef="#br0" timeOffset="30332.8">15713 6097 734 0,'0'-5'130'16,"0"2"-128"-16,1-1 116 0,-1 4 34 0,0 0-41 15,0 0 25-15,0 0-31 0,9 10 7 0,-7 3-2 16,1 3-36-16,-1 2-3 0,1 4-6 0,-1 7 0 16,2 0-7-16,0 2-9 0,2 4-2 15,-1 1 0-15,1 2-13 0,1-2-8 0,1 1-4 16,-1-3 3-16,3 3-12 0,-2-1-2 0,-1-2-3 15,2 0 0-15,-1-2-3 0,0-3-3 0,-2 0 2 16,0-4-4-16,-1-3-2 0,0-1-26 16,-2-3-6-16,-1-4-2 0,-1-2-30 0,-1-2-44 0,0-1-33 15,-3-6-11-15,0 0-59 0,0-2 3 16,1-2-45-16</inkml:trace>
  <inkml:trace contextRef="#ctx0" brushRef="#br0" timeOffset="30604.72">15667 6394 1206 0,'17'-3'153'0,"5"1"6"0,-3-1 1 0,2-1-50 16,2 0 13-16,-1 0 31 0,1-1-69 0,1 1-4 15,-3 1-16-15,0-3-6 0,0 2-6 0,-3-1-15 16,2 0-2-16,-4 3 0 0,-1-2-18 16,-2 1-2-16,-2 2-4 0,2-1 1 0,-5 2-4 15,0 0-1-15,-3 0-3 0,0 0-5 0,-2 1-2 16,1 3-58-16,-3 2-26 0,-1-4-6 0,0 7-73 16,-1-3 4-16,1 1-53 0</inkml:trace>
  <inkml:trace contextRef="#ctx0" brushRef="#br0" timeOffset="37111.25">9136 2646 298 0,'-2'-4'100'16,"0"-1"4"-16,2 1 4 0,2-1-8 0,-4-2 1 15,4 3-4-15,0-3-1 0,0 3 0 0,0-2-8 16,0 2-6-16,-2 4-4 0,0 0 3 0,0 0-10 0,0 0-10 15,0 0-4-15,0 0-1 0,0 0-14 0,4 14-11 16,-8-5-1-16,0 2-2 0,-2 3-13 0,0 3-1 16,-3 0-3-16,-2 3 0 0,1-2-3 0,2 3-1 15,0 2-1-15,0 0-1 0,-1-2-1 0,3 1-2 16,1 1 1-16,3-1-1 0,-1-1-1 16,3 2-1-16,0-5 0 0,1 2 0 0,3-2 0 0,1-4-2 15,2 0 0-15,2-3 0 0,2-1-1 0,3-2-1 16,-1-4 1-16,5 0 0 0,0-2-1 0,-1-2 0 15,2-4 1-15,2-1 0 0,1 0 0 0,-1-2 0 16,5-3 1-16,1-1 1 0,1 0-1 0,5-1 0 16,0-1 0-16,1 0 0 0,3-2 0 0,2 0 1 0,-4 0 0 15,4 1-1-15,-1-1 1 0,1 1 0 0,1 1 1 16,1-2-1-16,-1 2 0 0,3 1-1 0,3 2 1 16,0 2 0-16,-1-2 0 0,1 1 0 0,1 2-1 15,-6 2 2-15,1 1 0 0,0 2 0 0,-4 0 0 16,-2 2 1-16,-1 5 1 0,-3-1-1 0,-2 5 0 0,1 0 1 15,-4 4-1-15,-5-3 1 0,0 4 1 0,-2 3 0 16,-3-1 0-16,-2 1 1 0,-2 1-1 0,-2 3 1 16,-1-3 0-16,-2 3 0 0,-2-3-1 0,2 1 0 15,-3-2-1-15,1-1-1 0,-1 0 0 0,0-4 1 16,0-1-2-16,-2-3 0 0,5 0-1 0,-4-1 0 16,2-5-1-16,1-1-1 0,0-1 1 0,1-1 0 15,1-1-1-15,0-6 0 0,4 1 1 0,0-1 0 16,0-3 0-16,3 0 1 0,-3-4-1 0,5 2 1 15,-1-2 0-15,4 1 0 0,-3-2 0 0,3 0 0 0,3 2 1 16,-2-1-2-16,5 0 1 0,0 1 0 16,2 1-1-16,-1-1 0 0,3 1 0 0,1 0-1 0,4 2 1 15,-2-1-1-15,3 1 0 0,4 1 0 0,-3-1 0 16,4 1-1-16,0 1 1 0,2-1-1 0,1 2 0 0,3 0 0 16,0 1 0-16,3 1 0 0,-1 1-1 0,3-1 2 15,0 1-1-15,0 0 0 0,3 1 2 0,-1 0 8 16,1-1 1-16,0-1-3 0,0 3 10 0,0-2-4 15,-1 1 6-15,1-2 4 0,-2 1-5 0,-2 0 1 16,-1-1 0-16,2 1 0 0,-5-1 1 0,0-1-1 16,0 3-3-16,-2-3 1 0,-1 1-2 0,-2-1-2 15,-4 2 0-15,-2-4 0 0,-2 3-1 0,-1 0-1 16,-3-3 1-16,-1 2-3 0,-2-1 1 0,-3 1 0 16,3 2-1-16,-6-2-10 0,-2-1-3 0,-2 2-100 15,-3 0-52-15,-3 1 76 0,-2 0 84 0,-2-1-89 0</inkml:trace>
  <inkml:trace contextRef="#ctx0" brushRef="#br0" timeOffset="59558.98">11386 11975 493 0,'0'0'223'0,"0"0"-47"0,0 0-9 16,2 0 50-16,15 5-141 0,-7-5-22 0,1-2 27 15,2-2-17-15,2-3 4 0,2-2 0 0,1-2-19 16,1-4 1-16,1-3-5 0,1-3-2 0,1 0 0 16,1-6-11-16,-1-2-2 0,0 1 1 0,-1-4-13 15,-1-3-4-15,-2 2-1 0,-2-2-1 16,-1 0-3-16,-3-2-2 0,-2 0 0 0,-4 2 0 16,-1-1 0-16,0 0-1 0,-3 4 1 0,-2 0-1 15,-3 4 0-15,-1 2-1 0,-3 5 0 0,-2 4-1 16,1 2-2-16,-6 6-3 0,3 3-4 0,-4 4 2 15,0 3-7-15,-2 8 0 0,2 2 0 0,2 6-1 16,-1 5 0-16,2 7-2 0,1 5 3 0,3 6-1 16,2 3-1-16,3 2 4 0,0 8-1 0,3-1 1 15,0 3 3-15,3 1 2 0,-1 1 0 0,2 2 1 16,-2-2 2-16,1-1 0 0,-1-2 1 0,-1-5 0 16,1 1-1-16,-2-6 3 0,0-1 0 15,-3-3 0-15,1-5 2 0,-1-5 2 0,-1-2 0 16,1-3 1-16,-2-5 1 0,0-5 1 0,1-4 0 15,-1-4 0-15,0-4 1 0,2-5-5 0,-2-3 1 16,1-3-2-16,0-8-3 0,2 0-1 0,-1-8-1 16,2-2 0-16,1-2-1 0,0-2-1 0,3 1 0 15,0-3-1-15,1 0 1 0,2 3 1 0,2-2-1 16,0 7-1-16,2-2 1 0,1 6 0 0,1 2-1 16,1 4 2-16,-2 4-1 0,4 5 3 0,-2 3 2 15,1 5 0-15,-2 1 5 0,2 8 1 16,-1 3 0-16,0 3-1 0,0 2 2 0,-2 3-4 15,0 0 1-15,-3 1-2 0,1 3-1 0,-3-3-3 16,0 4-1-16,-2-4-5 0,2 1-4 0,-3 0-61 16,2-3-23-16,3 0-6 0,-2-1-75 0,1-3 4 15,1-3-53-15</inkml:trace>
  <inkml:trace contextRef="#ctx0" brushRef="#br0" timeOffset="59973.28">12038 12158 973 0,'-4'22'67'0,"2"4"-19"15,-1 4-30-15,-1-3 131 0,1 5-117 0,2 1 19 16,-1 1-6-16,2-4 2 0,0 1 12 0,3-4-11 15,0-1-3-15,4-2 8 0,0-6-21 16,3-2-4-16,-1-3 1 0,2-4 1 0,1-1-4 16,0-4 9-16,1-2-2 0,-2-3-1 0,1-4 9 15,-1-3-4-15,-1-1-1 0,0-5 3 16,-3-2-7-16,-1-1-6 0,-2-7-1 0,-3 2 1 16,-1-3-8-16,-3-1 0 0,-2 1-1 0,-5-3 0 15,0 0-2-15,0 1-2 0,-3 3-2 0,0 1 1 16,-2 1-4-16,3 2-4 0,-1 5 0 0,1 3 1 15,0 2-3-15,0 6 3 0,1 2 0 0,1 3-2 16,0 4 5-16,3 6-3 0,-1 2-1 0,3 0 2 16,1 2-4-16,2 1-2 0,2 0-1 0,1 2 0 15,3-1-4-15,2-4-1 0,3 3-5 0,1-6-6 16,2-1-4-16,3-3-51 0,0-1-19 0,2-5-7 16,0-1-63-16,2-4 3 0,-1-4-40 0</inkml:trace>
  <inkml:trace contextRef="#ctx0" brushRef="#br0" timeOffset="60229.02">12260 11504 1235 0,'2'27'55'0,"-2"4"3"0,0 4 0 0,0-2 18 16,0 5-25-16,0 3-8 0,3 0 19 0,-3 2-23 15,0-4-3-15,3 1 0 0,5-4-29 0,-1-3-3 16,4-4-21-16,3-1-14 0,-2-9-15 0,6-3-225 16,3-2 242-16,0-5-71 0,-2-6 101 0</inkml:trace>
  <inkml:trace contextRef="#ctx0" brushRef="#br0" timeOffset="60461.9">12500 11571 974 0,'8'5'154'15,"-2"0"-152"-15,3 3 105 0,-1-2 152 0,2 4-167 16,0 4-17-16,1 1-26 0,-1 2 6 0,0 4 12 15,0 0-35-15,-3 4-6 0,-1 0-7 16,-2 4-2-16,0-2-6 0,-3 1-3 0,-1-1-2 16,0-3-1-16,-3-2-2 0,0-2-46 0,-2-4-18 15,0-3 0-15,-1-1-53 0,0-5-90 0,1 0 151 16,0-7-84-16,0 0 137 0</inkml:trace>
  <inkml:trace contextRef="#ctx0" brushRef="#br0" timeOffset="60667.68">12682 11535 855 0,'-3'5'141'0,"3"2"-2"0,-2 1-1 0,1 3-1 16,-2 0-29-16,2 2-4 0,-2 5-6 0,2 1-24 16,-1 2-9-16,1 4-1 0,1 1-30 0,0 0-9 15,1 1-5-15,1-1 1 0,1 0-11 16,2-3-5-16,0-3-7 0,3-3-8 15,1-1-8-15,-2-3-72 0,3-3-29 0,1-4-8 16,-2-3-90-16,3-3 5 0,-2-1-61 0</inkml:trace>
  <inkml:trace contextRef="#ctx0" brushRef="#br0" timeOffset="60909.37">12841 11298 1407 0,'5'17'78'16,"2"3"4"-16,-2 1 1 0,4 2-14 0,-2 3-12 15,1 3 35-15,-1 2-45 0,2 2-4 0,-2 0 5 16,-2 2-6-16,0 1 0 0,-5-2-11 16,0 2 1-16,0-2-2 0,-4 1-11 0,-2-2-6 15,-1 1-15-15,1-6-9 0,-2-1-15 0,2-2-97 16,-3-4-49-16,2-5-25 0,1-3-126 0,3-5 6 15,3-8-95-15</inkml:trace>
  <inkml:trace contextRef="#ctx0" brushRef="#br0" timeOffset="61075.68">13083 11599 1043 0,'11'0'72'0,"1"1"2"0,2 2-53 0,-3-1 151 0,2 3-128 16,1-2-18-16,0-1 3 0,-3 4 10 16,-3-4-27-16,2 1-56 0,-4 1-49 0,-1 2-22 15,-1-3-80-15,-4 5 7 0,-4 3-87 0</inkml:trace>
  <inkml:trace contextRef="#ctx0" brushRef="#br0" timeOffset="61241.16">13005 11764 1678 0,'6'3'179'0,"4"-3"-175"0,0 2 62 0,0 0 26 15,3-2-20-15,2 1-14 0,2 0-20 16,1 0-8-16,1-1-3 0,1 2-22 0,1-2-71 16,3 0-180-16,2 0 148 0,-1 1 100 0,5 4-96 15</inkml:trace>
  <inkml:trace contextRef="#ctx0" brushRef="#br0" timeOffset="62526.16">13681 11429 349 0,'0'0'251'0,"0"0"-26"0,0 0-6 0,-12 20 91 16,8-9-234-16,0 3-6 0,1 3 0 0,-1 1-3 16,-1 3-10-16,1-1-1 0,2 3-7 0,1 3-14 15,-2-2-3-15,3-1 2 0,0-1-18 16,4-2-4-16,0 0-1 0,2-2-2 0,2-2-3 16,4-3 1-16,-3-4-1 0,2-1 0 15,2-3 2-15,0-5 0 0,1 0 1 0,2-5 0 16,-1-4 1-16,-3-4 8 0,2-1 5 0,-3-4-2 15,0-1 11-15,-2-1 0 0,-1-2 1 0,-4-3 2 16,1 3-1-16,-3 0-5 0,0-1-3 0,-2 2 0 16,0-3-7-16,-4 3-4 0,-1 3-2 0,-1 0 0 15,0 2-5-15,-2 4-2 0,1 1 0 0,-1 5-2 16,-3 1 0-16,1 5-5 0,1 3 1 16,-1 2-2-16,1 4-4 0,-1 3-1 0,0 1-4 15,0 5-2-15,3-3-2 0,1 6-54 0,1-5-15 16,4 4 0-16,-1 0-60 0,4-3-107 15,3 1 182-15,1 0-96 0,1 1 165 0</inkml:trace>
  <inkml:trace contextRef="#ctx1" brushRef="#br0">18297 15875 0</inkml:trace>
  <inkml:trace contextRef="#ctx0" brushRef="#br0" timeOffset="66212.8">13850 11455 773 0,'0'-3'53'0,"-1"0"42"16,3 1-48-16,-2 2 142 0,0 0-90 0,0 0-12 16,0 0 1-16,0 0 14 0,12 15-22 0,-10-4-10 15,-2 2-9-15,0 5-3 0,1 2-13 0,-1 3-12 16,3 3-3-16,-2 5 2 0,1 2-15 0,0 4-3 16,-1 4-1-16,1 2-4 0,2 4-4 15,0 2-2-15,-1 1 0 0,0 0 1 0,-2 2-4 16,0-2 3-16,3 0-3 0,-4-2 2 15,0 2 1-15,-1-6 1 0,-2-2 1 0,-2-1 1 16,2-3 0-16,-3-4 4 0,-1-4 0 0,-1-4 0 16,2-4 4-16,-2-3 6 0,0-7 1 0,-1-2 1 15,-2-4 5-15,0-5 4 0,-2-1 0 0,1-5 1 16,-5-2 2-16,1-5-6 0,-2-3 1 0,4-6 0 16,-4-1-7-16,2-3-2 0,2-3-3 0,0-3 1 15,2-3-3-15,3 4-3 0,0-2-2 0,3 2 1 16,4 2-4-16,2 3 2 0,0 1-3 15,5 6 2-15,1-1 0 0,2 7-7 0,4-3 0 16,1 4 2-16,3 0-5 0,1 0 0 0,3 4 0 16,0-5-8-16,0 4 5 0,1-1-98 0,0 2-62 15,3-3-60-15,1-1-130 0,1 1 12 0,-1 0-152 16</inkml:trace>
  <inkml:trace contextRef="#ctx0" brushRef="#br0" timeOffset="67958.73">14342 10800 528 0,'-9'38'293'0,"0"3"-56"0,3 4-12 0,-3-2 36 16,3 9-182-16,0 5-3 0,2 1-5 0,3 5-8 15,-2 0-12-15,3 2-3 0,0-4-12 0,8 2-14 16,-2-4-2-16,5-2-2 0,4-6-16 0,0-3-146 16,4-3 137-16,7-6-30 0,1 1 37 0</inkml:trace>
  <inkml:trace contextRef="#ctx0" brushRef="#br0" timeOffset="69992.28">14810 11146 534 0,'-9'4'37'0,"0"2"24"0,0 4-25 16,0-1 76-16,-1 7-42 0,4-1-14 0,-1 7 7 15,-2 4 13-15,3 2-20 0,-1 5-3 16,0 3-9-16,3 2-2 0,0 2-5 0,1 1-10 16,3 0-2-16,2-2 1 0,1-1-11 0,5-3-1 15,0-5-3-15,3-1-2 0,3-5 0 0,2-3 0 16,-1-3 1-16,1-4 1 0,1-2 0 15,0-6 8-15,2-1 1 0,-1-5 1 0,-2-5 7 0,1-5 3 16,0-2 2-16,0-3 2 0,-3-5 2 0,0-2 3 16,-2-2 0-16,-3-3 1 0,0 1 1 15,-4-3-1-15,-1-1-1 0,-4-1 0 0,-2 0-5 0,-2-1-7 16,-3-1-3-16,-1 1 2 0,-1 1-11 0,-1-1-4 16,-2 1-2-16,-2 4-1 0,1 2-4 15,-3 3 0-15,1 1-1 0,0 8 0 16,0 1-1-16,0 4-1 0,-1 4-2 0,2 4 2 15,0 4-2-15,2 6 0 0,-1 2-1 0,3 3 0 16,-1 2 1-16,4 5-2 0,2 2 2 0,3-1 0 16,2 1-1-16,1 0-1 0,4 0 1 0,3-1-1 15,2-2 0-15,3-1 1 0,1-5 0 0,5-3-1 16,1-1 2-16,-1-3-14 0,5-5-34 0,-1 0-12 16,4-3-32-16,2 0-241 0,0-4 284 0,0-2-101 15,0 0 152-15</inkml:trace>
  <inkml:trace contextRef="#ctx0" brushRef="#br0" timeOffset="70649.85">15147 11878 710 0,'-6'-3'70'0,"1"2"5"0,1 1 0 0,-1 3 10 16,0 0-20-16,1 5-5 0,1 2 13 0,-1 2-17 16,0 3-3-16,3 2 0 0,0 4-18 0,1-2 0 15,0 0-5-15,1 1 0 0,2-1-1 0,2-2-9 16,1-1 1-16,2-4 0 0,1-1-8 0,1-5 3 15,2-1-1-15,2 0-1 0,1-5 5 0,-1-3 3 16,2-5 6-16,0 0 0 0,2-4 5 0,-3-1 13 16,-1-1 1-16,-3-4 1 0,-2 2 12 0,0-4-9 15,-3 2-3-15,-6 0 5 0,0-1-14 16,-4 3-9-16,-3-2-4 0,-2 3 0 0,-1 3-11 0,-2 1-3 16,-3 2-4-16,0 7 0 0,-2-2-5 15,1 8-3-15,0 0-3 0,-1 5-2 0,-1 3-4 16,4 2-49-16,-1 4-38 0,1-2-19 0,4 2-68 15,3-3 4-15,2 3-71 0</inkml:trace>
  <inkml:trace contextRef="#ctx0" brushRef="#br0" timeOffset="71134.89">15325 11584 1113 0,'2'-5'77'0,"4"3"-13"0,2-2-38 0,0-1 88 16,1 3-59-16,3 2-24 0,0-1 4 0,3-3 12 16,-1 4-33-16,2 0-2 0,0 0-7 0,1 0-1 15,2-1-3-15,-2-1-60 0,0 2-53 0,-1-1-24 16,0 1-87-16,-2 0 6 0,-2 0-97 15</inkml:trace>
  <inkml:trace contextRef="#ctx0" brushRef="#br0" timeOffset="71322.39">15416 11429 1489 0,'-3'8'65'0,"1"1"3"0,2 1 1 0,0 2 7 15,0 2-28-15,2 3 0 0,0 0 6 0,1 2-17 16,1 1-7-16,1 2-3 0,0 0-19 0,-1 2-1 16,0-5-3-16,3 3-3 0,-2-1-1 0,1 0-118 15,2-1-76-15,0-3 96 0,0-1 100 0,2-2-99 16</inkml:trace>
  <inkml:trace contextRef="#ctx0" brushRef="#br0" timeOffset="71755">15721 11354 944 0,'-7'17'145'0,"2"-1"-142"0,1 5 96 0,-1 0 102 15,0 2-106-15,1 1-23 0,1-1-34 0,2 2 11 0,1-3 8 16,1-1-38-16,3-4 12 0,2 1-5 15,2-6-5-15,2-2 14 0,4 0-1 0,2-7 6 16,2 0 1-16,0-3-1 0,1-1 2 0,-1-4 1 16,1-4-1-16,-1 0 2 0,-4-4-10 15,-2-2-1-15,-1-1 2 0,-1-1-12 0,-2-3-1 16,-4-1-5-16,0 0 0 0,-4 1-3 0,-1-2-3 16,-3 0 0-16,-2 0 0 0,-1-2-3 0,-1 3-4 15,-2-1 1-15,-2 3 0 0,1 2-4 0,-4-1-1 16,2 2 1-16,-3 3-1 0,-3 2-2 0,1 3-1 15,-2 1 0-15,3 5 0 0,-1 2-2 0,2 2 0 16,1 6-2-16,3 0 2 0,2 4-1 0,3 0-1 16,1 1 2-16,3 4-3 0,2-3 2 15,2 2 0-15,4 2 1 0,1-6 0 0,3 2 0 16,2-2 1-16,0-1 0 0,4-2 1 0,1-3 0 16,1-1-28-16,3-3-19 0,0-1-4 15,2 1-36-15,1-4-128 0,0-1 174 0,2-1-78 16,3 0 122-16</inkml:trace>
  <inkml:trace contextRef="#ctx0" brushRef="#br0" timeOffset="71957.12">16144 11492 1283 0,'-2'17'88'0,"2"-1"30"0,0 1-72 15,-1 1 198-15,1 0-149 0,0 1-31 0,0 2 3 16,-1 1 20-16,0 1-49 0,0 1-7 16,-2-1-11-16,2 2-3 0,0-4-10 0,1 0-5 15,-2-2-23-15,2-2-12 0,0-1-18 0,3-4-195 16,-1-1 218-16,1-1-69 0,-1-4 98 0</inkml:trace>
  <inkml:trace contextRef="#ctx0" brushRef="#br0" timeOffset="72208.38">16278 11396 1490 0,'10'-4'72'0,"0"1"7"0,-1 2-1 16,0 1-30-16,1 0 5 0,0 3 26 0,0 2-46 15,0 1 4-15,-3 2-28 0,4 5 2 16,-2 0-5-16,1 3 2 0,-4 2-5 0,-2 1 4 16,-2 2-2-16,-2 1-17 0,0 1-15 0,-3-1-3 15,-4 0-26-15,0-3-67 0,1 0-22 0,0 0-9 16,0-6-76-16,2-1 1 0,1-1-38 0</inkml:trace>
  <inkml:trace contextRef="#ctx0" brushRef="#br0" timeOffset="72433.07">16462 11365 1046 0,'-4'1'150'0,"2"4"-147"0,1-1 93 16,-6 3 29-16,4 2-24 0,0 2 5 0,-2 5-19 16,2-3-5-16,-2 8-3 0,-1-2-21 0,2 3 1 15,1-2-3-15,2 1-2 0,0 0 0 0,1-3-18 16,0 2-4-16,2-5 3 0,5 0-21 0,-1-3-3 15,1 0-6-15,3-2-2 0,4-4-3 0,-2-1-13 16,4-1-32-16,0-3-10 0,1 0-32 0,1-2-192 16,-1-4 236-16,0-1-86 15,-1 1 130-15</inkml:trace>
  <inkml:trace contextRef="#ctx0" brushRef="#br0" timeOffset="72624.63">16704 11536 1210 0,'-4'13'83'0,"2"3"60"0,-1-4-94 0,1 1 234 16,-2 3-169-16,2 4-38 0,0 1 4 0,0 0 11 15,-1 1-51-15,0 2-10 0,0-2-7 0,1 1-2 16,1 0-11-16,-1-5-4 0,1 1-10 16,1-3-9-16,0 0-9 0,1-5-95 0,1 0-36 15,1-5-3-15,0-1-117 0,0-4 5 0,1-1-73 16</inkml:trace>
  <inkml:trace contextRef="#ctx0" brushRef="#br0" timeOffset="72821.59">16817 11594 1399 0,'11'1'121'0,"-3"-1"-6"0,4 2-1 0,-1-2-38 16,3 2-9-16,-2-2 21 0,1 0-57 0,-1-2-7 15,3 0-10-15,-2 1-3 0,2-1-8 0,-1-1-1 16,-3 0-9-16,2 0-11 0,0-1-7 0,-2 4-97 16,-3-2-44-16,0-2-15 0,-2 2-126 15,-1-1 7-15,0 0-87 0</inkml:trace>
  <inkml:trace contextRef="#ctx0" brushRef="#br0" timeOffset="73019.57">16953 11333 1484 0,'0'7'179'0,"0"3"-175"0,0 1 86 0,1 4 25 0,-1 1-23 15,0 5 2-15,0 2-17 0,-1 4-12 0,0 2-5 16,0-1-23-16,-2 7-11 0,-1-6-4 16,1 2 3-16,2 0-14 0,-1-5-3 0,2 1-8 15,0-2-10-15,2-4-6 0,-1-4-76 16,4-1-29-16,2-1-7 0,-1-7-94 0,3-1 5 15,2-2-61-15</inkml:trace>
  <inkml:trace contextRef="#ctx0" brushRef="#br0" timeOffset="73444.68">17155 11235 1400 0,'-7'19'84'0,"0"4"-6"0,2 1 1 16,0 1-12-16,0 3-30 0,2 1 2 16,2 2-13-16,1-1 6 0,3 0-4 0,2-2-5 0,2-2 9 15,3-4 6-15,0-3 2 0,3 0 3 16,2-7 5-16,0-1-9 0,3-1-1 0,1-6 0 16,1 0-11-16,-1-4 8 0,2-3-6 0,0 0 0 15,-1-4 4-15,-1-3-4 0,-3-3 1 0,-4-2 2 16,-1-1-8-16,-1-2-3 0,-4-3-1 0,-2-4 1 15,-3 0-6-15,1-3-2 0,-2 1 0 16,0-3-2-16,-2 2-2 0,-3-3-3 0,-1 0 1 16,0 3-1-16,-3-1-3 0,-5 1-2 0,2 2-1 15,-5 5 1-15,0 0-2 0,-2 5-2 0,1 4-1 16,-2 4 0-16,1 3 0 0,2 5-2 0,1 5 1 16,1 1-1-16,2 3 0 0,2 2 0 15,1 4 0-15,2 2 0 0,2 2 2 0,2-1-1 16,2 3 1-16,2 1 1 0,1-1 0 0,4-1 0 15,1 1 0-15,3-2 1 0,2-1-1 0,1-2 1 16,2-2 0-16,2-2 0 0,1-2-1 0,2-3-21 16,-1-2-33-16,3-3-7 0,0-2-41 0,1 0-197 15,-1-4 250-15,3-2-99 0,0 0 152 0</inkml:trace>
  <inkml:trace contextRef="#ctx0" brushRef="#br0" timeOffset="73861.42">17519 11578 1084 0,'-5'-1'142'0,"2"1"-6"16,0-1 1-16,3 1-5 0,0 0-41 0,0 0 2 15,0-3-10-15,0 2-9 0,0 0-8 0,0-1-4 16,14-16-11-16,-7 16-3 0,1-1-2 0,0 3 1 15,-2 3-6-15,3-1-14 0,-2 3-2 0,1 4-1 16,-2-2-15-16,-1 4 0 0,-1 1-3 0,-3 1 1 16,-1 3 0-16,0 2-3 0,-4 1 0 15,-2-1 1-15,-3 4-2 0,1-2 0 0,-2 1 0 16,-1 1-2-16,0-1 2 0,-3-1-1 16,3-4 0-16,0 1 1 0,0-2-1 0,1-2 1 0,1-1-1 15,2-3 0-15,-3-1 0 0,8-3 0 16,-2-1 1-16,4-4-1 0,0 0 1 0,0 0-1 15,0 0 0-15,0 0-1 0,0 0 1 0,0 0 9 16,0-1 0-16,0-1-3 0,0 1 10 0,0 0-6 16,16-15 0-16,-6 13 5 0,-4 3-10 0,4 0-2 15,0 0-1-15,0 4-1 0,-2-3-1 0,3 2-2 16,-1-1-3-16,1 3-11 0,2-4-2 0,-2 2-129 16,0-1-73-16,0 0 97 0,2-1 123 0,0-2-122 15</inkml:trace>
  <inkml:trace contextRef="#ctx0" brushRef="#br0" timeOffset="74112.25">17729 11275 1747 0,'9'0'122'0,"-2"1"-35"0,3 3-51 0,0-2 77 15,0 4-30-15,0 0-39 0,-1 5 12 16,1 3 4-16,-1 1-44 0,-3 2 0 0,-1 4-6 16,1 3-2-16,-3-2 0 0,-1 2-2 0,-1 1 0 15,-1-1-1-15,0-1-1 0,-2-5-2 0,1 3-2 16,-3-7-3-16,3 0-3 0,-2-5-51 0,3 0-16 16,-1-6-2-16,1-3-60 0,0 0-137 15,0 0 205-15,10-7-95 0,-5-5 162 0</inkml:trace>
  <inkml:trace contextRef="#ctx0" brushRef="#br0" timeOffset="74325.67">17930 11225 1109 0,'-1'5'162'0,"-1"4"-4"0,-2-1 1 0,0 2-26 16,0 1-17-16,1 2 16 0,-1 2-41 0,2 1-8 15,-1 2-11-15,1 2-5 0,2-2-13 16,0 3-13-16,2 0-5 0,2-2 4 0,1 1-20 15,0-2-7-15,2-1-3 0,0-3-1 16,2-2-8-16,2-2-15 0,2 0-31 0,-1-3-7 16,1-2-33-16,3-2-153 0,-1-1 196 0,3 0-80 15,-4-2 123-15</inkml:trace>
  <inkml:trace contextRef="#ctx0" brushRef="#br0" timeOffset="74641.53">18115 11398 1142 0,'3'-2'77'0,"2"2"86"0,-2-2-55 16,2 0 164-16,1 1-157 0,2 1-44 0,-1 0 13 15,2 0 25-15,0 1-64 0,-1 3 1 16,1-1-16-16,-1 3-1 0,0 1-3 0,-3 2-6 16,0 3 2-16,-2 0-1 0,-1 0-7 0,-2 5-2 15,0-3-1-15,-4 6 0 0,-2-3-3 0,-2 2-1 16,0-2-3-16,-3 1 3 0,1 2-2 0,-1-5 1 15,0 3 0-15,1-4-2 0,0 0 2 0,1-1 4 16,2-1 2-16,-1-3 0 0,2 1 5 0,1-4 2 16,0-1 1-16,2 0 3 0,0 0 1 0,3-5-5 15,0 0 0-15,0 0 0 0,0 0-6 16,0 0-2-16,0 0-3 0,1 0-1 0,19-4-4 16,-11 1-2-16,-1-1-1 0,2-2 0 0,3 1-2 15,-1 1-40-15,2 0-29 0,0 1-7 0,1-1-53 16,1 0 4-16,-1 1-53 0</inkml:trace>
  <inkml:trace contextRef="#ctx0" brushRef="#br0" timeOffset="74859.56">18413 11462 1771 0,'8'-2'92'15,"0"2"2"-15,-1-2-1 0,0 1-17 0,2 0-19 16,0 1 16-16,1-1-29 0,1 0-10 0,0 1-11 16,0 0-2-16,-1 0-11 0,2 1-3 0,-1-1-1 15,2 1-1-15,-4 1-2 0,1 0-22 0,-1 0-28 16,0-1-8-16,0-1-37 0,-4 0-178 0,2 0 224 16,-3 0-88-16,3-5 135 0</inkml:trace>
  <inkml:trace contextRef="#ctx0" brushRef="#br0" timeOffset="75043.35">18551 11293 1509 0,'-1'3'105'16,"1"5"28"-16,0-3-81 0,-2 4 179 0,1 2-113 0,1 1-46 16,-1 3 10-16,0 1 9 0,-1 3-57 15,1 0-8-15,1 4-10 0,-1-2 0 16,1 1-11-16,0-1-2 0,1-3-2 0,2 1-3 0,-1-3-2 15,2 0-67-15,1-5-17 0,0 0 0 16,1-2-73-16,1-1-174 0,2 0 255 0,1-5-122 16,1 4 202-16</inkml:trace>
  <inkml:trace contextRef="#ctx0" brushRef="#br0" timeOffset="75508.48">18853 11024 1288 0,'-2'3'177'0,"0"3"-174"0,2-1 107 0,-2 1 50 15,2 4-51-15,-1 2-2 0,-1 4-39 16,1 1 3-16,-1 6-3 0,0 0-44 0,2 3-6 16,0 4-4-16,-1-5 1 0,4 3-7 0,2-1 4 15,1-3 3-15,2 1-1 0,1-4 6 0,2-1 3 16,2-4 1-16,-1-1 1 0,0-3 4 0,-2-3-1 15,2-2 0-15,1-4 0 0,-2-2-1 0,0-2-4 16,0-3 0-16,-1-6 2 0,1-1-5 0,-2-3 0 16,2-3-2-16,-1 0-1 0,-2-5 0 0,2-1-3 15,-2 1 0-15,-2-3 1 0,-1-2-4 16,0 3-1-16,-5-2-1 0,0 1 0 16,-3-2-2-16,-4 1-1 0,-1 0-1 0,-2-1-1 15,-1 3-1-15,-3 0-9 0,-1 0-1 0,0 3 1 16,-1 0-10-16,-1 8 4 0,-1 1-2 0,0 3-2 15,1 5 4-15,-1 4 1 0,1 1 2 0,-1 7 1 16,3 2 2-16,1 0 2 0,1 4-1 0,1 4 0 16,3-1 2-16,1 4 0 0,3-4-1 0,3 2 2 15,2-1-2-15,1-2 0 0,4 1 0 16,4 0 0-16,0-4-2 0,4-2 2 0,3 0-1 16,2-1 0-16,2-4 0 0,1 2-23 0,0-3-30 0,1-3-3 15,2-2-40-15,-1 0-146 0,2-4 198 16,-1 3-86-16,2 1 136 0</inkml:trace>
  <inkml:trace contextRef="#ctx0" brushRef="#br0" timeOffset="75905.92">19133 11247 1238 0,'8'-1'175'0,"0"-4"-19"0,1 3 0 0,-1-2-3 15,4 0-70-15,0 3-6 0,-1-1-4 0,0 0-9 16,0 2-13-16,0 0-7 0,-1 3-10 0,-1 3-7 16,-2-2-2-16,-1 4 2 0,-1 0-10 15,-2 2-3-15,-1 2-2 0,-2 0 0 0,-1 3-4 16,-3-1-1-16,-1 1-1 0,-1 2 1 0,0-4-1 16,-3 2-1-16,2-1 0 0,-2-1-1 15,2 0 0-15,1-3-2 0,0-2-1 0,2 1 1 16,0-2-2-16,3-1 0 0,1 1-2 0,0-5 1 15,1 2-1-15,3-1 0 0,1-3 2 0,0 2-2 16,1-2 1-16,1 2 6 0,1-1 2 0,0 2-1 16,1-1 6-16,0 1 3 0,-1 2 2 0,1 1 2 15,0 1 2-15,-3-1 1 0,0 3-1 0,-2 2 1 16,-1 2 0-16,-3-2-3 0,0 0-1 0,-1 1-1 16,-4-2-5-16,-1 4-2 0,-1-3-1 15,-2 0 0-15,-1 0-4 0,-1 0-1 0,0-4-3 16,0 1-2-16,0-1-5 0,1-2-48 0,0-2-20 15,3-1 0-15,0-2-60 0,2-5-132 16,3 0 199-16,2-5-93 0,2-1 160 0</inkml:trace>
  <inkml:trace contextRef="#ctx0" brushRef="#br0" timeOffset="76166.18">19471 11115 1591 0,'13'2'144'0,"0"-1"-5"0,1 1-1 0,-3 0-32 16,4 1-19-16,-1 3 21 0,-1-1-52 15,0 4-9-15,-2 1-11 0,-1 1-3 0,0 1-12 16,-2 6-2-16,-4-1-1 0,-1 5-3 0,-3-2-1 16,-1 6-3-16,-4-2-2 0,-1 2 1 15,-3 0-3-15,-2 0-4 0,0-1-2 0,0-2-2 16,0-2-5-16,-1-2-41 0,5-4-15 0,0-3 0 15,2-2-48-15,2-7-66 0,3-3-49 0,0 0-24 16,1-6-88-16,8-1 5 0,-2-5-67 0</inkml:trace>
  <inkml:trace contextRef="#ctx0" brushRef="#br0" timeOffset="76354.13">19745 11133 793 0,'0'0'212'16,"0"0"-14"-16,0 0 0 0,-16 5-28 0,9 2-18 15,-1 3 9-15,-2 1-44 0,0 1-20 0,-1 4-10 16,2 2-1-16,0-1-27 0,1 3-14 16,1 1-7-16,2-2-3 0,3 1-18 0,0-1-6 15,2 2-3-15,3-5 0 0,2 1-8 0,3-2-4 16,1-2-29-16,2-2-9 0,2-1-20 0,0-1-187 16,1-4 216-16,0-1-73 0,-1-1 107 0</inkml:trace>
  <inkml:trace contextRef="#ctx0" brushRef="#br0" timeOffset="76724.03">19905 11329 1486 0,'8'-1'206'16,"0"1"-202"-16,0 0 113 0,-2 0 43 0,1 1-34 15,0 1-17-15,-2 2-32 0,-2 1-9 0,1 4-7 16,-3-2-36-16,-1 3-2 0,0 2-4 0,-1 1-1 15,-1 3-2-15,-2-2-2 0,0 2-2 0,-3 2 1 16,-2-2-3-16,-1-1-2 0,0 1-2 0,0-4 1 16,1 2-4-16,1-5-1 0,1 3-1 0,2-5-1 15,4 2 0-15,1-5-3 0,0 3 0 0,1-5 1 16,0 1-2-16,3-2 0 0,1-1 2 16,1 0-1-16,0 0 1 0,1 0 1 0,2 0 1 15,-2 1-1-15,3 2 1 0,-3-1 6 0,0-1 0 16,0 5 1-16,2 2 5 0,-5-3-1 0,3 3 1 15,-1 2 3-15,-1 0-2 0,0 2 0 16,-1 2-1-16,-4-3 1 0,0 1 0 0,0 2-2 16,-3 0 0-16,-2-2 0 0,-1-1-2 0,0-2-2 15,-3-1-2-15,1 1 1 0,2 0-5 0,-5-6-39 16,2 1-38-16,0-2-6 0,-1 0-60 0,2-2 4 16,-1 0-59-16</inkml:trace>
  <inkml:trace contextRef="#ctx0" brushRef="#br0" timeOffset="77091.13">20082 10650 1601 0,'13'15'111'0,"-1"-1"16"0,1 2-83 15,1 1 216-15,1 0-163 0,1 3-35 0,0 2 12 0,0 2 16 16,0 0-47-16,-2 6 11 0,1-2-9 16,-1 2-3-16,-1 3 7 0,-1 1-5 0,-4-4 0 15,1 4 1-15,-3-2-10 0,-2 4-8 16,-2-2 0-16,-2 4-1 0,-2-2-9 0,-5 2 0 0,0 3-4 15,-3 1 2-15,-2 0-2 0,-2-1-3 16,0-2-2-16,-4 1 2 0,1-6-5 0,0 1-1 16,1-4 1-16,1-1-2 0,3-4-1 0,0 0-2 15,4-4-2-15,3-3 0 0,1-2-4 0,3-3-41 16,1-3-29-16,1-2-12 0,3-6-57 0,1 1 5 16,1 0-57-16</inkml:trace>
  <inkml:trace contextRef="#ctx0" brushRef="#br0" timeOffset="81267.66">9330 7903 189 0,'-3'-6'-58'16,"1"1"17"-16,1 1 3 0,-1-2-13 0,1 2 51 15,1-3 0-15,-1 2 0 0,1 0 0 16,0 1 0-16,0 2 0 0,0-5 0 0</inkml:trace>
  <inkml:trace contextRef="#ctx0" brushRef="#br0" timeOffset="81625.45">9268 7729 216 0,'-5'-9'111'0,"-1"2"-3"15,3 1-1-15,0-2-8 0,0 3-1 0,1-3 4 16,-1 0-14-16,2 2 2 0,0 0-2 0,1 1 0 16,-4-1-1-16,2 2-6 0,0 2 1 0,2 2 1 15,0 0-9-15,0 0-6 0,0 0-3 0,0 0 1 16,0 0-7-16,2 14-12 0,0 0-5 0,3 4 1 15,1 3-14-15,0 4-10 0,3 4-2 0,2 5-2 16,-1 2-9-16,2 3-1 0,1 3-1 16,-2 0-1-16,0 3-1 0,1-1 1 0,1-1-1 15,-2 0-1-15,2-4 0 0,0-2-1 0,-1-2-1 16,2-5 1-16,-2-4-3 0,0-3-35 16,-1-2-12-16,-1-3 2 0,0-2-41 0,-4-6-56 15,0-1-37-15,-2-2-33 0,0-1-67 0,-4-6 3 16,0 0-58-16</inkml:trace>
  <inkml:trace contextRef="#ctx0" brushRef="#br0" timeOffset="81924.89">9309 8337 648 0,'0'0'105'0,"2"17"-103"16,-1-12 87-16,2 3 15 0,1 0-26 0,-1 1 30 15,3 2-25-15,1 0 8 0,-1 1-4 16,1 0-27-16,3 1 1 0,1 1-2 0,0-6 3 16,2 2-2-16,1-1 0 0,1-1 2 0,1-5-1 15,2-1-1-15,0-3 2 0,1-1-3 0,0 0 3 16,0-5-2-16,-1-2-9 0,1 1-3 0,-1-3-1 16,-3-5-11-16,-1 1-10 0,0-2-4 0,-4-2 1 15,3-2-12-15,-7-2-1 0,0 0-4 16,0 1-1-16,0 1-2 0,-2 0-31 0,0 3-39 15,-2-1-13-15,2 4-52 0,2 4 4 0,-1 2-59 16</inkml:trace>
  <inkml:trace contextRef="#ctx0" brushRef="#br0" timeOffset="88918.51">9484 9246 246 0,'0'0'53'0,"0"0"15"0,0 0 1 0,0 0-16 16,0 0 28-16,-1 0 0 0,-1 0-12 0,-9 16-2 15,10-6-7-15,0 3-3 0,1 3-6 0,1 0-11 16,-1 3-2-16,0 5 2 0,3-1-15 0,-1 1-5 15,0 0-3-15,2 0 0 0,0-2-6 0,1-1 4 16,1-2-2-16,0-6 0 0,0 2 3 0,2-4-1 16,0-2 0-16,1-2 1 0,1-5-3 0,-1-2 5 15,-1 0 0-15,2-1 0 0,-3-6 3 16,2-1 1-16,0 1 2 0,-2-4 0 0,-1-3 0 16,0 0 0-16,3-1-2 0,-3-4 2 15,2 3-1-15,-5-4 1 0,-1-2 0 0,-2 0 0 16,0 2 1-16,-3-1-4 0,-3-2-1 0,-3 1 1 15,-1 2-5-15,-2 1-4 0,1 2-2 0,0 1-1 16,-3 3-4-16,2 0 0 0,-2 2-2 0,2 5 0 16,0-1-1-16,1 4-1 0,1 2-1 0,-1 1 1 15,2 0-1-15,2 4-2 0,-1 3 1 16,2-1 0-16,1 3-1 0,1 1 1 0,2 1-1 0,1 1 1 16,1 2 1-16,1-2-3 0,3 2 1 15,1-2 0-15,1-1-1 0,2-1 1 0,2-3 0 16,0 2-2-16,1-7 2 0,3 1-18 0,-1-1-19 15,2-3-6-15,-1-1-28 0,3-1-137 16,2-4 173-16,-1 1-68 0,1-3 105 0</inkml:trace>
  <inkml:trace contextRef="#ctx0" brushRef="#br0" timeOffset="89333.45">9782 9459 609 0,'-2'1'52'0,"0"0"5"16,2 1 0-16,-3 6 11 0,1-3-23 0,-1 2-1 16,2 3 10-16,0 1-8 0,-1-2-1 0,2 6-4 15,-1-3-8-15,0-2-2 0,2 2-3 0,4-1 2 16,-1-5-4-16,1 1-7 0,1-4-5 0,1-3 0 16,2 0-9-16,1-2 5 0,0-3 0 0,0-3-1 15,-1 1 6-15,1-2 1 0,-1-2 3 16,0 3 1-16,-2-5 1 0,-1 2 3 0,-1-4-1 15,-2 4 2-15,-2-2 0 0,-1 0-5 0,0 2 0 16,-3 1 1-16,0 4-7 0,-2 0-3 0,0 2-2 16,-3 3-1-16,1 1-5 0,0 0-3 15,-2 5-13-15,0 1-8 0,1-1-12 0,0 3-118 16,2-1 132-16,2-1-41 0,2-1 60 0</inkml:trace>
  <inkml:trace contextRef="#ctx0" brushRef="#br0" timeOffset="89644.45">9892 9292 283 0,'0'0'81'0,"0"0"-13"15,0 0-1-15,0 0 4 0,0 0-39 0,0 0-10 16,0 0 7-16,0-1-9 0,2-1-3 0,-1 2-3 16,0-1-8-16,0-1 1 0,0 1-2 0,27-29 0 15,-21 23 0-15,2-1-2 0,-2 1-1 0,2-3 1 16,1 1-3-16,-1-1-24 0,1 3-68 15,-1-3 55-15,0 3 37 0,-3 2-35 0</inkml:trace>
  <inkml:trace contextRef="#ctx0" brushRef="#br0" timeOffset="89853.34">9933 9099 732 0,'1'8'49'0,"2"-2"64"16,-2 3-73-16,1 2 191 0,2 2-146 0,0 5-37 15,1-1 4-15,0 1 17 0,0 3-52 16,1-1-3-16,0 0-10 0,0-3-16 0,0 0-6 16,2-4-142-16,-2-2 147 0,1-4-39 0,1 2 52 15</inkml:trace>
  <inkml:trace contextRef="#ctx0" brushRef="#br0" timeOffset="90246.72">10082 9040 498 0,'0'13'106'15,"-1"1"-1"-15,1 4 1 0,-1-6-5 0,1 5-31 16,1-1 1-16,0-1-8 0,3-1-11 0,0-2-7 15,2-2-4-15,1-1-12 0,3-2 5 16,-1-3-1-16,1-3 1 0,-2-1 5 0,2-1 9 0,2-3 0 16,-3-5-2-16,1 2 6 0,-4-4-11 15,3-3 0-15,-2 1 4 0,-1-1-16 0,-3-4-6 16,-3 2-3-16,-1-4-2 0,-2 1-7 0,-1 2 0 16,-2 0-1-16,-2 1 0 0,-1 0-2 0,-1 2 0 15,0 2-2-15,-1 2 1 0,-1 3-1 0,-1-3-1 16,1 5 1-16,-3 0 0 0,4 4 2 0,1 1 4 15,-1 3 0-15,1 3-1 0,3 2 6 0,1 3-5 16,1 0-1-16,1 1 1 0,2 1-6 0,0 1-3 16,2-1-1-16,2 2 0 0,1-3-3 0,2 0-3 15,3-1-13-15,0 1-6 0,3-4-10 16,2-3-74-16,-1 1-23 0,4-3-2 0,0-3-89 16,4-3 3-16,-2 1-46 0</inkml:trace>
  <inkml:trace contextRef="#ctx0" brushRef="#br0" timeOffset="90377.4">10322 8971 606 0,'0'6'41'0,"0"2"98"0,0 0-76 0,0 2 148 15,0 3-64-15,0-2-38 0,1 2-1 0,-1 1 4 16,1 3-47-16,2-2-18 0,0 2-10 0,1-2-2 16,1 0-20-16,0-3-5 0,2 0-13 15,1-3-12-15,0 0-10 0,2-3-120 0,0 0-68 16,0-6 90-16,-1 1 125 0,0-1-127 0</inkml:trace>
  <inkml:trace contextRef="#ctx0" brushRef="#br0" timeOffset="90762.59">10414 8886 905 0,'3'-7'139'0,"0"2"-3"0,1 0-1 0,0-1-32 16,2 1-9-16,1 3 16 0,-1 2-49 0,3 0-4 15,0 0-11-15,-1 3-6 0,1 4-8 0,0 1-9 16,-2 2-1-16,0 2 2 0,-2-1-12 0,0 1-3 16,-1 4-3-16,-2-3 0 0,1-1-3 0,-2 0-9 15,-1 0-5-15,0-3-1 0,0-1-12 16,0-2-11-16,0-6-1 0,0 0-3 0,0 0-9 16,0 0 5-16,0 0 0 0,0 0-2 0,0 0 8 15,3-19-5-15,-2 12 1 0,1-4 0 16,0 0-5-16,0-5 11 0,-1 1 1 0,2 0-2 15,-3-1 13-15,1 1 9 0,-1 1 4 0,0 1 1 16,0 3 9-16,0 0 6 0,0 3 8 0,0 7 0 16,0 0 9-16,0 0 20 0,0 0 0 0,0 0 0 15,-1 12 21-15,1-2-11 0,-1 1-4 0,1 3 3 16,0-2-17-16,0 3-10 0,0-3-6 0,2 2 0 16,0 0-14-16,2-3-1 0,1-3-2 0,0 1-1 15,2-4-2-15,1-1-52 0,0-1-17 16,1-3-2-16,0-3-58 0,1-1-103 0,-2 0 172 15,3-2-95-15,-2 0 156 0</inkml:trace>
  <inkml:trace contextRef="#ctx0" brushRef="#br0" timeOffset="90906.95">10703 8859 234 0,'0'0'166'0,"0"0"4"0,0 1 0 0,0 19-22 16,1-9 0-16,-1 0 10 0,0 0-33 0,3 2-22 15,-2 0-14-15,2 2-3 0,1 0-28 0,-1 0-21 16,-1-4-5-16,2 1-2 0,1 2-23 0,0-3-25 15,2 1-43-15,-2-1-18 0,0 0-47 0,2 2 4 16,0 3-61-16</inkml:trace>
  <inkml:trace contextRef="#ctx0" brushRef="#br0" timeOffset="91303.95">9791 9874 1103 0,'-6'11'97'0,"2"2"-94"0,3-2 33 0,-1 1 18 16,2 1-26-16,-2-2 5 0,5-2-17 15,-1 3 6-15,1-1 5 0,0-1-22 0,2-1 19 16,-1 0-1-16,1-3-5 0,2 2 18 0,0-6-3 16,0 1 1-16,0-3 7 0,2 0-11 0,0-4 0 15,-1-2-4-15,1 0 1 0,-3-4-6 0,0 2-6 16,0-2 0-16,-2-3 0 0,0 0-9 0,-2 1-2 15,0 0-4-15,-2 2-6 0,0-1-6 0,0 5-80 16,-3-3-33-16,1 4-9 0,0 1-99 0,2 4 6 16,0 0-73-16</inkml:trace>
  <inkml:trace contextRef="#ctx0" brushRef="#br0" timeOffset="91572.81">9785 10000 1231 0,'0'0'65'16,"0"0"3"-16,0-1 1 0,1 0-30 0,0-1 2 15,20-20 15-15,-14 16-37 0,-1-1-4 0,2-1-9 16,2 1-3-16,-1-1-3 0,-1-3-22 0,1 1-17 16,1 2-3-16,0-1-30 0,0 2-85 15,-2-3-32-15,2 3 46 0,0 0 145 0,-1 2-129 16</inkml:trace>
  <inkml:trace contextRef="#ctx0" brushRef="#br0" timeOffset="92022.45">10045 9678 763 0,'-2'6'54'0,"-1"0"48"0,2 3-53 0,-1 1 81 16,0 1-22-16,1 1-44 0,-1 3 12 0,0 4 15 15,1-2-57-15,1 2 3 0,0-2-9 0,0 0-5 16,3-3 3-16,0-2-8 0,1-1 1 0,2-4 5 16,-1 0-11-16,3-2 10 0,-2-4 1 15,1-1-3-15,1 0 10 0,-2-5-5 0,0-3 0 16,1 0 3-16,-2-3-8 0,1-3-5 0,-1-3-3 15,0 0 0-15,-2-3-7 0,-1 0-1 0,-2-1 0 16,0 1-1-16,-1 1 0 0,-4 0 0 16,-1 2 1-16,-3 3-1 0,2 0 0 0,-3 1 0 0,3 3-1 15,-2 4 0-15,0 1-2 0,2 4 0 16,-1 2-1-16,1 4 0 0,1 0-1 0,1 6-1 16,-1 0-1-16,1 0 0 0,1 5-1 0,3-2-26 15,0-3-12-15,1 1-5 0,2 1-30 0,2-3-93 16,1 0-55-16,2-6 65 0,1 4 162 0,-1-6-140 15</inkml:trace>
  <inkml:trace contextRef="#ctx0" brushRef="#br0" timeOffset="92341">10218 9813 793 0,'0'0'78'0,"0"0"4"16,0 0 0-16,0 0-1 0,0 0-30 0,0 0 5 16,-1-2-7-16,1 0-8 0,0 1-4 0,0-2-5 15,0 1-8-15,1-39 6 0,-1 41 4 0,0 0 0 16,1-1 7-16,0 0-1 0,1-1-2 0,-1 2 0 16,0 0-3-16,2 0-2 0,31 5-2 0,-30 5 1 15,0 0-5-15,-2 2-5 0,1 2 1 16,0 1 2-16,1 0-5 0,0-1 11 0,-4 2-3 15,1-2-1-15,1 1 11 0,-2-3-12 16,2 3 0-16,-1-5 3 0,-1 0-15 0,0-3-3 0,3 2-3 16,-1-6-3-16,-1-1-4 0,3-1-4 15,-1-1-16-15,0-5-4 0,2 0-16 0,2-2-76 16,-1-3-35-16,2-3-9 0,-1 1-99 0,2-4 4 16,-1 0-60-16</inkml:trace>
  <inkml:trace contextRef="#ctx0" brushRef="#br0" timeOffset="92740.33">10346 9556 1128 0,'3'-5'117'0,"2"1"5"0,-2 4-1 16,2-1-29-16,3 1-11 0,-2 0 18 15,3 5-43-15,-1 1-13 0,0 0-12 0,0 3-5 16,0 0-14-16,-1 1-2 0,-1 2-2 0,0 0 1 15,-1-2-3-15,0 2 0 0,-1 1-3 0,-2-2 1 16,1 2-1-16,-2-4-2 0,-1 1-6 0,0-1-2 16,0-2-6-16,0-3-11 0,0-4-2 0,0 0-3 15,0 0-12-15,0 0-11 0,0 0-1 0,4-14 3 16,-2 4-11-16,1-1 3 0,0-2 3 0,0 1 1 16,1-5 7-16,-2 2 19 0,1 2 4 15,0-3-3-15,0 2 25 0,-2 2 1 0,1 1 2 16,0 1 4-16,-1 1 2 0,0 3 24 0,0 2 4 15,-1 4-3-15,0 0 26 0,0 0 0 0,0 0 4 16,0 0 8-16,-1 8-5 0,0 0-10 16,0 2-4-16,-1 1-1 0,1 2-12 0,0-1-12 15,1 2-4-15,0-2-1 0,1 0-12 0,2-2-4 16,0 0-2-16,2-3-3 0,1-2-5 0,3 2-52 16,0-6-19-16,1 1-3 0,1-2-60 0,0 0-152 15,-1 0 221-15,2-1-103 0,-3 0 173 0</inkml:trace>
  <inkml:trace contextRef="#ctx0" brushRef="#br0" timeOffset="93020.53">10678 9551 816 0,'-6'-5'56'0,"2"3"57"0,3-1-62 0,-1-2 100 15,0 3-32-15,2-3-41 0,2 0 6 0,1-1 7 16,0-2-50-16,3 3 8 0,0 2-9 0,0-1-4 15,0 0 5-15,-2 4-9 0,2-1 1 0,0 2 1 16,-1 4-12-16,-1 1 0 0,-4-2-1 0,3 5 1 16,-1 2 0-16,2 2 7 0,-2 1 1 0,-1-2 0 15,-1 1 7-15,0 1 0 0,4 1 0 0,-3-4 0 16,-1-1-2-16,0-4-10 0,4 2-3 0,-1-3 3 16,2-2-14-16,2-1-3 0,-1-2-2 15,3-3-2-15,-1-2-2 0,2-1-22 0,0-3-16 16,-1 0-5-16,1-2-29 0,-2 1-92 0,0-1-57 15,-1 4 66-15,0 0 155 0,1 6-141 0</inkml:trace>
  <inkml:trace contextRef="#ctx0" brushRef="#br0" timeOffset="93369.03">10064 10238 1465 0,'2'9'67'0,"-1"1"2"15,2 1-1-15,-1 1-7 0,2 2-25 16,0 1 6-16,-2 1-11 0,3 1-8 0,0 0-10 16,0-1-9-16,0 1-7 0,0-3-70 0,1 0-35 15,-2-2-5-15,2-2-86 0,-1 0 5 0,-3 0-69 16</inkml:trace>
  <inkml:trace contextRef="#ctx0" brushRef="#br0" timeOffset="93566.35">10032 10409 1225 0,'5'-4'46'0,"-2"-2"-7"0,2 1 0 0,1-3 0 16,1 3-27-16,1-5 1 0,1 3-3 15,1-2-24-15,0 2-15 0,3-4-1 0,-3 2-29 16,2-1-42-16,-1 1-29 0,2 1-13 16,-5-3-52-16,4 1 3 0,-4 0-40 0</inkml:trace>
  <inkml:trace contextRef="#ctx0" brushRef="#br0" timeOffset="93889.43">10241 10178 276 0,'2'6'91'15,"-2"1"-89"-15,-2 2 95 0,2 2 26 0,-1 1 2 16,1 3-13-16,-2 0-5 0,2 4-12 0,0-1 5 15,1-1-14-15,3 2-6 0,-3-2-6 0,4-1 0 16,-1-2-12-16,2-2-12 0,1-3-2 0,1-2 3 16,0-3-16-16,1-4 3 0,1 0-6 15,1-5 0-15,-1-1-1 0,1-4-9 0,-3-1 0 16,2-3 0-16,-1-2-12 0,-2 0-1 16,-1-2-1-16,-2 0-2 0,-1 0-1 0,-2 2 2 0,-1-3-2 15,-3 3 0-15,-3 0 1 0,-2 3-2 16,-2 2 0-16,0 2 0 0,-3 1-1 0,1 4-3 15,-1 0 1-15,0 3 0 0,1 1-1 0,2 3 0 16,-1 2-1-16,2-2-1 0,1 2 2 0,1 1-1 16,3 0 0-16,0 0 1 0,3-1-2 0,1 0 1 15,0 0-1-15,2 0 0 0,2-4 0 0,2 2 1 16,1-3-1-16,2 0 0 0,0 0 0 0,-1-3-29 16,6-1-24-16,-1 1-8 0,3-1-42 0,-2 0-183 15,3 2 236-15,-1-1-96 0,2 3 148 0</inkml:trace>
  <inkml:trace contextRef="#ctx0" brushRef="#br0" timeOffset="94676.88">10657 10022 730 0,'0'0'154'0,"0"0"-152"0,1 0 142 16,1-1 78-16,-1 0-81 0,0 0 2 0,0-1-39 15,1 2 9-15,-1-1 4 0,1-1-47 0,1 0-8 16,36-18-9-16,-33 23 0 0,2 1-10 0,0 3-12 16,-3-1-5-16,3 3-1 0,-1 1-15 15,-1 0-2-15,1 1-2 0,-5 0 0 16,2 1-3-16,-3 0-3 0,-1 0-9 0,0-1-4 15,-1-1-10-15,-1 0-40 0,-1-3-7 0,2-1 0 16,1-1-46-16,-2-2-45 0,2-3-24 0,0 0-9 16,0 0-51-16,5-11 2 0,0 2-40 0</inkml:trace>
  <inkml:trace contextRef="#ctx0" brushRef="#br0" timeOffset="94854.69">10816 9889 445 0,'0'0'159'0,"0"0"3"16,0 0 0-16,0 0-21 0,0 3-8 0,-7 11 10 15,6-4-33-15,1 1-18 0,0 3-8 16,0-1-2-16,1 1-22 0,1 1-13 0,0-3-7 16,3-1 2-16,1 0-17 0,1 1-8 0,1-6-4 15,0 1-3-15,0-2-8 0,1-1-11 16,0-3-24-16,-1-1-7 0,-1-1-25 0,-1-2-126 0,0 1 159 16,0 1-62-16,-1-3 95 0</inkml:trace>
  <inkml:trace contextRef="#ctx0" brushRef="#br0" timeOffset="95173.64">10956 9883 1147 0,'5'-3'121'0,"1"3"-1"0,-1-1 0 16,1-1-46-16,1 2 5 0,0 0 15 0,-1 3-59 15,0-1-5-15,0 1-12 0,-1 5-5 0,-1-4-6 16,-1 3 0-16,0 3-2 0,-2-3 1 15,0 4-1-15,1-1-2 0,-2 0 2 0,0 0-1 16,0 1 0-16,0-1 6 0,0-3-1 0,0 2 0 16,1-2 5-16,0-2-2 0,0 3 2 0,3-3 4 15,0 1-3-15,-1-3 13 0,2 1 1 0,1 0 0 16,-1 0 14-16,0-1 2 0,0 1 2 0,0 0 3 16,-1 3 0-16,0-2-4 0,-2 1-2 0,1 2 2 15,-2 0-7-15,-1 1-7 0,0 1-2 0,0 0-3 16,-1-3-9-16,-3 3-6 0,1 0-3 15,0-2 0-15,-1 0-8 0,-1-1-20 0,1 1-26 16,-1-3 1-16,2-2-36 0,0 1-125 0,3-4-118 16,0 0 119-16,0 0 207 0,0 0-191 15</inkml:trace>
  <inkml:trace contextRef="#ctx0" brushRef="#br0" timeOffset="113489.63">6459 7053 461 0,'-4'-3'153'0,"0"2"-2"0,1-1 17 0,-1 2-68 0,-1 1-16 16,1 1-2-16,-1 4-10 0,0-1-14 0,0 4-6 15,2 2-14-15,-2 1-2 0,1 3-4 16,-1 4 3-16,2-1-6 0,0 3-4 0,1 4-4 16,0 1 0-16,2 1-7 0,0 0-4 0,3 1 0 15,1 1-1-15,0-3-4 0,4-3-2 16,-2-1-1-16,3-1 2 0,1-2-3 0,1-2 2 0,1-2-2 16,2-3 0-16,-1-1 1 0,1-1-1 15,3-1 0-15,-1-3 0 0,0-1 0 0,-1-4 0 16,-2-1 2-16,1-1 0 0,-2-3 1 0,1-2 1 15,-3-1 0-15,-1-3 2 0,1-1 1 0,-2-4 6 16,0 0 0-16,0-2-1 0,-5-2 7 0,1-3-3 16,-3 0 0-16,-1-5 2 0,-3 1-5 15,-1 0-2-15,-3-4-1 0,-1 3-1 0,-1-2-2 16,0 1-2-16,-1 0 1 0,-3 2-1 0,0 0-1 16,-1 4-2-16,2 0 1 0,-2 5 0 0,0 1-2 15,-1 3 1-15,1 3-1 0,3 7-1 16,1-2 0-16,-1 3 0 0,1 4-1 0,2 4 0 0,0 0-1 15,2 4-2-15,-1 2 1 0,0 2 1 16,3 2-1-16,1 1 0 0,-1 0 1 0,3 1-2 16,1-1 2-16,0-1-2 0,4 0 0 0,2-5 0 15,1 1-2-15,4-7 1 0,4 2-2 0,4-6 0 16,-1-1 0-16,3-3-38 0,0-4-13 0,1-2-2 16,3 2-44-16,-1-3-66 0,-2-1-38 0,0 1 39 15,-1 1 170-15,1 4-137 0</inkml:trace>
  <inkml:trace contextRef="#ctx0" brushRef="#br0" timeOffset="113954.9">6824 7768 414 0,'2'3'72'0,"2"-2"11"16,0-2 0-16,1 0-1 0,0-4-22 0,2-3 6 16,-1 0-4-16,0-4-5 0,2-2-8 0,-2-2-6 15,1-2-6-15,0 1 5 0,-1-3 4 0,-1 2 3 16,-2-1 5-16,2 2 7 0,-2 1-2 0,-1-3 0 16,1 6 6-16,-2-1-12 0,-1 0 1 0,1 4-1 15,-1-1-12-15,0 1-4 0,0 6-4 0,0 4 0 16,0 0-5-16,0 0-1 0,-1 6-4 0,1 6 1 15,0 2-4-15,0 6-5 0,0 0 0 16,1 4-1-16,2 3-5 0,-1 3-4 0,1 1 1 16,0-3-2-16,1 3-2 0,1-1-52 0,0-2-82 15,1-1-62-15,-1 0-97 0,0-3 10 16,-3-1-142-16</inkml:trace>
  <inkml:trace contextRef="#ctx0" brushRef="#br0" timeOffset="116366.16">6165 8849 278 0,'-2'7'33'0,"-3"5"-33"0,3-1 39 15,0 1-2-15,-4 4 1 0,1 1 10 0,1 3-17 16,0 5 7-16,1-1 6 0,-2 1-23 0,1 2 7 16,0 0-1-16,3-1-2 0,0 1 7 0,1-1-7 15,-1-2 1-15,1-5 4 0,1 1-9 0,3-1 2 16,4-4-2-16,0-1 0 0,-1 0 1 0,3-5 6 16,-1 2-2-16,4-4 0 0,0 0 3 0,-1-4-8 15,-1-1 1-15,0 0 0 0,4-2-11 0,-4-3 1 16,4 1-2-16,-4-4 0 0,1-3 0 0,-2 0 2 15,1-2 0-15,-2 0 2 0,1-5 3 0,-3 1 4 16,1 0 1-16,-2-2-1 0,0 0 5 0,-2-2-5 16,-1 0 0-16,-2-2 0 0,-1 1-6 0,0-2-3 15,-2-2-1-15,-2 2-1 0,-2-5-2 0,0 2-2 0,-3 1 0 16,-1-1 0-16,1 0-1 0,-2 3 2 0,-2-1 2 16,2 2-1-16,-1 3 4 0,-1 2-2 0,1 4 2 15,1 3 1-15,-3 2-1 0,2 3-3 16,1 3-1-16,0 2 0 0,1 5-3 0,-1 1-3 0,0 4 2 15,3 1-2-15,2 4-1 0,1 0 1 0,0 3-1 16,0-1 1-16,3 3 0 0,3 0-1 0,3-1 1 16,-2-2-2-16,2-2 1 0,1-1-1 0,4-1 0 15,2-2 0-15,0-3 0 0,0-2 1 0,1-3-1 0,3 3-1 16,1-4 0-16,1 0-11 0,1 2-9 16,-2-5-3-16,1 0-16 0,3 1-62 0,-3 1-21 0,0-2-15 15,-1 0-71-15,0 0 2 0,0 1-48 0</inkml:trace>
  <inkml:trace contextRef="#ctx0" brushRef="#br0" timeOffset="116748.07">6469 9125 805 0,'0'-3'61'0,"0"-1"17"16,0-1 1-16,2-1-8 0,-1-2-7 0,2 1 6 15,0 0-14-15,2 1-5 0,-1-2-2 0,2-1-5 16,-1 5-5-16,1-1-1 0,2 2-3 0,-2-1 4 16,0 2-4-16,-2 1-8 0,4 1-2 0,-1 3-2 15,-1 2-7-15,-1 2-4 0,-2 1-1 0,1 2-1 16,0 4-3-16,-2 3-2 0,-2-1 0 0,-2 2 0 16,-1 0-3-16,-3 1-1 0,1 2-1 0,-1 0 2 15,-3-1-2-15,3 0 0 0,-1 0-1 0,-1-1-1 16,2-3 1-16,1 0 0 0,0-1 0 0,3-2 0 15,1-1 0-15,-2-2 1 0,3 0 0 0,0-3 0 16,3-1 0-16,0 3 0 0,4-5 0 0,-1-1 0 16,0 2 0-16,3-5 0 0,0 3 2 0,3-2-1 15,-3-1 0-15,0-4 2 0,0 3 0 0,1-4-1 16,-1 0 2-16,0-1-2 0,1 2 0 0,0-2 1 16,0 1-2-16,0 3 0 0,-2-3-2 0,3 2-18 15,-2 1-3-15,1 2-266 0,0 0 268 0,1 3-66 16,-1 1 87-16</inkml:trace>
  <inkml:trace contextRef="#ctx0" brushRef="#br0" timeOffset="118024.66">6111 10569 635 0,'-8'-5'44'0,"2"1"5"15,1 2-28-15,-2 2 105 0,3 0-84 0,-1 0-5 16,2 5 0-16,-1 0 4 0,-1 5-6 0,1 2 0 16,-1 0-4-16,0 7-2 0,2-2 0 0,-2 6 1 15,0 6-2-15,1-1 1 0,0 1-1 0,2 4-8 16,2 1-1-16,1 1 0 0,-1-2-10 0,6 2 0 16,-1-1-3-16,3-4 0 0,-1-2-1 0,2-2-2 15,-1-2 2-15,2-3-2 0,3-2 0 0,-5-6 2 16,3 0 5-16,-2-3-1 0,3 0 6 0,1-6 4 15,-4-3-2-15,3-1 1 0,-4-1 4 0,2-4-2 16,0-5 0-16,1 1-1 0,-1-4-2 0,-1-1 4 16,-1-2-1-16,0-2 0 0,-2-3 3 0,0 0-2 15,-2-3 0-15,-2 0 0 0,1-4-2 0,-3 3-2 16,0-1-1-16,-3-5 0 0,1 1-1 0,-3 1-6 16,-1-1 0-16,-2 2 1 0,1-2-4 0,-1 3-2 15,0-2 0-15,-2 5-1 0,-1 0 0 0,1 2 1 16,-3 2-1-16,2 3-1 0,0 0 1 0,0 4-1 0,0 1 0 15,-4 1-1-15,4 6-1 0,0-1 0 0,2 5 0 16,2 1-2-16,-3 2-2 0,2 3 0 0,0 5 0 16,4 2 0-16,2 1 0 0,-2 1 1 0,2 5-2 15,2-1 1-15,-1 1 1 0,2 3 0 0,2 0 1 16,4-1-1-16,-4 2 0 0,4-4 0 0,1 0 2 16,0-3 0-16,4 1 0 0,-2-5 0 0,0 1 0 15,1-3 0-15,2-2 0 0,3 0-3 0,-1-2-17 16,0-1-7-16,1-1-12 0,3-4-115 0,-1 0-66 15,1 0 88-15,-1-2 135 0,-1-1-138 0</inkml:trace>
  <inkml:trace contextRef="#ctx0" brushRef="#br0" timeOffset="119160.9">6412 10859 96 0,'-6'1'7'0,"0"0"56"0,3-1-24 0,-2 2 27 0,1-1 26 16,4-1-6-16,0 0 1 0,0 0 5 0,0 0-10 15,0 0-6-15,0 0-2 0,0 0-2 0,0 0-7 16,0-1-8-16,0-1-2 0,13-17 2 0,-7 15-10 16,1-2-6-16,1 1-2 0,-1 0-1 0,1 0-7 15,-1 2-3-15,0-2-1 0,1 3-1 0,-1 0-4 16,-1 2-4-16,2 0 3 0,-1 2-4 0,1 0-3 16,-4 3-5-16,1 0 0 0,-1 2 2 0,-1-1-6 15,-1 2 2-15,-2 1-5 0,-1 2 3 0,-2-1 0 16,0 1-1-16,-1-1 0 0,-2 0-1 0,1 2-1 15,-1 2 1-15,-1-6-1 0,1 3 1 0,1 1-1 16,-1-3-1-16,1 0 1 0,2 0 0 0,-1-3-1 16,1 0-1-16,2-2 0 0,0-1 0 0,0 1 0 15,1-3 0-15,1 1 0 0,1 0 0 0,1-1 0 0,1-1 0 16,-1 2 0-16,2 0 0 0,1-1 0 16,1 0 0-16,1 3 1 0,1 2 0 0,-1 0 1 0,1 2 4 15,0 2 1-15,1-4 0 0,-2 4 4 0,2 0 4 16,-1 3 0-16,-3 0 0 0,-1 1 3 0,1 0-2 15,-1 1 1-15,-4 3 0 0,2-2-2 0,-6 3-1 16,-2-6 0-16,0 3 0 0,0 0-1 0,-2 1 10 16,0-1 0-16,-3-3-1 0,-1-1 9 0,-1 2 0 15,3-2 0-15,-1-2 3 0,0 0-4 0,-2-1-6 16,2-4-2-16,1 1 0 0,0-4-8 0,1 1-4 16,2-2-3-16,-1-1 1 0,1-2-5 0,1-1-3 15,0-3-12-15,2 1-6 0,-1-4-9 0,2 2-85 16,-1 0-49-16,2-3-42 0,1 2-113 0,1 2 7 15,2 0-106-15</inkml:trace>
  <inkml:trace contextRef="#ctx0" brushRef="#br0" timeOffset="123670.38">14841 12453 642 0,'-4'-4'44'0,"-1"2"54"0,3 2-46 16,-1-3 105-16,3 3-46 0,0 0-15 0,0 0 0 16,0 0 12-16,0-1-27 0,0 1-12 0,0-1-7 0,0-2-1 15,0 2-17-15,0 0-6 0,2 0-3 0,-1-1 0 16,0 1-8-16,29-22-4 0,-21 21-4 0,0 1 1 16,1-1-6-16,1 2-2 0,1-2-1 0,2 2 0 15,0 0-3-15,0 0-3 0,2 0 0 0,0 0 0 16,1 0-4-16,-1 0 0 0,0 2-1 0,0 0 0 15,0-1 0-15,0-1-57 0,-1 0-18 0,-2 2-6 16,-1-2-63-16,0 1 2 0,-3 1-54 0</inkml:trace>
  <inkml:trace contextRef="#ctx0" brushRef="#br0" timeOffset="123887.74">14921 12563 1205 0,'0'0'89'0,"0"0"2"15,0 0 1-15,0 1 11 0,0 1-26 0,1 0-2 16,18 7 11-16,-11-7-22 0,0-2-3 0,2 0-4 16,1 0-23-16,1 0-7 0,-1 0-3 0,2-2-4 15,0 0-7-15,1 1-4 0,1 0-5 0,1 1-11 16,-2 0-8-16,1-3-173 0,0 3 175 0,-3-1-44 15,-2 0 58-15</inkml:trace>
  <inkml:trace contextRef="#ctx0" brushRef="#br0" timeOffset="127269.5">3383 3961 605 0,'-5'-6'85'15,"-1"2"0"-15,0 3-13 0,0 1-6 0,-2 0-10 16,-1 3-3-16,0 2-10 0,-1 2-9 0,0 2 0 16,-1 5 3-16,0-2-11 0,1 7 6 0,0-3 1 15,0 5-2-15,1 0 7 0,2 0 0 16,1 5 0-16,0-2 0 0,1 6 0 0,1 2-4 15,3 0-3-15,0 5 0 0,1 3-6 0,1 4-5 16,1 2-2-16,4 2-2 0,2-2-6 0,0 3-1 16,2-6-2-16,4 1 0 0,1-2-3 0,1 2 1 15,1-5 4-15,3 4 0 0,1 2 3 0,0-1 2 16,2 0 3-16,2-2 1 0,-2-1 6 0,2-4-1 16,3-5-2-16,2-6 0 0,0-2 0 0,3-5-5 15,1 0-1-15,2-6-2 0,2 0-5 0,4-2-1 16,-3-3 0-16,3-1-1 0,0-2-1 0,-2-3 1 15,0-2-1-15,2 0 1 0,0-1 0 0,-2 0 2 16,-1-3-1-16,-2-2 1 0,0 0 1 0,0-2 0 16,-2 0 1-16,0-5 1 0,-2 1-2 0,1-3-1 15,-4-3 1-15,2-5 0 0,-2-1-2 0,-3-7-2 16,-2-4 2-16,-2-2 0 0,-3-1-2 0,1-3 1 16,-2-1 1-16,-3 3-1 0,-2-4 1 0,-2 3 5 15,1 2 2-15,-2 1-1 0,2-4 6 16,-4 2 2-16,1-3 1 0,-2 5 1 0,-1-4 1 15,0 3-2-15,-2 2-1 0,-1-1 0 0,-1 5-3 0,-2-1-3 16,-2-2-1-16,-2 1 2 0,-2-1-3 16,-1-3-1-16,0 2 0 0,-3-1 0 0,-1 1-1 0,0-1 0 15,-2 1 0-15,1 3-1 0,-1 2-1 16,-2-2 1-16,1 3-1 0,-3 3 3 0,-1-1-2 16,-2-2 2-16,1 3 1 0,-4-1-1 15,-1 1 2-15,-3-2-3 0,-1 0 1 0,-3 0 1 0,-1 2-4 16,0-1-1-16,-1 3-1 0,0 2 0 15,-1 0-1-15,1 1 0 0,-3 5 0 0,2 1 0 16,1 2-1-16,-3 3-1 0,1 2 1 0,-3 6 0 16,-1-1-2-16,-1 3-1 0,0 2 0 0,-2 5-1 15,-1 3-1-15,2 2-1 0,0 3-2 0,3 4 0 16,0 4-2-16,5 2-2 0,-4 4-1 0,5 4 1 16,0 3-3-16,3-2-2 0,1 5-7 0,2 3-4 15,3-2-5-15,1 3-46 0,5 4-16 0,4-3-6 16,2 3-56-16,6-4-240 0,2 1 313 0,2-2-118 15,0-4 198-15</inkml:trace>
  <inkml:trace contextRef="#ctx0" brushRef="#br0" timeOffset="128534.75">5205 4126 501 0,'0'0'73'0,"0"0"-72"0,0 0 73 16,0 0 34-16,0 0-44 0,0 0 20 0,0 0-28 15,0 1 13-15,6 15 11 0,2-9-36 0,0 0 7 16,1 4-10-16,1 0-1 0,2 3 4 0,3 3-10 16,1-3 1-16,3 3 0 0,0 3-11 0,5 2 3 15,-1 1-2-15,4 7 5 0,2-2 1 0,0 3-1 16,1 5-3-16,0 1 1 0,0 1-3 0,3-2-2 16,-1 2-10-16,0-2 3 0,1 2-7 15,0-1 0-15,3 2 0 0,0 2 1 0,1 5 0 16,0 6 10-16,1-1-2 0,3 4-1 0,-2-3 8 0,2 0-4 15,-3-1 0-15,-1 0 3 0,0-4-7 16,2 2-3-16,-2 6-2 0,-2 0 1 0,2 3-4 16,0 3-1-16,2-1-1 0,1-1 0 0,0 0-2 15,1 1-1-15,-4-6 0 0,-2 1 0 16,2 2-1-16,-1 1-1 0,-1 0 0 0,-1 3 0 0,1-2-1 16,-1-1 1-16,3-1-1 0,2-6 1 15,-2 1-1-15,1 1 1 0,1-1-1 0,-2-1 2 16,0-1-1-16,-2 1 1 0,-1-2 1 0,1 2 1 15,1 1 0-15,-3-7 0 0,-1 1-1 0,0-2 1 16,0 2 1-16,3 0-1 0,-2-1 0 0,0 2-1 16,1-1-1-16,-1 2 1 0,-2-1 0 0,1 1 0 15,0-1-1-15,-1-3-1 0,-1-1 0 0,-2-1 2 16,-1-1-2-16,-1-1 0 0,2 0 0 0,-2 0 0 16,1-1-1-16,1 2 1 0,-1 2 0 0,1-2-1 15,2 0 1-15,-2-3-1 0,0 1 1 0,2-4-1 16,0 1 0-16,-2-3 1 0,-2 0 0 0,0-6-1 15,-3 3 2-15,2 0-1 0,-4-2 1 0,1 2 0 16,0-2 0-16,1 0 1 0,-1 2-1 0,1 1 1 16,1-3 0-16,0 1-1 0,1-4 1 0,-3 3-1 15,3-5-1-15,-3 2 1 0,0-6 0 0,0 1-1 16,-1-1 0-16,2-2 1 0,-1 0-1 16,-1-2 1-16,1 4-1 0,-2-6 1 0,0 2-1 15,-2 0 1-15,-2-2-1 0,-1 0 0 0,0-2-1 16,-1 0 1-16,-2 0-1 0,0-4 0 0,-1 2 0 15,1 0 0-15,1-1-1 0,-1 0 2 0,-2-1-2 16,0-1 1-16,2 0 1 0,-1-1 0 0,-1 0 0 16,0 0-1-16,-1 0 1 0,0-2 0 0,-1-1 0 15,-1 3 1-15,-1-3-1 0,-1 1 1 0,2 1 0 16,-3-1 0-16,1 0 2 0,-2 1-3 16,2-2 1-16,-3 3-1 0,2-3 0 0,-2 2 1 15,1 0-1-15,-1-1-1 0,1 0 2 0,-3-3-1 16,0 0 0-16,0 0-1 0,0 0-1 0,0 0-39 15,0 0-15-15,0 0-2 0,0 0-45 0,0 0-99 16,0 0-74-16,-1 0 77 0,-1 0 199 0,1 0-167 16</inkml:trace>
  <inkml:trace contextRef="#ctx0" brushRef="#br0" timeOffset="128959.65">8679 8881 927 0,'0'0'96'0,"0"0"-94"15,0 1 67-15,0 1 41 0,12 16-49 0,-6-13 3 16,1 1-26-16,3 0 14 0,0 1 17 0,0-3-36 15,3 3 6-15,2-4-6 0,0 4-1 16,1-5 5-16,0-1-2 0,1 0 1 0,2-1 1 16,-1-1-3-16,2-1 9 0,-1-2-1 0,0-1 3 15,-1-2 8-15,-1-1-5 0,1 1 2 0,-2-3-1 16,0-1-6-16,-2-1 2 0,-2-3-2 0,1-1 0 16,-2 0 0-16,-1 0-2 0,-2-5-5 0,0-3 3 15,-2 2-7-15,0-4-7 0,-5-1-1 0,-1 0-1 16,0 0-9-16,-3 0-3 0,-1 2 0 0,-2 0 0 15,0-1-3-15,-2 8-1 0,2-1-3 0,0 4 2 16,0-1-1-16,-1 8-3 0,3-3-1 0,0 1-1 16,-1 0 0-16,2 5-23 0,2-2-19 0,0-1-11 15,0 2-30-15,2-1-178 0,1-1 219 0,0-2-83 16,-1 2 126-16</inkml:trace>
  <inkml:trace contextRef="#ctx0" brushRef="#br0" timeOffset="131298.1">3546 4061 434 0,'-6'4'96'0,"-1"-4"16"0,4 0-10 16,-2 0 0-16,5 0 12 0,0 0-30 0,0 0-10 15,0 0 0-15,0 0 4 0,0 0-15 0,0 0 0 16,0 0-3-16,0-2-1 0,8-17-2 0,0 16-1 15,-1-3-1-15,4 2 1 0,0 3-4 0,2 0-6 16,-1 1-2-16,2 1 1 0,-1 4-8 0,1 1-8 16,1 5-2-16,-1 2 1 0,-1 0-10 0,0 7-2 15,0-3-3-15,-2 5-1 0,-1 3-2 0,-2 1 0 16,0-1-2-16,-3 2 1 0,-2-1-1 0,-3 1 0 16,0 0 0-16,0 1 0 0,-3-2-2 0,-1 4-1 15,-2-6 1-15,1 1-1 0,-1 0-1 0,0-3-1 16,-1-2 0-16,1-4-3 0,0 0-1 0,0-8-35 15,1 1-11-15,0-3-2 0,1-3-40 16,1-4-74-16,0-3-38 0,2-5-21 0,0-1-87 0,1-2 3 16,3-3-62-16</inkml:trace>
  <inkml:trace contextRef="#ctx0" brushRef="#br0" timeOffset="131568.47">3839 4074 502 0,'-2'-6'30'0,"0"5"108"0,0-1-100 0,0 2 97 16,-2 0-30-16,-1-2-30 0,0 5-20 0,0 3 29 15,-1 1-56-15,1 3 13 0,-1 1-13 0,0 3 3 16,0-1 10-16,0 5 8 0,1-1 0 0,0 1-2 16,0 2 7-16,1 0-8 0,0 0 7 0,1-2-5 15,1 3-6-15,1-4-10 0,1 3-6 0,0-3 2 16,1 1-15-16,3-2-3 0,0 0-4 0,1 0 0 15,1-3-6-15,0 0-1 0,1-2 0 0,2-2 1 16,1-2-2-16,1-2-16 0,-1-4-22 0,1-1-7 16,1 0-28-16,2-5-155 0,0 1 192 15,-2-2-73-15,-1 3 111 0</inkml:trace>
  <inkml:trace contextRef="#ctx0" brushRef="#br0" timeOffset="131986.01">4023 4647 818 0,'-2'8'57'0,"-2"4"40"16,4-1-52-16,-2-3 51 0,-3 2 13 0,3 3-35 16,2 1 15-16,2-1 0 0,-1-2-39 0,1 0 1 15,2 0-6-15,0-2 0 0,3 1-2 0,1-3-4 16,-3 0 2-16,1-4-2 0,2 2-4 0,-1-5 4 16,1-2 1-16,2-2 2 0,2 0 3 0,-3-4 3 15,2 0-2-15,1-3 0 0,0 1 0 0,-3-1 2 16,0-2 0-16,-2 1 0 0,0-2 1 0,-2 2-6 15,-3 0-3-15,-2-2 3 0,-1 1-8 0,-2 0-7 16,-3 0-5-16,-1 3 1 0,-2-1-10 16,2 1-2-16,-6 3-2 0,1-1-1 0,1 2-4 15,0 2-5-15,-1 2-3 0,0 2-8 0,0 0-8 16,-2 2-56-16,2 2-18 0,1 1-3 0,-3-1-67 16,3 2-219-16,0-5 298 0,-2 3-120 15,2-3 204-15</inkml:trace>
  <inkml:trace contextRef="#ctx0" brushRef="#br0" timeOffset="133029.91">807 3773 1189 0,'12'-8'56'0,"-1"0"-2"15,3 2 4-15,1 2 13 0,1 2-18 0,5 4-17 16,-4 3 12-16,4 4-15 0,-4 3-2 0,-1 7 4 15,2 3-23-15,0 0-1 0,-1 4-3 0,-3 4 1 16,1-3-5-16,-5 4 1 0,2-5 1 0,0 0 0 16,1-4 1-16,-4-4-3 0,0 0 0 0,0-7 0 15,-3-3-2-15,3 0-4 0,-3-6-4 0,-3-2-1 16,1-1-6-16,-1-6-12 0,-1-2-1 0,-2-5 0 16,1-2-11-16,-1-5 9 0,0-1 2 15,-2-4-2-15,-1 3 13 0,-2-7 6 0,-1 3 3 16,-2 0 2-16,0 1 6 0,0 3 1 0,-4 0 1 15,3 4-1-15,-4 0 2 0,2 4 0 0,1 3 1 16,2 2-1-16,0 3 1 0,1 3 12 0,-1 0-4 16,3 4-1-16,3 3 7 0,0 2-2 0,2 0 4 15,-2 4 2-15,1 4-6 0,2 3 2 16,3-1 1-16,0 4 0 0,1 0 1 0,3 3-4 0,-2 3-2 16,3-3 2-16,0 0-6 0,1-2-10 15,2 0 3-15,0-2 1 0,1-2-5 0,0-1-1 16,2-4-7-16,1-2-30 0,0-3-1 0,0-1-115 15,1-3-56-15,-1-2 80 0,-1-1 131 0,-1-4-135 16</inkml:trace>
  <inkml:trace contextRef="#ctx0" brushRef="#br0" timeOffset="133330.57">1336 3931 1088 0,'3'19'94'0,"2"-2"17"0,-1 0-41 0,4 1 6 16,-1-1-15-16,2-6-7 0,2 1 4 16,-2-2-11-16,2-4 1 0,0 1 4 0,1-6-15 0,-1-1 1 15,-1-1-1-15,0-3 0 0,1-2 1 0,-1-3-4 16,-1-1 0-16,-1-2 0 0,-2-1-5 0,-1-1 1 16,-1 0 0-16,-1-3 0 15,-3 1 0-15,0 0 2 0,-3 0-1 0,-2 2 0 0,1-1 1 16,-3 3-7-16,0 0-2 0,-3 2 1 0,0 2-10 15,0 3-4-15,-4 1-1 0,1-1-1 0,-2 5-6 16,4 2-2-16,-1 1 0 0,1 1-2 16,-2 1-3-16,5 2-27 0,-1 0-21 0,4 3-7 0,1-8-37 15,3 3-183-15,1-1 231 0,0 0-91 16,3-2 140-16</inkml:trace>
  <inkml:trace contextRef="#ctx0" brushRef="#br0" timeOffset="133514.37">1506 3615 1508 0,'3'-7'66'0,"1"-4"21"16,-1 1-59-16,2-1-4 0,3 1-13 0,0-1-5 15,1 1-4-15,0 1-2 0,0 2-18 0,0 0-18 16,2 2-13-16,-1 0 1 0,0 4-28 0</inkml:trace>
  <inkml:trace contextRef="#ctx0" brushRef="#br0" timeOffset="133684.27">1606 3780 1330 0,'4'-8'52'0,"2"-2"15"0,0 0-39 0,1 3-5 0,0-5-13 16,2 1-9-16,-1-3-5 0,0 0-134 16,0 1 130-16,2-1-30 0,-2 1 38 0</inkml:trace>
  <inkml:trace contextRef="#ctx0" brushRef="#br0" timeOffset="134194.62">1806 3358 1360 0,'-1'-13'101'0,"1"-3"16"0,-1 0-30 15,0-4 1-15,-1 2-13 0,0 1-8 0,-2-2-1 16,2 3-16-16,-3-1 2 0,1 0 6 0,-1 3-18 0,0-3 1 15,1 4-7-15,0 2-2 0,0 3 0 16,0 0 1-16,2 2-12 0,0 2 1 0,2 4-5 16,0 0-7-16,0 0 1 0,0 0 4 0,0 0-14 15,7 13-1-15,-2-3 0 0,1-1 0 16,2 0-2-16,1 3-1 0,1 0 1 0,1-1-1 16,1 2 1-16,1-3 1 0,0 1 0 0,1 3-1 15,-2-2 2-15,3-5 0 0,-2 3 0 0,1 1 0 16,0-1 0-16,-3 1 2 0,1-1-1 0,-2 0 0 15,-1-2 0-15,-2 3 0 0,2-1 0 0,-6-2-1 16,2 0 0-16,-4 3-13 0,1-5 0 0,-1 2 0 16,-1 0-10-16,0-2 1 0,-4 0 1 0,3 2-3 15,0-3 5-15,-2 0 8 0,0 1 1 0,-1-1 1 16,1 0 8-16,0-3 1 0,1 2 0 0,-1-3 0 16,3-1 1-16,0 0-1 0,0 0 0 0,0 0 1 15,0 0-1-15,0 0 0 0,0 0-1 0,0 0 1 16,2-14 0-16,6 6 6 0,-3 0-1 0,3-3 0 15,-2 0 5-15,3-4-4 0,1 2 1 0,1-3 3 16,1 3-6-16,-1-1-1 16,2-1 0-16,-2 0-2 0,0 3 1 0,1 1-25 0,-1-2-55 15,-2 3-29-15,-2-1-55 0,2 3 6 0,0 0-80 16</inkml:trace>
  <inkml:trace contextRef="#ctx0" brushRef="#br0" timeOffset="135022.27">667 3930 887 0,'0'-7'75'0,"0"-3"5"15,2 1-12-15,3-2 0 0,0 1-4 0,0-1-6 16,2 0-2-16,2 0-2 0,0 0 4 0,1 1 5 16,3-2-6-16,-1 2 1 0,0-1-3 0,2-1-1 15,-3 4-1-15,1-1-5 0,2 1-3 0,1-1 0 16,-1 4-8-16,0 0-9 0,2 1-1 16,1 2-1-16,2 2-10 0,-3 0-3 0,0 0-3 15,-1 6 0-15,-3 0-4 0,4 4-2 0,-2 1 1 16,-2 2-1-16,-2 0-1 0,3 4 3 0,-1 2-1 15,-1 1 0-15,1 2 1 0,-3-1 1 0,2 0 0 16,-4 5 1-16,2-3-1 0,-4 2 0 16,0-2 1-16,0 2 0 0,-2-2-1 0,0 1 0 15,-2-2-1-15,0-2 1 0,0-1-2 0,1-2 0 16,-1 0-1-16,-1-5 1 0,0 0-1 0,0-2 1 16,1-2-2-16,-1-1 0 0,0-2 1 0,-2-1-12 15,0-4-15-15,2 0-3 0,0 0-20 0,0 0-65 16,-1 0-30-16,0 0-13 0,0 0-81 0,-14-24 3 15,14 13-51-15</inkml:trace>
  <inkml:trace contextRef="#ctx0" brushRef="#br0" timeOffset="135324.53">1086 3608 1279 0,'-2'-1'98'0,"2"1"19"0,0 0-10 15,0 0-65-15,-1 0 20 0,-11 7-41 16,9 2 0-16,-2 2-4 0,1 4 0 0,-1 2 1 16,3-1 12-16,1 5 0 0,-1-1-3 0,2 2 12 15,-2 1 3-15,4 0 1 0,0-5 1 0,3 2 1 16,2 0-14-16,2-4-1 0,2 1 2 15,0-5-15-15,3-1-5 0,1 0-2 0,2-3-2 16,1-2-4-16,-1-2 0 0,0-1 0 0,0-1-3 16,-1-2 2-16,0-2-91 0,-1-1-58 0,-4 0-39 15,0 1-121-15,-5 1 10 0,1 1-131 0</inkml:trace>
  <inkml:trace contextRef="#ctx0" brushRef="#br0" timeOffset="143605.2">1395 4490 692 0,'19'-20'53'0,"-10"12"24"0,-1-3-15 0,6-4 8 15,-1 1 0-15,0-2-19 0,4-3-4 16,1-1-4-16,1-4 4 0,1 2-8 0,3-4-8 15,-3 0-6-15,6-5-2 0,1 1-11 0,0-1-3 16,0-4-2-16,5 2-1 0,-1-2-3 0,0 1-1 16,0-1 1-16,-2 3 0 0,3 3 0 0,-4 1 2 15,-4 1 0-15,-3 9 0 0,-1-3 2 0,-1 7-1 16,-5 3 0-16,0 3-3 0,-5 0-1 0,0 6-77 16,-1 0-51-16,-1 2 64 0,-2 3 63 0,0 2-64 15</inkml:trace>
  <inkml:trace contextRef="#ctx0" brushRef="#br0" timeOffset="143847.09">1589 4451 807 0,'17'-23'48'0,"3"0"23"16,4 0-36-16,-1-6 8 0,3 2 16 16,2-1-50-16,3-1 1 0,1-2-7 0,3 3 2 15,-1-2-1-15,0 1-1 0,1 1-79 0,1-1 53 16,2 3 23-16,3 4-21 0</inkml:trace>
  <inkml:trace contextRef="#ctx0" brushRef="#br0" timeOffset="145616.29">6847 5338 625 0,'-7'0'27'0,"0"-3"114"0,-2 2-70 0,0 2 92 16,2 3-73-16,-1-2-26 0,1 1 33 0,-2 3-53 15,3 0-1-15,-1 3 2 0,1 4-8 0,1 5-1 16,-1 0-1-16,2 4-9 0,-1 4-3 0,4 4 2 16,1 1-14-16,0 1-1 0,2-1-2 0,3-2-1 15,1 1-3-15,3-5-2 0,1-2 0 0,1-2 0 16,1-5-2-16,2 3-2 0,1-6 1 0,1 0 0 16,0-2-2-16,0-3 2 0,1-2 0 0,0-1-1 15,-1-1 1-15,2-4 0 0,-2-2 1 16,0-1 0-16,0-4 0 0,1 1 3 0,-2-3 0 15,-2-2-1-15,2-2 3 0,-3-1 1 0,-2-2 2 16,0 1 0-16,-4-4 1 0,-2-3 17 16,0 1 1-16,-4-2-1 0,0-2 15 0,-4 0-6 0,-1-4 1 15,-3 0 6-15,-2-1-11 0,-4 2-5 16,-1-1-3-16,-1 3-1 0,-3 2-7 0,1 2-3 16,-3 4-1-16,0 3-1 0,-2 0-4 0,1 5-1 15,-1 2 0-15,2 1-1 0,0 4 0 0,2 1-2 16,1 2-2-16,2 2 1 0,2 1-1 0,1 5-3 15,2 0 0-15,4 4-1 0,-1 0-1 0,3 0-1 16,3 8 2-16,0-3-1 0,2 4 0 0,1 0 0 16,2 1 0-16,2-3 1 0,2-1-1 0,2-2 1 15,0-4-2-15,3-3 2 0,2-2 0 0,1-7-2 16,1-4-21-16,2-2 0 0,1-2-12 0,-1-5-50 16,2-1-14-16,0-1-3 0,1-3-59 0,-1-1-83 15,-1 2 173-15,0 0-86 0,1 0 161 0</inkml:trace>
  <inkml:trace contextRef="#ctx0" brushRef="#br0" timeOffset="146140.75">7295 5841 479 0,'-5'-1'107'16,"0"1"-105"-16,2 1 103 0,-2 0 58 0,0 2-78 16,-1-1 15-16,2 3-27 0,-1 0 13 0,2 3-3 15,0 0-32-15,-1 3-8 0,0 2 2 0,3 0-1 16,-1 3-9-16,0 2-9 0,2 3-2 0,-1-2 0 16,2 3-9-16,3-2 0 0,1 0-7 0,0 0 4 15,1-6-2-15,3 0-3 0,1-3-1 16,0-3-1-16,-1-3-2 0,3-3 13 0,-1-2 1 15,1-4 1-15,-1 1 13 0,1-9 12 0,-2 1 4 16,1-3 3-16,1-4 10 0,-4 0-4 16,0-3 2-16,-2 0 2 0,-1-1-5 0,-4-1-4 15,-1 4-4-15,-1-1 2 0,-4 3-7 0,-1 1-7 16,-3 2-3-16,0 2 0 0,-1 2-9 0,-1 1-7 16,0 2-1-16,0 2-2 0,0 1-7 0,0 0-2 15,0 3-1-15,1 1-1 0,0 0-2 0,1 0-7 16,3 3-23-16,0-2-9 0,1 5-19 0,3 2-181 15,0-1 207-15,5 3-68 0,2-2 101 0</inkml:trace>
  <inkml:trace contextRef="#ctx0" brushRef="#br0" timeOffset="159859.47">13714 12658 183 0,'-13'3'-33'0,"1"2"39"0,-2-2 8 0,0 0-11 15,1 5 100-15,-1-7-21 0,2 3 26 0,-2-1-7 0,2 4-3 16,0-4-1-16,1 4-11 0,1-1-13 0,1-1-6 15,2-2-1-15,0 4-17 0,4-3-18 16,2 0-3-16,1 1 0 0,2-2-20 0,4-1-1 16,2 3-2-16,1-4 1 0,3-1-1 0,1 0 0 15,3 0 0-15,0 0 0 0,1 0 1 0,2-1 0 16,1-2 1-16,-3 1-1 0,3 1 1 0,1 1-53 16,-5 0-62-16,0 0 63 0,-1 3 45 0,-4 2-45 15</inkml:trace>
  <inkml:trace contextRef="#ctx0" brushRef="#br0" timeOffset="160014.79">13511 12917 693 0,'2'-8'104'0,"2"1"-102"0,3 3 53 16,1-4 59-16,4 3-47 0,1-2-20 0,4 4-14 15,1-3 0-15,3 1-4 0,1 1-10 0,2 0 0 16,1 3-6-16,-1 1-33 0,0 0-1 15,-1 5 1-15,-3 0-20 0</inkml:trace>
  <inkml:trace contextRef="#ctx0" brushRef="#br0" timeOffset="165426.79">10145 15902 450 0,'-4'-3'31'0,"4"3"15"0,0 0-28 0,0 0 57 16,0 0-28-16,0 0 14 0,0 0-1 0,0 0-4 16,0 0 13-16,2 0-6 0,15 3-2 0,-10-3 6 15,2 2-13-15,1-1-12 0,1-1-3 0,3 0-1 16,-1 0-16-16,6 0 1 0,-2 0-2 0,4-1 3 16,0-1-1-16,4 2-3 0,0 0-1 0,0-2 2 15,1 2-2-15,1-1-3 0,2 0 1 0,-2 1-6 16,2-2 0-16,1 2-1 0,1-1 9 15,3 1-3-15,-3-1 4 0,1 0-5 0,3-1 0 16,1 2 3-16,-1-1-2 0,2-1-4 0,0 0-5 16,0 1-2-16,3-1-2 0,1 0-1 0,-3 1 0 15,4 1-1-15,-2 0 0 0,1-1 0 0,0 1 0 16,1 0-1-16,0 0 1 0,2 0-1 0,-1-2 0 16,1 2 0-16,0 0 0 0,2 0 1 0,-1 0 0 15,3 2 1-15,-2-1 0 0,0-1 1 16,-2 0 0-16,2 0 1 0,1 0 1 0,0 0 0 15,-1 0 1-15,1 1-2 0,1-1 1 0,2 0-1 16,0 2 0-16,-2-1 0 0,2 0-2 0,-2 0 1 16,1-1-2-16,1 0 2 0,-2 0-1 0,2 2 0 15,-3-2 0-15,3 2 0 0,-2-1 0 0,0 1-1 16,-3-2 1-16,4 2-1 0,0 1 0 0,2-2 0 16,-1 0-1-16,1 1 0 0,-1-2 1 0,3 2-1 15,0-1 1-15,-1 0 0 0,-4 0 0 0,2 1 0 16,-1 0 0-16,-1-2 1 0,0 3-1 0,0-3 37 15,-1 0-12-15,0 0-5 0,1 1 27 0,-5-1 0 16,3 1-38-16,-2-1 27 0,0 1-33 16,0 0 1-16,-1-1-2 0,-1 2-1 0,0-2-1 15,1 0 1-15,-3 0 0 0,-2 0 2 0,0 0 0 16,1 1 5-16,-5-1 1 0,1 1-1 0,-2 2 5 16,-1-3-3-16,-4 0 1 0,-2 0 1 15,-1 1-3-15,-5-1-2 0,-3 0-1 0,-1 0 1 0,-1 0-2 16,-5 0 0-16,2 0 1 0,-3 0-1 15,-1 0 0-15,-3 0 2 0,3 0-1 0,-8 0 0 16,0 0 2-16,0 0-39 0,0 0-52 0,0 0-26 16,0 1-67-16,0 0 5 0,2 20-86 0</inkml:trace>
  <inkml:trace contextRef="#ctx0" brushRef="#br0" timeOffset="167982.75">10750 7467 242 0,'5'-11'58'0,"-2"-1"18"16,0 2 1-16,2-2-16 0,-2 2 38 0,-1 2-3 15,0 3-7-15,-1-1-2 0,1 3-7 0,-2 3-1 16,0 0-6-16,-5 6-4 0,0 0-5 0,0 2 1 16,-3 4-9-16,2 2-6 0,-4 5-2 15,4 1 0-15,-5 2-9 0,0 3-8 0,-3 3-2 16,-2 4 0-16,0 1-10 0,-2 2-6 0,1 1-2 15,-3-2 0-15,0 1-6 0,0-2-1 0,2-1 0 16,1-2-1-16,-1-1 0 0,4-4 0 0,-1-2 1 16,1-2-2-16,2-1 1 0,1-6 0 0,0 1-2 15,2-4 1-15,0-4 0 0,2 0 0 0,0-2-1 16,0-3 0-16,1-1 1 0,0-1-2 0,1-4 1 16,0 0 0-16,0-3 0 0,-1-4-1 15,2 2 0-15,2-1 0 0,-1 2 0 0,2-2 0 16,0 0 0-16,0 0 0 0,1 3 0 0,0 2 2 15,0 0 0-15,0 5 0 0,0 0 1 0,0 0 2 16,0 0 0-16,-4 5 0 0,3 6 2 0,1 1 1 16,0 2-2-16,0 2 1 0,0 4 0 0,0-3-3 15,0 5-1-15,1-5 1 0,1 3-4 0,1-4 0 16,2 0 0-16,0-2-1 0,0-3-1 0,3-1-34 16,1-4-25-16,1-2-11 0,0-3-47 0,1-2 3 15,2-6-49-15</inkml:trace>
  <inkml:trace contextRef="#ctx0" brushRef="#br0" timeOffset="168366.09">10343 6739 1236 0,'-9'14'34'0,"0"-1"4"16,3 0 0-16,0-2 8 0,1 2-17 0,3 1-2 15,-1 0 8-15,4-3-12 0,3 0 1 0,1 0-3 16,2-4-10-16,3-1 10 0,1-2-2 0,2-1-1 16,0-5 11-16,2-4-1 0,0-2 8 0,2-3-1 15,-1-2 2-15,0-2 2 0,0-3-2 0,-1-2 2 16,-1 3 0-16,-3-4-7 0,-1 1-3 0,-4 2-2 15,-1-3-7-15,-4 3-3 0,-1 2-1 0,-3 4-1 16,-3 1-3-16,-2 1-2 0,-1 4-2 0,-5 3 0 16,2 2-4-16,-4 4-2 0,0 3-2 0,-2 1 1 15,-1 3-2-15,2 5-2 0,2-3-1 16,0 4-2-16,2-1 0 0,1 1-52 0,5-1-17 0,3-2 1 16,2 0-58-16,3-2-71 0,2-1-27 15,3-3 32-15,1-1 200 0,3-1-156 0</inkml:trace>
  <inkml:trace contextRef="#ctx0" brushRef="#br0" timeOffset="168662.31">10494 6670 27 0,'2'-11'137'15,"-4"2"6"-15,2 3 0 0,-1-1-16 0,-1 1 5 16,-1 2 5-16,1 2-24 0,-2 2-17 0,2 0-8 16,-1 1 0-16,3 4-22 0,0 5-4 0,0 1-6 15,3 2 1-15,0 5-8 0,2 3-3 0,1-2-6 16,3 7 2-16,-2-1-8 0,3 3-2 15,1 2-3-15,-1 2-1 0,1 2-6 0,-1 1-7 16,0 1 2-16,-4 1 0 0,0 2-8 0,-2-2 0 16,-3 2-3-16,-1-1 2 0,-2-4-2 0,-3 1 0 15,-1-4 0-15,-2-3 0 0,0-1 0 0,-1-5 0 16,-1-1 0-16,2-2 0 0,-2-7 0 0,0-4 1 16,1-1 0-16,1-4 0 0,0-3 0 0,1-4-1 15,1-4 0-15,1-4 0 0,0-1-3 0,2-4 0 16,1-3-2-16,1-5 1 0,1-2-2 0,2 0-2 15,2-4-2-15,3 2-3 0,1-2-4 0,3 2-92 16,2 1-53-16,2 3 71 0,1 1 86 0,1 5-82 16</inkml:trace>
  <inkml:trace contextRef="#ctx0" brushRef="#br0" timeOffset="169555.49">11045 6948 426 0,'3'-11'29'15,"1"0"-7"-15,2 1-16 0,2 0 72 0,0-1-68 16,5 3 9-16,0-3 7 0,1 1 1 0,3 1 13 16,4-1 22-16,-3 1 2 0,5 0-2 0,0 1 22 15,1-2-14-15,1 5-1 0,4-2 6 0,-1 3-20 16,1-2-7-16,3 2-6 0,2 4-1 15,2-1-8-15,3 1-2 0,2 1-2 0,2 0-2 0,3 2-3 16,5 3-9-16,2-1 1 0,2 2-1 16,4-2-9-16,3 6 0 0,3 0-2 0,2 2 1 15,2-1-1-15,-1 5 25 0,1-3-7 0,0 6-3 16,2-2 19-16,-5 3-14 0,0 2 5 0,-4 5 8 16,0-4-22-16,-3 3-3 0,-3 3-2 0,-2-3 2 15,-3 4-6-15,-3 0 0 0,-4-4 0 0,-2 0-1 16,-1 0 0-16,-5 0 0 0,-2-2 0 0,-5-1 1 15,-3-3 0-15,-5-2-34 0,-2-1-12 0,-1-1 6 16,-5-5-28-16,-1-1-40 0,-2-1 32 0,-1-6-111 16,-2-2-1-16,0-3 1 0,-4-4-16 0</inkml:trace>
  <inkml:trace contextRef="#ctx0" brushRef="#br0" timeOffset="169778.06">13217 7086 635 0,'-3'-10'43'0,"0"3"63"0,3-1-60 15,0 1 115-15,1 3-55 0,2 2-26 0,2 1 2 16,0 2 9-16,3 2-36 0,1 5 15 0,0 2-4 16,-1 2-3-16,2 2 12 0,-1 4-3 0,-2 1 2 15,3 3 7-15,-4 1-10 0,2 4-2 0,-2-1-5 16,1 1 2-16,-3 2-7 0,2-1-14 0,-4 1-3 16,1-3 0-16,-3-1-16 0,-3 1-1 0,0-1-7 15,-2-2-3-15,0 1-4 0,-3-3-4 16,0 2 0-16,-3-7-1 0,1 3-6 0,1-3-61 15,1 0-57-15,-1-5-31 0,0-2-93 0,-1-1 7 16,-1 0-106-16</inkml:trace>
  <inkml:trace contextRef="#ctx0" brushRef="#br0" timeOffset="177163.14">20385 8196 565 0,'0'0'79'0,"0"0"-77"16,0 0 55-16,0 0 52 0,0 0-47 0,0 0 1 16,0 0-3-16,2 0 3 0,15 0 7 15,-8 3-6-15,-1 1 5 0,2 0-5 0,0 0-1 16,1 2 2-16,1-1-11 0,3 3-3 0,2-3 2 15,2 2-16-15,3 0-3 0,3 2-2 0,2-2 0 16,3 3-5-16,2-3 0 0,3 0 0 0,2 2 0 16,3-3-1-16,2 1-7 0,-1-1-1 0,2-1 0 15,-1 0-8-15,1 1 1 0,0-1 0 0,1 0 0 16,0-1 1-16,0 1 7 0,2 0-3 0,1 0 0 16,1 0 6-16,-1-2-3 0,1 2 1 0,-1-1-1 15,-2-2-3-15,3 1-1 0,-1-1 0 0,0-2 1 16,-1 0-2-16,1 0 3 0,0-1 1 0,1 0-1 15,0-2 3-15,-4 0 0 0,-1-3-2 16,3 1 2-16,0-4-2 0,2 3-5 0,-1-3 1 16,-2-1-1-16,1-2-4 0,2 0 1 0,0 1-1 15,-1-4 1-15,-2 1 0 0,-5-2 4 0,0 1-1 16,0-1 0-16,-1 1 2 0,1-1-4 0,-1 0 0 16,-2 2 2-16,0-2-6 0,1 1 0 0,-2 1-1 15,-3-1 0-15,-1 1-1 0,-2 0 0 0,-2 2 0 16,-4-1-1-16,-1 2 0 0,-2-1-1 0,-3 1-1 15,-2 0 0-15,1 3-1 0,-6 0-38 0,-3 1-28 16,0 0-9-16,-6 2-53 0,-2 5 4 16,0 0-52-16</inkml:trace>
  <inkml:trace contextRef="#ctx0" brushRef="#br0" timeOffset="180525.69">26897 8077 215 0,'-4'-3'21'0,"2"1"20"15,0 2 3-15,-2-1-17 0,4 1 52 0,0 0-1 16,0 0-5-16,0 0-6 0,0 0-2 0,0 0 3 16,0 0-8-16,0 0 2 0,0 0-1 0,0 0-2 15,0 0 2-15,0 0 0 0,1 0-2 0,16 7 0 16,-9-3-2-16,0-2-3 0,2 2-4 0,3 1 2 15,0-3-7-15,2 2-7 0,1-2-1 0,3 3 0 16,0 0-9-16,3 0-3 0,2-1-2 16,-1 3 1-16,1-3-5 0,3 3 1 15,-1-2-2-15,3 3 1 0,2-2 0 0,0 0 1 0,1 3-1 16,5-4 1-16,-1 2 0 0,2-2 1 0,3 2 1 16,1-3-1-16,-1 2 1 0,-2-3-3 0,-1-1 1 15,2-1 0-15,2-1-2 0,0-2-2 0,0-1-1 16,-2-3 2-16,4 1-2 0,1-4 2 15,3-1-1-15,-1-1 1 0,-1-1 2 0,-4-2-1 16,0 1 2-16,-2-3-1 0,1 0-1 0,-4 3 1 16,0-3-1-16,-2 1 0 0,-3 2 0 0,1 0-3 15,-2 2-1-15,-3-2 1 0,0 2-4 0,-4 1-3 16,0-1-1-16,-3 3 1 0,0-3-4 0,-3 3-1 16,-1 1 0-16,-1-2-1 0,0 5 0 0,-1-3-1 15,-1 0-1-15,-4-1-1 0,0 3-1 0,-4-1-47 16,0 1-38-16,-1 0-17 0,-1 0-68 0,-1 2 5 15,-3-2-69-15</inkml:trace>
  <inkml:trace contextRef="#ctx0" brushRef="#br0" timeOffset="206549.37">1662 2588 452 0,'-6'-4'81'0,"0"0"-2"0,-2 3-11 0,3-3 1 16,-1 2 7-16,1 2-17 0,0-1-1 0,3 1-2 15,-2-3-4-15,4 3-2 0,0 0-5 0,0 0-3 16,0 0 2-16,0 0-9 0,0 0-6 0,15 5-2 16,-7-4 1-16,2 1-7 0,1-1-2 0,2 1-1 15,0 1-1-15,5 0-1 0,-1 0-1 0,1-1 0 16,3 3 0-16,4-1-2 0,2 2 3 0,2-3 0 15,3 0-1-15,2 2 3 0,2-3-4 16,3 1 0-16,5-2 1 0,0 1-4 0,3 1-2 16,1-3-1-16,4 2-1 0,-2-1-2 0,5 1-1 15,-3 0-1-15,4-1 0 0,2 4-1 0,1-4-2 16,2 3 0-16,-1-2 1 0,2 1-2 0,2-1 1 16,3-1 0-16,-3 3-1 0,1-4 1 0,2 0 1 15,0 1 0-15,0 3 2 0,3-3 0 0,-3-2 1 16,4 1 0-16,-1-2 0 0,0 2 1 0,2-3 0 15,-2 1 0-15,-1-2-2 0,3-1 1 0,0 2-1 16,-3-1 1-16,0-3 0 0,1 2-1 16,-1 0 0-16,0 1 0 0,-1-3 0 0,-4 1-1 0,0 1 1 15,-2 2-1-15,-3-1 0 0,-1-2 1 0,-1 2-1 16,-3-2 1-16,-3 1 0 0,-1 1 1 16,0-1-1-16,-3 3 0 0,-4 1 1 0,-2-2-1 0,1 1 1 15,-5 0 0-15,-2 2-1 0,1-1 1 16,-3 1-1-16,-1-1 1 0,-1 1 0 0,-2 0-1 0,-2 1 1 15,-1 0 0-15,-3 1-1 0,-2-1 0 16,-2 0-18-16,-1 2-33 0,-3-3-10 0,-1 1-38 16,-1-1 3-16,-5 0-45 0</inkml:trace>
  <inkml:trace contextRef="#ctx0" brushRef="#br1" timeOffset="156876.34">22093 10639 576 0,'-14'0'295'0,"3"4"-63"0,0-3-13 0,-1 2 56 16,-2 4-216-16,1 2-15 0,-2 4 16 0,0 2-9 15,-3 5-2-15,-2 3-6 0,0 3-9 0,-1 6 1 16,0 2-1-16,0 5 0 0,1 4-2 0,-2 3-5 15,4 2-2-15,-1 4 1 0,1 0-8 0,3 2 7 16,1 0-5-16,2 2 0 16,3-1 4-16,4-3-8 0,2 0-1 0,4-4 3 0,3-1-12 15,4-3 3-15,3-1-2 0,4-4 1 16,1-1 1-16,3-1 2 0,4-3 1 0,1 0 2 16,3-5 1-16,1 0 1 0,0-5 1 0,6-3 1 15,-2 0 2-15,0-6 0 0,1-2 2 0,2-5-2 16,-2-2 1-16,2-1-1 0,-1-5 0 0,-2-1 1 15,2-5-3-15,-1-3 2 0,0-3-1 0,1-4 0 16,-2-4 0-16,-3-3 1 0,1-3 0 16,-2-6 0-16,-2-3-1 0,0 1 1 0,-1-3 1 0,-3-5 2 15,0 0-1-15,-2-1 4 0,1-3-2 16,-1-2 1-16,-1 1 3 0,-1-2-5 0,-4-2 0 16,1 3 1-16,-1 0-6 0,-4 3-2 0,-2 1-1 15,-3 4 1-15,-2 0-3 0,-5 1-1 0,-1 1-1 16,-6 4 2-16,-2-1-2 0,-4 3-1 15,-3 2 0-15,-3 2-1 0,-3 2-1 0,2 5-3 16,-4 4 1-16,-3-2-1 0,-5 5-3 0,1 1-1 16,-3 3-1-16,-1 2 0 0,-1 3-1 0,-4-3 0 15,-1 5-1-15,1 0-2 0,1 3 1 0,0 0-5 16,2 4-2-16,2 1-4 0,0 2-5 0,2 3-41 16,2 1-13-16,3 3-2 0,1 1-47 0,3 2-136 15,1 5-140-15,2 0 141 0,3-1 261 0,3 5-220 16</inkml:trace>
  <inkml:trace contextRef="#ctx0" brushRef="#br1" timeOffset="158121.23">21766 12846 622 0,'-16'7'346'0,"-4"-2"-96"0,0 4-84 0,1 4 114 16,-4 0-224-16,1 6 1 0,-1 2 1 0,1 6 9 15,1 3-3-15,0 4 0 0,1 3-4 0,1 5-4 16,2 0-4-16,2 6-16 0,3 0-1 0,1 4 3 16,0 2-20-16,6 2-6 0,1-1-4 15,3 1-2-15,3-1-6 0,6-3 2 0,0 0-1 16,5-4 0-16,2 0 1 0,2-5 4 0,4 2 0 16,4-3 1-16,0-5 2 0,6-3 6 0,3-2 1 15,1-4 0-15,4-4 5 0,1-3-2 0,1-3 1 16,2-7 0-16,0-3-3 0,1-3 1 0,-2-4-1 15,2-3 3-15,0-5-1 0,1-5 0 16,-1-4-1-16,1-6 0 0,-1-1 1 0,0-7-4 16,0-3 5-16,-5-3-5 0,1-1 0 0,-6-4 3 15,-2 2 2-15,-2-4 4 0,-4-2 2 0,-4 0 7 16,-2-1-3-16,-4-2 1 0,-3-3 5 0,0 1-10 16,-5-5 0-16,-3 4 1 0,0-1-11 0,-2 2-1 15,-3-3-2-15,-5 4-1 0,0 0-1 0,-5 2-1 16,-4 0-1-16,-2 5 0 0,-5 0-1 0,-5 1-2 15,-4 5-1-15,-5 4-1 0,-5 4-2 16,-4 6-4-16,-4 3 0 0,-5 6 0 0,-3 2-5 0,2 7-1 16,0 1-2-16,-2 7 1 0,1 4-2 15,0 5-1-15,1 1-1 0,2 4-1 0,2 7-1 16,-1 0-10-16,4 3-9 0,7 5-2 0,0 4-14 16,3 0-51-16,3 4-34 0,4 2-16 15,5 4-67-15,4 5 3 0,-1 0-54 0</inkml:trace>
  <inkml:trace contextRef="#ctx0" brushRef="#br1" timeOffset="159012.07">21796 15298 1502 0,'-29'-4'7'0,"0"3"10"0,-2 3 5 0,-1 1 32 16,0 1-6-16,0 5-7 0,1 3 32 0,-3 4-13 16,1 5 9-16,1 6 1 0,0 6-16 0,4 8 4 15,-2 4-5-15,3 10 1 0,0-1 0 0,3 5-12 16,6 2-4-16,2 4 3 0,3 3-16 0,6-4-9 16,3 3-3-16,5-3-1 0,6-2-9 0,5-1-2 15,4-3-1-15,6-2 0 0,5-6-2 0,2-4 0 16,4-3-1-16,5-5 1 0,2-1 1 0,4-5 1 15,3-3-1-15,1-6 1 0,0-2 0 0,4-6 3 16,1-4 1-16,-2-3 0 0,-1-6 2 16,0-3 5-16,-1-8 3 0,-1-4 0 15,-2-7 7-15,-1-5 5 0,0-7 1 0,-2-4 1 16,-2-3 7-16,-2-3 6 0,-2-3-1 0,-3-1 1 16,-4-7 4-16,-4-3-6 0,-1-2 1 0,-5-2 1 15,-5-5-9-15,-3-1-1 0,-2-3-2 0,-7-4-1 16,1-2-2-16,-4 1-1 0,-4-2-3 0,-3 5 2 15,1 2-4-15,-4 1-2 0,-5 1-1 0,-2 8 1 16,-4 2-4-16,-3 7-1 0,-3 3 0 0,-4 6-1 16,-3-1 0-16,-6 6-4 0,1 4 0 0,-3 9-1 15,-2 3-3-15,-2 7-4 0,0 5 0 16,-1 7-1-16,1 2-5 0,-3 8-4 0,4 2 0 16,-6 9-1-16,3 1-4 0,1 3-5 0,3 3-11 15,6 4-5-15,-2 3-11 0,6-1-73 0,1 3-47 16,9-2-34-16,-1 4-101 0,5 3 6 15,1 2-90-15</inkml:trace>
  <inkml:trace contextRef="#ctx0" brushRef="#br1" timeOffset="159931.31">21852 11229 527 0,'0'-9'267'16,"2"2"-55"-16,2-4-11 0,0 1 64 0,2-1-157 15,2 1-32-15,2 0 39 0,1 0-32 0,1 3 9 16,2-1 1-16,-1 3-35 0,1-1-2 15,2 5-7-15,-3 0-2 0,1 2-4 0,-2 3-12 16,-1 2-3-16,-1 1 0 0,0 7-16 0,-1-2-1 16,-2 6-2-16,-3 0-1 0,0 3-2 0,-2 1 0 15,-1 2-2-15,-1-1 2 0,-2 1-2 0,-2-1 0 16,-1-1-3-16,1-1 2 0,0-2-2 0,-1-3-3 16,0-1-8-16,1-4 0 0,2-3-9 0,-2-4-14 15,4-4-2-15,0 0-1 0,0 0-15 0,0-10-2 16,2-1 0-16,4-4 0 0,3 0 1 0,1-6 11 15,1 0 3-15,1-1 0 0,1-1 15 16,-1-2 7-16,2 2 5 0,-2 0 0 0,-1 2 11 16,0 2 0-16,-1 1 1 0,-1 1 2 0,-2 1 0 15,-1 5 2-15,0 1 0 0,-2 3 0 16,-1 3 2-16,-3 4 11 0,0 0 2 0,0 5-1 16,-5 2 12-16,-1 3 3 0,-2 4 3 0,1 3 2 15,-2-2 1-15,-1 6-2 0,-2 0-3 0,4 0 0 16,1 1-4-16,3 0-9 0,2 0-3 0,-1-2 1 15,3 0-11-15,3-5-3 0,3 0-2 0,3-1 0 16,1-3-4-16,1-3-10 0,0-1-38 0,4-2-14 16,1-1-32-16,2-3 4 0,-1 0-48 0</inkml:trace>
  <inkml:trace contextRef="#ctx0" brushRef="#br1" timeOffset="160843.79">22303 11250 1292 0,'0'0'71'0,"0"0"5"0,0 0 0 0,0 0 22 16,1 9-35-16,-4 2-12 0,0 0 24 0,-2 6-30 16,0 3-3-16,0 2-4 0,-2 3-35 0,2 4 1 15,-2-2-3-15,2 4-1 0,2-1-2 0,0 1-103 16,1 0-111-16,2 2 117 0,1 1 101 0,2 1-100 16</inkml:trace>
  <inkml:trace contextRef="#ctx0" brushRef="#br1" timeOffset="161497.96">21715 13355 1226 0,'5'-11'86'0,"1"2"15"0,3-2-52 0,0 0 119 16,1 0-65-16,1 1-24 0,0-1 5 0,1 2 16 16,1-1-37-16,-1 2-6 0,0 0-7 0,1 3-3 15,-1 2-7-15,0-1-6 0,1 3-3 0,-1 2 2 16,-1 4-10-16,1 0-7 0,-2 3-2 0,-1 6 0 15,-2 1-8-15,-1 3-1 0,-1 3 1 0,-2 3-2 16,-3 0 0-16,-5 6-2 0,0-3 1 16,-1 3 1-16,-3-3-3 0,-1 2-1 0,-1-5-1 15,-1-1-2-15,2 0-2 0,0-4-25 0,0 0-12 16,0-7 1-16,3-1-31 0,0-3-46 0,2-2-15 16,1-3-8-16,3-3-48 0,1-4-94 15,1-1 193-15,4-7-96 0,1 0 186 0</inkml:trace>
  <inkml:trace contextRef="#ctx0" brushRef="#br1" timeOffset="161711.54">22031 13304 416 0,'4'-7'130'0,"-2"-3"-128"0,-2 6 140 16,2-3 45-16,-2 4-23 0,0 3-8 0,0 0-38 16,0 0 1-16,-8 6 6 0,3 3-48 0,-1 1 0 15,0 2-9-15,0 3-1 0,-2 2-3 0,1 4-8 16,1-2-2-16,-2 2-1 0,3 1-10 15,2 0-14-15,2-1-3 0,-2 0 1 0,4-1-17 16,2-3-2-16,-1-1-4 0,1-3-1 0,3-2-3 16,1-1-36-16,1-2-44 0,0-2-17 15,-2-3-61-15,4-2 6 0,1-1-71 0</inkml:trace>
  <inkml:trace contextRef="#ctx0" brushRef="#br1" timeOffset="162069.34">22125 13540 1170 0,'0'-4'80'0,"-1"-2"64"0,1 0-88 16,1 0 272-16,-1-3-211 0,2 2-28 15,2-2 4-15,0 0 23 0,2 2-43 0,1-3 1 16,1 4-12-16,-1 1-7 0,3-3-1 0,0 6-14 15,-1 0-3-15,-1 2 4 0,1 2-19 0,-3 2-8 16,-1 3-1-16,-3 3-1 0,1 1-7 0,-3 3 0 16,-1 3-1-16,-3 1-1 0,-2 2 1 0,-2 1 1 15,-1-2-2-15,-3 2 0 0,1 0-1 0,0 0-1 16,-1-3 0-16,1-1 1 0,0 1-1 16,1-4-1-16,4 1 1 0,-2-2-1 0,2-4 0 15,4 0 0-15,0-1 0 0,1-4 0 0,2 0 0 16,4-1-1-16,0-3 0 0,3 0 1 0,2-3-1 15,-1-2-1-15,4 0 1 0,0-1-1 16,2-1 0-16,0-1-15 0,0 2-28 0,0 0-11 16,-1 1-31-16,-1 3-283 0,-2 2 322 0,-1 4-107 15,-3 4 157-15</inkml:trace>
  <inkml:trace contextRef="#ctx0" brushRef="#br1" timeOffset="162552.25">21592 15725 1766 0,'7'-4'146'16,"1"-3"-142"-16,0 3 37 0,1-1 32 0,1 0-27 16,1 3 0-16,1-2-15 0,2 4 4 0,0 0 11 15,0 2-21-15,0 2-2 0,1 1-6 0,0 4-1 16,-2-1-3-16,-1 3-4 0,0 3 0 0,-3 1 1 16,-1 1-5-16,-2 1-2 0,-2 0 0 0,-3 2-2 15,-1 1-1-15,-1-1-30 0,-2 2-18 0,-2-2-5 16,2 1-39-16,-4-2-73 0,2-2-12 0,-1-2-2 15,1 1-73-15,2-7 6 0,-2 1 127 16,2-3-91-16,3-6 209 0</inkml:trace>
  <inkml:trace contextRef="#ctx0" brushRef="#br1" timeOffset="162735.2">21876 15767 494 0,'12'-24'142'0,"0"3"-140"0,-2 2 138 15,0 1 55-15,-1 0-17 0,-2 3-37 0,-1 4-31 16,1 1 3-16,-6 4 4 0,-1 6-38 0,0 0 0 15,-8 1 0-15,2 6-3 0,-1 6 1 0,-2 0-2 16,-1 3-5-16,-1 2 2 0,1 1-6 0,0 1-13 16,2 2-7-16,-1-3 0 0,1-1-18 0,1 2-9 15,0-4-4-15,5 3 0 0,-1-3-13 16,3-1-2-16,0-1-13 0,4-3-14 0,2 2-11 16,3-7-160-16,-1 1-129 0,2-2 147 0,0 0 183 15,-1 0-183-15</inkml:trace>
  <inkml:trace contextRef="#ctx0" brushRef="#br1" timeOffset="163195.99">21987 15995 1489 0,'-5'-1'104'0,"5"1"-15"0,0 0-53 16,0 0 192-16,0 0-156 0,0 0-12 0,9-4 0 16,-1 4 13-16,0 0-20 0,-4-1-11 0,6 1-9 15,-1 0-4-15,1 0-12 0,-4 1-4 0,1 3-2 16,0-2 1-16,0 3-6 0,0 3 0 16,-2-1 0-16,-1 0-2 0,-3 3 0 0,1 1 1 15,-4 2-2-15,0-1 0 0,-2 0 0 0,-2 3 0 16,0-3 0-16,-3 1-1 0,3-1 0 0,0-1-1 15,-2-1 0-15,2 1 1 0,-2-3-2 0,0-2 1 16,4 2-1-16,1-4 0 0,-1 0 0 0,2 0 0 16,2-4-1-16,0 0 1 0,0 0-1 0,0 1 1 15,8 15-1-15,-2-10 1 0,1-2 0 0,1 2 2 16,2 0 6-16,-3 1 1 0,2 1 5 16,-1 2 13-16,-1-3 3 0,-2 4 1 0,-3-2 13 15,1 2 5-15,-3-2 0 0,-3 0 1 0,0 3 3 16,-4-4-3-16,3 2-4 0,-5 0 1 15,0 1-6-15,-2-4-11 0,1 2-3 0,-1-2 2 16,-2 0-14-16,3-2-5 0,-3-2-3 0,2-1 0 16,1-2-6-16,2-2-21 0,-2-1-39 0,3-2-13 15,2-3-41-15,2 0 3 0,1-2-51 0</inkml:trace>
  <inkml:trace contextRef="#ctx0" brushRef="#br1" timeOffset="170110.6">29842 13210 1272 0,'-44'34'89'0,"-2"3"-49"16,0 7-15-16,2 2 63 0,2 3-36 0,3 2 7 15,2 4-8-15,5 2 4 0,4 1 6 0,7-3-14 16,4 1-5-16,6-4 0 0,5 1-17 15,6-3-1-15,5-1-5 0,6-6 1 16,4-3-5-16,8-4-3 0,3-4 1 0,9-5-2 16,0-3-3-16,6-7 1 0,3-4 0 0,7-6 0 15,0-5 2-15,3-4 1 0,0-5 7 0,-2-8 0 16,4-6 6-16,-3-4 19 0,-3-8 1 0,-7-3-1 16,2-7 21-16,-7-3-4 0,-2-2-2 0,-4-6 3 15,-4-2-9-15,-6-2-13 0,-2-1 2 0,-1-3 0 16,-7 2-14-16,-6 2 1 0,-1 2-2 15,-6 5-1-15,-5 2 2 0,-5 9-8 0,-8 0-3 16,-2 12 1-16,-1-1-9 0,-6 9-3 0,-6 2-4 16,-1 6 0-16,-4 2-4 0,1 8-3 15,-1 3 0-15,-3 9-1 0,-4 1-2 0,4 4-2 16,3 6 2-16,0 4-1 0,5 6 0 0,3 4-55 16,5 2-30-16,6 6-9 0,3 1-67 0,6 6 4 15,2-2-66-15</inkml:trace>
  <inkml:trace contextRef="#ctx0" brushRef="#br1" timeOffset="170375.14">30383 13769 1861 0,'19'-1'7'0,"5"1"19"0,3 0-4 0,2 0 0 0,2 1 19 16,4 3-14-16,1-2 0 0,-1 1 1 0,1 3-17 16,1-2-2-16,-1-1-2 0,0 4-2 0,0-2-3 15,-3 1-129-15,-2-1-119 0,0 2 132 16,-2 2 116-16,-4-4-115 0</inkml:trace>
  <inkml:trace contextRef="#ctx0" brushRef="#br1" timeOffset="170582.94">31015 13687 1854 0,'2'0'57'0,"16"2"25"0,-12 4-6 0,2 2 2 16,-2 0 22-16,-1 2-27 0,0 4-2 0,-3 2 1 15,0 0-34-15,-2 4-8 0,0 1-6 0,-3 1-1 16,-2 1-10-16,-1 2-2 0,-3 0-4 0,-2 2 0 16,-1-1-3-16,0-3-9 0,-3 0-19 15,1-4-8-15,1-1-20 0,0-3-112 0,1-4-78 16,2-3 91-16,3-3 154 0,2-7-151 0</inkml:trace>
  <inkml:trace contextRef="#ctx0" brushRef="#br1" timeOffset="171105.18">31393 13555 1889 0,'25'-8'84'0,"-2"-2"4"0,-1 0-8 0,-1-4-20 16,0-1-3-16,-3-2-4 0,-2-2-22 0,-3-1-6 15,1-1-4-15,-3-2 1 0,-1-1-7 0,-5 0-1 16,-2 3-3-16,-3 0-1 0,0 0-1 0,-5 4-3 16,-1-1-1-16,-4 8-1 0,0 2-2 0,-2 2-5 15,-1 2-1-15,-1 4-1 0,0 4-5 0,0 1 0 16,0 6-2-16,0 1 0 0,2 4-1 0,0 3-1 16,-1 2 2-16,2 7 1 0,3 0-1 15,0 6 2-15,2 0 2 0,2 3 0 0,2 1 4 16,2-1 1-16,0 0 0 0,2-1 0 0,1-1 2 15,-1-3 1-15,0-3 0 0,0 0 0 0,1-1 0 16,-1-4 2-16,0-1 0 0,1-2 1 16,-1-2 0-16,0-1 0 0,-1-3 2 0,0-2 2 15,0-3 0-15,-1-2 1 0,2-1 1 0,-2-7 0 16,0 0 2-16,0 0-5 0,2-10 2 0,1-1-2 16,-1 0-3-16,0-6-1 0,3 1-1 0,0-3 0 15,0 2-1-15,3-5-1 0,-2 2-1 0,1 0 1 16,1 2-1-16,-1 0 1 0,2 2 0 0,-1 4-2 15,1 1 2-15,-2 1-3 0,2 3 0 0,-2 4 0 16,1 2-1-16,-1 2 0 0,-1 3 0 0,1 5 0 16,-3-2 2-16,0 5 1 0,1 1 1 0,-2 1-1 15,-1 5 1-15,2-3 1 0,-2 1-1 16,1 1-16-16,0 1-2 0,1 0-136 0,0-2-74 16,2 2 103-16,-1-3 128 0,-1-3-130 0</inkml:trace>
  <inkml:trace contextRef="#ctx0" brushRef="#br1" timeOffset="171476.68">31754 13811 1766 0,'-1'11'6'0,"0"2"-1"0,1 0 0 15,-1 1 24-15,1 1-12 0,3 1 13 0,2 1-9 16,4-1 2-16,-2 1 6 0,1-2-19 0,3 0-3 15,0-2 2-15,3-1-1 0,0-1-2 0,4-4 2 16,-1 0-1-16,0-5 1 0,3-2 2 0,-3 0 1 16,1-5 1-16,-4-1 1 0,-1-4 1 0,-2-4 0 15,-3 2 0-15,0-7 0 0,-3 3 0 0,-3-5-2 16,-2 0 0-16,-1-1 0 0,-4 0-2 0,-2 2-4 16,-2 2 1-16,-3-2 0 0,-2 1-2 0,-1 3-1 15,0 3 0-15,-1 0-2 0,2 2 0 0,0 1 6 16,-1 3 0-16,2 3-2 0,3 4 6 15,0 0-4-15,1 3 4 0,3 4 0 0,0-1-3 16,1 5-1-16,1-1-2 0,2 3 0 0,1-2-1 16,1 2-2-16,0 1-1 0,2 1 0 0,3-2-1 15,4 1 1-15,-1-2-2 0,6 1 1 16,-1-1 1-16,4-2-48 0,1-2-38 0,3 0-15 16,1-4-67-16,0-2 6 0,2 0-72 0</inkml:trace>
  <inkml:trace contextRef="#ctx0" brushRef="#br1" timeOffset="171711.5">32204 13289 1744 0,'0'0'96'0,"0"0"-5"0,0 0-2 0,-2 0 11 15,-15 8-14-15,11 3-19 0,-2 1-10 0,1 8-2 16,1 0-24-16,-1 6-8 0,2 1-5 15,0 4 2-15,0-1-10 0,2 2-5 0,2 2 0 16,1-2 0-16,0-1-3 0,4-4 0 0,-1 2-1 16,4-4-2-16,0 1 2 0,3-3-39 0,-2-2-23 15,2-1-7-15,0 0-50 0,0-5-212 0,0 0 271 16,-1-4-113-16,-3-1 173 0</inkml:trace>
  <inkml:trace contextRef="#ctx0" brushRef="#br1" timeOffset="172459.8">32470 13452 1931 0,'5'0'54'15,"1"0"-46"-15,3 4 3 0,-1 0 1 0,1 3 4 16,0-1 2-16,-3 4 2 0,1 0-3 15,-2 2-1-15,0 2 1 0,-1 1-6 0,-2-2 1 16,1 3-1-16,-2-2-5 0,1 1 0 0,-2-3-3 16,0 3-3-16,0-4-3 0,0-1-50 0,0-2-13 15,0-3 0-15,0 1-60 0,0-2-84 0,3-1-56 16,1-3 62-16,-1-4 206 0,4 1-165 0</inkml:trace>
  <inkml:trace contextRef="#ctx0" brushRef="#br1" timeOffset="172657.03">32670 13423 1603 0,'-9'0'130'0,"-3"2"-7"0,0 2-10 0,-2 4-24 15,-2 2-3-15,1 3 2 0,2 0-31 0,0 3-17 16,2 0-7-16,3 3-2 0,1-2-21 0,4 0-1 16,3 2-4-16,2-3-1 0,4 1-4 0,3-2 0 15,2-3 0-15,3-1 0 0,0 0-3 0,5-6-68 16,-1 2-36-16,2-6-13 0,2-1-86 0,2-1 5 15,-1-7-78-15</inkml:trace>
  <inkml:trace contextRef="#ctx0" brushRef="#br1" timeOffset="172843.64">32765 13183 1816 0,'0'0'39'0,"1"14"-5"0,8-6 29 15,1 6-10-15,2 0 3 0,-2 4 8 0,5 1-15 16,-1 4-10-16,3 3-6 0,-1 1-2 0,0 4-13 16,0 2-3-16,1 3-2 0,0 0 1 15,-3 0-6-15,-2 1 0 0,-1 0 0 0,-2-2-1 16,-5 0-1-16,-4-2-75 0,-2 1-107 0,-4 0 103 16,-1 1 74-16,2-8-75 0</inkml:trace>
  <inkml:trace contextRef="#ctx0" brushRef="#br1" timeOffset="173015.28">32829 13866 1549 0,'6'0'-263'0</inkml:trace>
  <inkml:trace contextRef="#ctx0" brushRef="#br1" timeOffset="184316.77">26143 11087 1431 0,'-21'-10'124'0,"-5"5"-121"0,-2 4 40 16,1 0 12-16,-4 3-10 0,-3 6 5 0,-2 8-22 16,0 3 4-16,-1 11 8 0,-1 3-28 0,2 9-2 15,1 9-3-15,5 7-4 0,2 1 0 0,7 5-1 16,3 4 9-16,7 4-1 0,6 0 4 0,7 0 7 16,7-3-2-16,7-5 2 0,5 0 7 0,9-7-6 15,4-3-3-15,8-7-1 0,4-2-8 0,4-9-2 16,2-3-1-16,5-6 0 0,1-6-2 0,4-4 8 15,1-8 6-15,-1-9 3 0,1-5 11 0,2-9 19 16,-1-5 0-16,-5-11-1 0,-1-2 20 16,-6-12-14-16,-3-7 0 0,-6-7 0 0,-3-4-17 15,-9-4-6-15,-4-6-3 0,-8-7 0 16,-6-5-8-16,-7-1 0 0,-6-4-4 0,-9 5 1 16,-4-2-2-16,-8 3-2 0,-4 4-1 0,-3 9 1 15,-4 5-3-15,-5 12-6 0,-5 6-4 0,-4 10 2 16,-3 7-8-16,-3 13-8 0,-4 6-1 0,-4 12-2 15,-1 9-7-15,-1 12-5 0,-1 5-8 0,-2 15-3 16,1 8-10-16,3 7-37 0,-1 9-12 0,4 12-7 16,2 4-45-16,6 13-236 0,0 5 305 0,5 9-108 15,-1 7 188-15</inkml:trace>
  <inkml:trace contextRef="#ctx0" brushRef="#br1" timeOffset="184875.17">25665 13492 1518 0,'-15'32'21'0,"1"6"-6"16,2 4 0-16,-2 0 16 0,2 6-13 0,2 6-8 15,2 6 16-15,3-1-12 0,3 4-1 0,7 2 8 16,1 2-19-16,9-2 5 0,4-4-2 16,7-3-3-16,3-4 5 0,7-6 0 0,4-4 5 0,3-5-2 15,4-6 2-15,3-6 3 0,2-5 1 0,1-9 1 16,-1-7 3-16,1-8 12 0,2-6 3 0,0-11 1 16,-2-5 13-16,-1-11 6 0,-2-6 3 15,0-4 2-15,-4-3 8 0,-6-7-13 0,-3-4-1 16,-11-6 1-16,-3-1-14 0,-8-3-6 0,-6-5-4 15,-9-7-4-15,-4-7-7 0,-7-2 0 0,-8 0-1 16,-5 0-1-16,-6 2-2 0,-3 6-1 16,-5 4 1-16,-6 13-2 0,-3 5-1 0,3 18-4 15,-2 8-2-15,-3 12 0 0,0 9-5 0,-3 11-8 16,1 7-5-16,1 15 1 0,2 4-10 0,-2 12-5 16,2 6-8-16,4 9-13 0,-1 9-9 0,11 12-98 15,4 3-81-15,3 15 93 0,2 4 143 0,3 3-134 16</inkml:trace>
  <inkml:trace contextRef="#ctx0" brushRef="#br1" timeOffset="185555.4">25872 15498 1076 0,'-25'-4'209'0,"-1"7"-58"0,-3 1-1 16,0 5 2-16,0 8-89 0,-2 7-17 0,-1 8-4 16,-2 5-7-16,0 7-1 0,-1 9 4 0,3 7-11 15,0 5-2-15,1 8 2 0,3 5-2 0,2-4 0 16,8 3 2-16,4 3 1 0,8 2 1 16,3-2 3-16,10-5 2 0,5-7-5 0,8-7 0 15,6-1-1-15,6-11-9 0,3-3 0 0,7-11 0 16,4-8-9-16,7-7-1 0,1-6 0 0,6-5 2 15,1-5 0-15,2-7 13 0,1-5 4 0,2-10-3 16,-2-6 15-16,-1-10 0 0,0-6 1 0,-4-10 4 16,-1-7-4-16,-4-5-5 0,-2-1-3 15,-8-11 1-15,-3-2-7 0,-8-5-3 0,-3-3-1 16,-13 0 0-16,-4-3-4 0,-11-7-3 0,-2 2 2 16,-8 2-2-16,-7 9-2 0,-7 6 3 0,-7 7 0 15,-4 12-2-15,-5 8 4 0,-7 14-9 16,-4 9-2-16,-4 9 0 0,-2 9-8 0,-4 5-9 15,-2 7-3-15,-4 10-2 0,1 5-8 0,3 9-13 16,-2 6-20-16,3 12-7 0,6 7-24 0,6 7-237 16,0 6 275-16,2 10-91 0,4-1 141 0</inkml:trace>
  <inkml:trace contextRef="#ctx0" brushRef="#br1" timeOffset="191653.92">25721 17355 956 0,'7'-7'138'0,"-3"-1"-9"0,1-1-2 0,0 7-16 16,-2-1-7-16,-1-3-1 0,-2 6-20 0,0 0-10 15,0 0-4-15,0 0 0 0,-2 17-12 0,-7-6-10 16,2 4-6-16,-4 5 2 0,0 3-14 0,-3 3-7 16,-2 4-4-16,-1-2-1 0,1 4-9 0,0-1 0 15,1-1-1-15,4-3-1 0,1-4 0 0,2 0 1 16,4-6 0-16,4-4 0 0,0-3 0 0,2-4 2 16,4-2 1-16,2-4-1 0,-2-4 4 0,4-3-2 15,-1-4 1-15,1-4-1 0,0-2-1 16,1-2-2-16,-2-3-1 0,3-1 1 0,-1-3-4 15,-1 1-1-15,0 2 1 0,1 1 0 16,0-1-2-16,-1 1 2 0,0 4-2 0,0-3 0 16,-3 3 1-16,3 4-2 0,-2 0 2 0,-2 2 0 15,0 3 0-15,-1 5 0 0,0 1 0 0,0 1 1 16,-2 4 1-16,1 1 1 0,1 3-2 0,-1 4 0 16,1 1 1-16,1 2-2 0,0 3 0 15,0 1 0-15,2 2-2 0,0 3 0 0,1 0 0 16,0 0 0-16,0 2 0 0,1-1-1 0,0 1-25 15,1-2-19-15,-1 1-17 0,0-1 2 0,0-3-35 16</inkml:trace>
  <inkml:trace contextRef="#ctx0" brushRef="#br1" timeOffset="192054.41">25799 17360 1532 0,'-7'4'104'0,"5"6"-13"15,0 3 8-15,0 5-26 0,-1 2-4 0,1 6 5 16,-1 1-33-16,1 3-10 0,0 4-6 15,1 1-1-15,1 0-11 0,0 0-2 0,1 0-1 16,4-3 0-16,0-4-3 0,3-1-76 0,-1-5-193 16,3 3 161-16,1-3 103 0,0 3-102 0</inkml:trace>
  <inkml:trace contextRef="#ctx0" brushRef="#br1" timeOffset="192589.2">25377 18386 1420 0,'6'4'131'0,"2"-3"-18"0,2-1 1 0,1-1 17 15,2-2-32-15,3 0-25 0,3-5-7 0,-1-2-3 16,1 0-27-16,1-3 4 0,-1-1-5 0,0-2-2 16,-2 0 3-16,-3 0-10 0,-3-4 0 0,-3 3 1 15,0 0-12-15,-3-2-1 0,-2 1-3 0,-3-3 1 16,-3 2-2-16,-1 2-4 0,-2-3-2 16,-2 6 2-16,1-1-6 0,-3 5-3 0,-1 2-3 15,1 5-1-15,0 3-5 0,-1 5-2 16,1 5 0-16,-1 4-1 0,0 5-1 0,1 3 4 15,-1 2 0-15,1 1 0 0,3 4 5 0,0-2 1 16,2 1 3-16,2 1-2 0,1-2 2 0,2-2 2 16,1-2 0-16,3-1 0 0,2 0 0 0,1-1-33 15,3-1-30-15,2-4-6 0,2 1-50 0,2-3-240 16,4 0 297-16,3-3-117 0,-1-3 180 0</inkml:trace>
  <inkml:trace contextRef="#ctx0" brushRef="#br1" timeOffset="193408.99">25819 18259 1450 0,'-12'-1'93'0,"-2"2"7"16,-1 4-17-16,3 3-24 0,-2 2-10 0,1 4 6 16,-1 2-32-16,1 0-5 0,5 1-6 0,1 1-4 15,3-1-6-15,-1 1-1 0,4-2 0 0,2 0 1 16,4-2-1-16,2 0 1 0,-2-2-1 0,4-1 1 15,0-2 1-15,3-4-2 0,-1 0-4 0,3-4-2 16,-2 0-4-16,0-2-7 0,3-5 3 0,-3-2 0 16,1 1-5-16,-3-4 8 0,-2 0 2 15,0-3 1-15,-2 0 10 0,-1 2 2 0,-1-3-1 16,-3 0 2-16,0 1 1 0,-1 1 6 16,0-3 2-16,0 5 0 0,-1 1 8 0,-2 2 1 15,1 2 2-15,2 6 1 0,0 0 2 0,0 0-4 16,0 0-3-16,-1 0 0 0,-14 13-5 0,14-3-5 15,-1 0-2-15,1 1 1 0,1 1-7 0,3 1-2 16,-1-2 0-16,3 0 0 0,0 1-2 0,2-2 1 16,1 2 1-16,0-2-2 0,2-1 1 0,0-3 0 15,1 1 0-15,0-2 1 0,0-1-2 16,2-4 0-16,-2-1 0 0,0-5 1 0,0 1-1 16,-1-5 3-16,0 1 0 0,0-2 0 0,-3-1 3 15,0-1 0-15,0 1 0 0,-1 1 0 16,-1-1 0-16,-2-1 2 0,1 2-1 0,-1 0 0 15,-3 0 1-15,0 1 21 0,0 3-7 0,-2 1-3 16,1-1 14-16,-1 4-15 0,-1 1 4 0,-1 2 6 16,3 2-21-16,-1 3-4 0,1 0 2 0,-1 3-2 15,0 1-2-15,2 1 1 0,2 1-2 0,2 1 0 16,0-1 0-16,2 2 0 0,3-2 0 0,-1 0 1 16,2-1-1-16,0 0 0 0,1-1 1 0,-1-2 1 15,1-1 0-15,0-1 1 0,-1-2 0 16,1-1-1-16,-4-2 3 0,2-5 0 0,0-1 1 15,-2-1 0-15,-1 1 0 0,0-4 0 0,-2-1 2 16,-1 0-1-16,-1-1 0 0,-2 1 0 16,0-2-1-16,-1 1 1 0,0-2-1 0,-2 3-2 15,-1-1 1-15,2 3-1 0,-4 1 0 0,3 0 15 16,0 3-7-16,-2 2-1 0,2-1 10 0,3 4-13 16,0 0 2-16,0 0 6 0,0 0-17 0,-2 17-2 15,4-8 1-15,1 2-2 0,0 1 1 16,2 3 1-16,-1 1 0 0,1 3-1 0,1-1 1 15,2 3 0-15,-2 1 0 0,1 4 1 0,1 1-1 16,-2 2 2-16,1 0-1 0,1 5 0 0,-2-2 1 16,-1 2 0-16,1 0 0 0,-3-4 0 15,-1 1 0-15,-1-1 0 0,-1-5 1 0,-3-3 0 16,0-1 2-16,-3-6 0 0,-3-3-1 0,0-1 1 16,-1-2-1-16,1-6-2 0,-4 0-3 0,2-3 0 15,-2-1-3-15,1-4-15 0,1-3-7 0,0-3-2 16,0-1-18-16,3-3-46 0,0 0-30 0,2-2-15 15,3-3-59-15,3-1 4 0,0-3-50 16</inkml:trace>
  <inkml:trace contextRef="#ctx0" brushRef="#br1" timeOffset="194173.17">26385 18475 1236 0,'8'1'110'0,"0"0"26"0,1-1-25 15,1 0-3-15,0-2 5 0,-2-4-31 0,2 1-9 16,-1-5-7-16,-1 2-3 0,-1-3-11 0,-1 0-8 16,-3-1-3-16,0 0 2 0,-2-2-12 0,-1 2-6 15,-1-3-4-15,-3 1-3 0,-1 1-6 0,-1-1-4 16,0 2-1-16,-2 1 0 0,1 0-4 15,-2 3-3-15,1 2 0 0,-1 1-1 16,-1 4-4-16,2 2-3 0,0 5 1 0,1 0 0 16,1 4-4-16,1 4 3 0,1 2 0 0,2-1 1 15,2 4 2-15,0 2 2 0,2-2-1 0,2 1 1 16,1 2 1-16,3-1 1 0,1 1 0 0,1-1-1 16,2-4 1-16,1 2-1 0,0-2 1 0,2-3-3 15,1-1 0-15,1-5-8 0,0-2 3 0,0-4 1 16,-3-1-6-16,1-3 9 0,1-2-2 15,-4-6 0-15,1 1 10 0,-5-5 2 0,1-1 0 16,-1-1 0-16,-2-2 2 0,-3-1-1 0,1 1 1 16,-1-2-1-16,-3 1 1 0,0 0 1 15,0 3 3-15,0-3 1 0,-3 1 2 0,2 3 2 16,-2 0-1-16,1 3 1 0,2 1 3 0,-3-1-1 16,2 5 0-16,1 2-4 0,0-1 0 0,0 6-6 15,0 0 0-15,0 0 1 0,0 0-8 0,0 0 1 16,0 0-2-16,0 0 0 0,1 10 0 0,3-5-1 15,0 2 1-15,2 1 0 0,-2-3 0 16,1 2 0-16,1-3 0 0,-2-1 2 0,0 1-1 16,4-4 1-16,-1 0 0 0,2 0 1 0,1 0 1 15,-3-4 0-15,3-1 0 0,1 2-1 16,0-3 1-16,2 1 0 0,-1-2 1 0,-1 2-1 16,-1-1 1-16,3 1 16 0,-3-1-5 0,-1 2-3 15,0 0 13-15,-4 2-13 0,-1 1 3 0,1 1 6 16,-2 0-19-16,-1 1 0 0,-2 4-1 0,0-2 0 15,-1 5-1-15,0-1-1 0,-3-1 0 0,2 4 1 16,-3-2-1-16,0 6 0 0,-1-3 0 16,2 1 0-16,-1-1 0 0,3 3 0 0,-1 1 1 15,2-2 1-15,0 2 0 0,2-4 14 16,1 0-3-16,3 0-2 0,1-2 12 0,2 0-3 16,0-2 7-16,2-3 3 0,1 2-6 0,2-4-1 15,-1 0-1-15,2-1 3 0,-2-1-5 0,0 0-4 16,-1-3-3-16,-1 2-2 0,-2-3-7 0,-3 2-57 15,-3 0-84-15,-2 2-94 0,0 0-106 0,-7 8 11 16,-1-2-170-16</inkml:trace>
  <inkml:trace contextRef="#ctx0" brushRef="#br1" timeOffset="201526.1">26184 11500 466 0,'5'-7'219'0,"-3"0"-49"16,0-3-10-16,-1 1 58 0,1 0-118 0,-2-2-28 15,0 1 37-15,0 2-30 0,0-2 11 0,-2 1 9 16,2-1-37-16,-1 4-2 0,-3-4-2 0,3 4-3 16,-4 1-1-16,1 0-10 0,0 2-2 0,2 1 1 15,-4 1-12-15,1 2-2 0,2 2-5 0,-3 3-2 16,0 0-4-16,-1 5-6 0,-3 2-1 0,0 3 2 16,0 1-9-16,-1 3-1 0,-1 1-2 15,-2 1 0-15,3 1-2 0,1 0 0 0,1-1 0 16,2 0 0-16,0 1 0 0,3-4 0 0,1 1 0 15,3-3 0-15,0-2 0 0,3 0 1 16,2-3 0-16,2-2 0 0,-1-3-1 0,-1-3 1 16,4-2 0-16,1-2 1 0,0-1-1 0,-2-3 0 15,2-3 1-15,0-3 1 0,2-1-1 0,1-3 1 16,-5 0 0-16,2 0 0 0,0-3 1 0,0 1 0 16,-1 0-3-16,-1 1 4 0,0-1-2 0,0 1 4 15,0 0-2-15,-3 0 0 0,0 3 3 0,-2-4-4 16,-1 4 4-16,-1-1-2 0,0 4-3 0,-3 1 1 15,0 0 3-15,1 3 0 0,1 5 3 0,0 0 2 16,0 0 1-16,0 0 1 0,-2 7 4 0,2 2 3 16,-2 0-2-16,2 4-1 0,0-1 1 15,0 2-1-15,0 1 0 0,0-1-1 0,0-1-2 16,2-2-2-16,1 0-1 0,-1 0 0 16,0-2-3-16,3-1-1 0,1-2-1 0,0-1 0 15,4 0-2-15,0-2-2 0,0-2-1 0,2-1-9 16,-1 0-4-16,0-4-149 0,1 1-164 0,0-4 169 15,-2 0 159-15,0-4-159 0</inkml:trace>
  <inkml:trace contextRef="#ctx0" brushRef="#br1" timeOffset="202411.57">26109 13826 511 0,'-3'-12'246'0,"3"1"-42"0,2-1-8 0,-1 1 54 16,-1 2-147-16,0-4-27 0,-1 2 33 0,-1 2-17 15,0 0 0-15,-3-1-2 0,-2 1-22 0,-2 4-10 16,0-1-4-16,2 5 3 0,-3 1-15 0,1 0-8 15,-3 3-6-15,1 7-2 0,-1 4-11 0,-1 2-5 16,1 2-2-16,0 7 1 0,-1 0-6 0,3 2-2 16,0 1-1-16,2-2 0 0,0 3 0 15,3-4 0-15,1-1 0 0,2-3-2 0,2-4 2 16,0 0-1-16,4-4 1 0,0-2 0 16,2-4 0-16,0-2 3 0,3-4-2 0,1-1 2 15,-1-2 1-15,3-8-1 0,0 0 1 0,3-3 0 16,-2-3 0-16,2 0 0 0,-1-5 1 0,-2 0-1 15,0-2 2-15,-1 1 3 0,-2 0-1 0,0 4 1 16,-1-2 2-16,-3 4-2 0,1-2 1 0,-3 6 0 16,-2 1-3-16,-1 6 6 0,1-1 0 0,-1 6-2 15,0 0 6-15,2 7 0 0,-6 2 0 0,4 5 4 16,0 2-3-16,1 2 1 0,-1 1-3 0,-2 0 1 16,0 1-2-16,2 1-5 0,3-2 0 15,-1-2-1-15,0-4-6 0,1 0 0 0,3-2-3 16,3-3 1-16,-1-4-1 0,1-1-18 0,1-3-48 15,3-3-30-15,1-1-46 0,5-5 4 0,-2 0-69 16</inkml:trace>
  <inkml:trace contextRef="#ctx0" brushRef="#br1" timeOffset="203319.84">25969 16052 553 0,'0'-13'288'0,"0"1"-80"15,-1-3-16-15,-1 0 75 0,-2 2-192 0,-1 1-21 16,-1-1 31-16,-4 2-20 0,0 0 9 15,-1 1 15-15,-3 5-29 0,1 1 1 0,-2 4-8 16,-1 0-3-16,-1 7-2 0,-2 0-10 0,2 4-2 16,-3 5 2-16,2 1-15 0,0 6-3 15,1 3-4-15,2 3-1 0,1 3-5 0,1 2-3 0,5-1-2 16,1-2 1-16,1 1-4 0,3-4-1 16,1-4 0-16,2-6-1 0,5 1 0 0,1-7 0 15,2 0 1-15,2-3 0 0,1-4 0 0,0-3 0 16,2-2 3-16,4 0-1 0,-1-6 1 0,0-2 0 15,0-2 1-15,1-5 0 0,0 0 1 0,-1-3 1 16,2 2 1-16,-4-8 0 0,0 2 5 0,-1-2 8 16,-1 1 0-16,-3 0-2 0,1-3 8 15,-2 6-6-15,-2-1 0 0,-2 4 2 0,-1 1-9 16,0 5 2-16,-2-1 0 0,-1 6-1 0,0 6 2 16,0 0-1-16,0 0 1 0,-5 6 3 0,3 4-1 15,-2 4 1-15,1 3-2 0,1 2-1 0,1 3 0 16,-1 3-4-16,2-1-1 0,0 0 0 15,2 0-6-15,1-3-1 0,1 0-2 0,2-2-1 16,0-3-2-16,3-6-4 0,1 0-4 0,4-3-14 16,-1-3-6-16,3-4-161 0,4-4 170 0,2-7-46 15,0-8 65-15</inkml:trace>
  <inkml:trace contextRef="#ctx0" brushRef="#br1" timeOffset="210792.43">26217 11864 397 0,'0'0'226'0,"0"0"-20"15,0 0-6-15,0 2 6 0,0-1-71 0,0 0-4 16,0 0-11-16,2 2-11 0,-1-2-10 0,0-1 0 15,24 15-17-15,-15-16-10 0,-2-2-2 0,2-4-1 16,2-1-14-16,1 1-11 0,-1-4-5 0,0-2 3 16,2-1-15-16,-2-1-7 0,2 0-3 0,-2 1 0 15,-1-2-7-15,0 0 0 0,-2 3 0 0,-1-1-2 16,-2 3 1-16,-1 4-1 0,-2-1 1 16,1 3-1-16,-4 5-1 0,0 0-4 0,0 0 0 15,3 5-2-15,-5 6-3 0,1 2-1 0,-1 5 0 16,-2 4-1-16,1 2 0 0,1 1 1 0,1 3-32 15,-1-2-17-15,1 1-18 0,2-2 2 16,2-4-39-16</inkml:trace>
  <inkml:trace contextRef="#ctx0" brushRef="#br1" timeOffset="211589.15">26231 14174 886 0,'-5'2'60'0,"-2"0"67"0,3-1-68 0,0-1 173 0,0 1-97 15,4-1-11-15,0 0-3 0,0 0 9 0,0 0-22 16,0 0-20-16,0 0-6 0,0 0-2 16,0 0-25-16,0-1-9 0,0 0-5 0,2-1-1 15,-1 1-11-15,21-23-7 0,-14 22-3 0,-1 0-1 16,0 1-9-16,0 1 0 0,-3 0-1 0,1 5-1 16,-2-3-1-16,-3 7-2 0,0-2 2 0,-3 2-1 15,-3-1-1-15,3 5-1 0,-2-1 0 0,-2 0 0 16,1 1-2-16,3-2 1 0,-2-1-1 0,2-1 0 15,2 0 0-15,0-4 4 0,1 1-1 0,2-5-2 16,3 1 3-16,1-2-1 0,2-3 0 16,2-3 0-16,1 1-3 0,1-5-24 0,3 0-44 15,1-1-15-15,1 0-53 0,0 0 4 0,1-1-61 16</inkml:trace>
  <inkml:trace contextRef="#ctx0" brushRef="#br1" timeOffset="212637.4">26132 16365 288 0,'0'0'88'0,"0"0"8"0,0 0 0 0,0 0 5 16,0 0 19-16,0 0-15 0,0 0 16 0,0 0-6 15,-1-1-3-15,0 0 4 0,1-1-12 0,0 1-8 16,0 0-3-16,0 1 0 0,0-1-10 0,10-28-12 15,-3 26-6-15,4 1 2 0,-3-3-16 0,0 3-8 16,2 0-6-16,-4 0-2 0,3 2-10 16,-3-1-7-16,0 1-1 0,-3 1 1 0,2 2-9 15,-4 0-1-15,-1 2-1 0,0 2 0 0,-4 0-2 16,-1 3-1-16,0 1 1 0,-2-1-2 16,-2 1 0-16,1 1 0 0,0-1 0 0,2 2-2 15,1-2 1-15,0-5-1 0,-1 3 0 0,2-2-1 16,1-2 0-16,3 1-1 0,-2-3 1 0,1-1-1 15,1 1 1-15,1 0-1 0,2-2 1 0,1 2 0 16,0-1-1-16,1 5 1 0,-1-6 1 0,2 4 2 16,-2 0 2-16,-4-2 11 0,2 2 2 0,0 1-1 15,-1 2 14-15,-4-3 3 0,1 2 1 0,-4 1 2 16,2-1 1-16,-1 3-3 0,-3 0-2 16,-1-3-1-16,-2 2-5 0,-3-1-9 0,1 1-2 15,-1-3 0-15,-1 0-10 0,0-2-31 0,2-1-69 16,1 0-52-16,0-3-71 0,3-3 7 0,-1-2-109 15</inkml:trace>
  <inkml:trace contextRef="#ctx0" brushRef="#br1" timeOffset="-210560.35">29904 14664 1008 0,'-30'-1'157'16,"7"1"-155"-16,4 0 68 0,0 0 114 0,6 0-111 16,7 0-52-16,6 1 9 0,4 0-4 0,7 0-7 15,5 0 11-15,6 2 6 0,4-1 3 0,9 0 3 16,2-2 4-16,7 0-9 0,5 2-4 15,7-2 2-15,4 0-13 0,7 0-7 0,4 0-4 16,5-1 0-16,3 0-8 0,3-3 5 16,3 1 4-16,6 1-2 0,0 1 7 0,5 0 3 15,-1-3 1-15,5 1 0 0,0 1 2 0,2 1-6 16,1-1-2-16,-3 1 0 0,-2-5-7 0,-3 6 0 16,0 0-4-16,-7 0 4 0,-3 0-3 0,-5 1 2 15,-4-1 0-15,-7 1 0 0,-3 1 2 0,-3 0-1 16,-5-2 3-16,-6 0-3 0,-3 0 0 0,-5 0 2 15,-7 0-1-15,-3 0 0 0,-6 1 1 0,-7-1-7 16,-5 2-25-16,-6-1-4 0,-2 0-22 16,-11 0-155-16,-3-1 177 0,-10 2-62 0,-5-2 89 15</inkml:trace>
  <inkml:trace contextRef="#ctx0" brushRef="#br1" timeOffset="-210149.68">30327 15007 1787 0,'36'-4'62'0,"8"-1"-3"0,6 3-11 0,8-2 4 16,1 3-7-16,2-4-1 0,4 1 2 0,2 3-12 15,4-3-1-15,-2 4 0 0,1-1-15 0,-4 1-4 16,1 0-3-16,0 1-1 0,-2 3-4 0,-2-2-2 15,-1 1 1-15,-3 2-2 0,-3-4 0 0,-2 3 2 16,-2 1-1-16,-6-1 0 0,-2 1 1 0,-6 0 0 16,-2-1-13-16,-9 2-11 15,0-2-10-15,-7 1-210 0,-3 0 220 0,-4-3-62 0,-6 1 82 16</inkml:trace>
  <inkml:trace contextRef="#ctx0" brushRef="#br1" timeOffset="-204760.47">26955 11668 129 0,'5'-4'30'0,"0"2"-29"0,-1 1 41 16,2 0-24-16,1 1 47 0,1 0 6 0,0 2-3 16,1 3-4-16,0-1 2 0,2 1-7 0,0 3-6 15,1 0-1-15,2 1 0 0,-1 3-7 0,3 0 2 16,0 0-3-16,2 4 0 0,0 2-1 16,2 4-11-16,3 0-3 0,1 1 2 0,3 5-15 15,1 2-4-15,6 0-2 0,-1 2-1 16,3 1-4-16,2 1 1 0,-2-2-1 0,3 0 0 15,2 1 0-15,-2-2 0 0,1 1 0 0,2 3 3 16,0-1-1-16,3 6-5 0,1-1 1 0,0 2 1 16,-2-2-1-16,2 2 2 0,-1-3 1 0,0-2-6 15,-1 0 8-15,-4-5 2 0,-1-2 0 0,-2-3 1 16,-1-1 3-16,-4-2-4 0,-1 1 2 0,-3-3 0 16,-1 0-1-16,-1-2 1 0,-1 0-1 0,-3 1-3 15,0-1 3-15,1 0 0 0,-2 1-1 0,-2-2 0 16,0 0-2-16,-1-1-10 0,1-1-6 0,-1-3 0 15,0 2-15-15,-1-4-21 0,0 0-7 0,0-2-3 16,2 0-22-16,-5-3-16 0,0 0-10 0,1 0-5 16,-4-2-16-16,0-2 2 0,-2 2 13 15,-3-4-1-15,-2 0 11 0,1-2 40 0,-3 0 5 16,0-3 4-16,-2 2 45 0,-3-7 3 0,1 1 7 16,-1-1 5-16,-1-1 5 0,1-1 38 0,-3-3 11 15,1-1-10-15,2 0 45 0,-1 1-5 16,-2-3 9-16,-1 2 9 0,1-2-9 0,-2 4-2 15,2-2-14-15,0 2 4 0,-3 0-9 0,3 5-23 16,0-1-3-16,2 3 0 0,2-1-24 0,2 5-8 16,0 3-6-16,0 0-1 0,0 0-8 0,0 0-4 15,0 0-2-15,8 7-1 0,-1 1-3 0,0 5 1 16,2 1 1-16,1 4 1 0,-1 3 3 0,3 0 1 16,1 3 1-16,2 2 0 0,-4 1 1 0,4 2 1 15,-2-1 1-15,2 0 1 0,0 0 1 0,1-1 5 16,-1-4 2-16,-2-1-1 0,1 1 7 0,-3-5 8 15,-1 1 1-15,-4-2-1 0,-1 0 9 0,-4 0-6 16,-1-1 4-16,-5 0 3 0,-5 1-6 0,1-4-2 16,-7 1-5-16,-4-1 1 0,-1 1-4 15,-1-1-6-15,-4-2-4 0,-1-2 0 16,-1 0-8-16,-1-1-2 0,-1 1-2 0,2-2 1 16,-2 0-3-16,1 2-57 0,1-2-58 0,5 2-32 15,2 3-89-15,6-3 7 0,3 0-105 0</inkml:trace>
  <inkml:trace contextRef="#ctx0" brushRef="#br1" timeOffset="-203959.22">26997 13981 546 0,'-18'-2'89'0,"0"1"-87"0,2 1 67 16,0-3 31-16,3 2 9 0,0 1-28 0,5 0 1 15,-1 0-5-15,4 1 4 0,5-1-5 0,0 0-18 16,0 0 1-16,11 6 0 0,0-4-17 0,7-1-2 16,4 4-4-16,9-4-2 0,6 3 0 0,2-3-9 15,6 0-3-15,5-1-2 0,4 0-9 0,7 2 7 16,1-4-3-16,2 0-1 0,0-1 5 0,3 2-4 16,2 0 2-16,0-2 2 0,0 2-6 0,-1 1-3 15,-1 0 0-15,0-1 0 0,-3 1-2 16,-2-1 0-16,-3-1-2 0,-1 1 1 0,-4 0-1 15,-3-4 4-15,-4 0-2 0,-6 3 2 16,-1-6 1-16,-3 6 1 0,-6-4 1 0,-5 1 0 0,-4-1 0 16,-3 1 5-16,-6-2 1 0,-3 1-3 15,-5-2 4-15,-4-1-10 0,-2 0 1 0,-7-1 3 0,-4 1-13 16,-1-4 2-16,-4 0-3 0,-4 3-1 16,0 0 0-16,-2-1 1 0,2 1 0 0,2 1 0 15,-1 2 1-15,3 1-1 0,2 0 0 0,4 1 0 16,3 2 0-16,5 0-4 0,3 0-2 0,3 2 1 15,5 1-3-15,5 0-1 0,3 0 0 0,3 2-2 16,2 2 1-16,1-2 1 0,2 2 1 0,0 2 0 16,0 0 1-16,-2 2 1 0,0 2 2 0,-1 1 1 15,0 0 2-15,-6 0 5 0,0 3 3 0,-5 0-1 16,-3 2 10-16,-5-1 5 0,-2 3 0 16,-5-1-1-16,-4-1 7 0,-4 1-7 0,-2-1-1 0,-3 1 2 15,-1-1-9-15,-2 2-3 0,-1-5-1 16,1 3-3-16,0 0-3 0,2 0-102 0,-1 3-88 15,1-2 100-15,3 5 89 0,3 1-88 0</inkml:trace>
  <inkml:trace contextRef="#ctx0" brushRef="#br1" timeOffset="-202964.25">26657 16186 526 0,'8'-10'90'0,"8"-1"-88"0,2-2 83 16,3-5 21-16,4-3 5 0,4-2 6 0,5-2-8 16,5-1-4-16,4-6 7 0,1 1-17 0,7 3-26 15,1-4-8-15,3 2 1 0,3 1-31 0,5-5-6 16,2 1-1-16,3-1-4 0,0-6-3 0,4-4 6 15,2 1-1-15,1-6-1 0,1 4 8 0,0-2-7 16,0 2-1-16,-1 4-1 0,1 0-6 0,0 4-4 16,-3 2 0-16,-4 1 0 0,1-1-4 15,-3 1 4-15,-7-1 0 0,-2-2-1 16,-3 1 4-16,-3 1 0 0,-3 0-1 0,-7 4 1 16,-1 0-1-16,-3 4-1 0,-2 0-1 0,-6 4 1 15,-1 3-2-15,-4 4 0 0,-5-2-1 0,-2 4 0 16,-5 1-1-16,-2 1 0 0,-3 1 0 0,-4 4-1 15,-3-2 0-15,0 1-3 0,-3 1-1 0,-6 2 1 16,1-1-3-16,-3 2-1 0,-4 3-2 0,-3-4 0 16,0 4-1-16,-2 1 1 0,-3 1 1 0,0 0-1 15,-2 3 1-15,1-3 0 0,0-1 1 16,2 4 0-16,-2-2-1 0,-3 2 2 0,5-1-2 16,-1-1 1-16,1 2 0 0,3-1 1 0,-2 1 0 15,4 0-1-15,1 1 1 0,4-1 1 0,1-2-2 16,4-1 0-16,1 2 0 0,5-3-1 15,0 0 1-15,0 0 0 0,0 0-1 0,15 0-2 16,-5-5 3-16,5 2 0 0,3 2 0 0,2-4 1 16,2 0-1-16,3 1 1 0,-1-2 0 0,4 1 0 15,-1-3 0-15,1 2 0 0,-3-1 0 0,3 0 0 16,-2 1 0-16,0-3-1 0,0 7 1 0,-4-3 0 16,0 1 0-16,-3 3 0 0,-2 0 2 15,-2 1-1-15,-2 0 3 0,-2 3 0 0,-2 1 2 16,-3 2-1-16,-3 3 1 0,-2 2 1 0,-2 1 2 0,-4 2 1 15,-1 3 0-15,-4 3-1 0,0 2 3 16,-1 1 6-16,-2 2 1 0,0 2-1 0,-1 0 7 16,1 3-2-16,-1-2 1 0,2 2 2 15,0-2-3-15,2 1 0 0,0-3-3 0,0-2 2 16,3-1-3-16,0-5-1 0,2-3-1 0,0-2 1 16,1-1-2-16,1-3-2 0,1-1 0 0,2-4 0 15,0 2-3-15,0-4 0 0,0-2 1 0,0 0-2 16,0 0 0-16,1 0-106 0,0 0-138 15,24-1 135-15,-15-4 101 0,1-6-102 0</inkml:trace>
  <inkml:trace contextRef="#ctx0" brushRef="#br1" timeOffset="-196656.96">20710 17826 980 0,'11'-8'91'0,"1"0"6"0,-1 0-6 0,2-3 3 16,-1 0-1-16,0-5-17 0,1-1-3 0,-2 0 2 16,1-1-23-16,-2 0-13 0,0-1-3 0,0 0-3 15,-3-2-13-15,2 2-1 0,-3 2-1 0,-2 0-2 16,-1 2-1-16,0 4 0 0,-2 1-2 16,-1 5 0-16,0 5-1 0,0 0-7 0,0 0 1 15,-1 2-1-15,0 8-5 0,-1 5-2 16,1 5 1-16,1 2-2 0,-1 1 1 0,1 3 2 15,2 1 0-15,1-1 0 0,3-2 1 0,1-1 2 16,3-2 0-16,3-5 1 0,-1 0 1 0,5-5 3 16,1 3 0-16,-1-7 0 0,1 1 4 0,1-5-66 15,1 0-75-15,-3-3-47 0,3 0-105 0,-4-9 9 16,2-3-135-16</inkml:trace>
  <inkml:trace contextRef="#ctx0" brushRef="#br1" timeOffset="-196464.11">20860 17285 1700 0,'2'-4'47'0,"0"2"-9"0,-2 2-11 0,0 0 2 16,0 0-14-16,0 0-7 0,0 0 0 0,0 0 0 15,0 0-7-15,7 13-94 0,-3-6-93 0,0 8 99 16,0 1 88-16,-3 4-84 0</inkml:trace>
  <inkml:trace contextRef="#ctx0" brushRef="#br1" timeOffset="-196074.78">21112 17726 1404 0,'6'10'71'0,"-1"1"-7"0,0-4 26 0,0 3-22 16,1 0-1-16,-1 0 2 0,-1-1-27 0,0 0-11 16,-2-4-5-16,0 4-1 0,0-3-11 0,-2 0-1 15,1-2-1-15,-1-4 1 0,0 0-1 0,0 0 2 16,0 0-1-16,0 0 0 0,0 0 1 0,0 0-4 15,-4-12 1-15,4 3-2 0,1-3-2 16,1-2-2-16,0-1-1 0,2-2 0 16,2 0-1-16,-1-2-1 0,2 3-1 0,2-5 1 15,0 5-2-15,1 0-1 0,-1 1 0 0,3 3-1 16,-3-2 0-16,2 6-2 0,-1 0 1 0,1 6-1 16,-1 1 1-16,0 1 1 0,-1 3 0 0,-1 5 0 15,0-2 2-15,-1 5 0 0,-1 1 0 0,1 1 1 16,-2 2 1-16,-1-3 0 0,0 0 1 0,-1 1 0 15,2 0 1-15,-2 0-2 0,2-2-28 0,-1-1-15 16,1-1-21-16,0 0-257 0,-1-4 283 0,-1-1-87 16,-3-4 125-16</inkml:trace>
  <inkml:trace contextRef="#ctx0" brushRef="#br1" timeOffset="-195850.28">21527 17583 1201 0,'0'20'84'0,"1"3"-23"0,1 3 6 15,-2 1-5-15,0 0 1 0,2 3 3 0,-1-4-20 16,0 1-7-16,0-1 2 0,2-2-26 0,-2-1 0 16,0-1-2-16,2 0-1 0,-1-2 1 0,-2-3-14 15,0 0-30-15,0-2-12 0,-2-4-32 0,-1 0-206 16,-1-3 243-16,-3-3-88 0,0-2 128 15</inkml:trace>
  <inkml:trace contextRef="#ctx0" brushRef="#br1" timeOffset="-195626.69">21543 17538 971 0,'14'-8'128'16,"0"-2"-10"-16,0 4-15 0,-1 1-1 0,0 4 4 15,-1 1-22-15,0 1-16 0,-1 4-6 0,-2 2-1 16,-2 3-19-16,-1 2-4 0,1 3-5 16,-6 2 2-16,0-1-7 0,-3 4-5 0,-2-1-1 15,-3-1 0-15,-1 2-7 0,-3-5 0 0,-3 2 0 16,3-3-1-16,-1-3 0 0,0 0-1 16,-1-1-6-16,1-5-12 0,0 1-7 0,1-4-154 15,2 1-97-15,-2-3 123 0,1 0 143 0,3-5-148 16</inkml:trace>
  <inkml:trace contextRef="#ctx0" brushRef="#br1" timeOffset="-195236.54">21777 17616 1306 0,'0'17'79'16,"0"1"-15"-16,0-1-4 0,1-3-3 0,3 0 4 16,0-1-8-16,1-2-16 0,1 0-4 0,1-2-2 15,2-2-19-15,1 0 2 0,0-1-2 0,-1-3 1 16,1-1-1-16,1-2 1 0,1-1-1 0,-3-1 1 16,1-2-1-16,-1-6-2 0,1 2 0 0,-2-2 0 15,0-1-2-15,-2-3-1 0,0 0-2 16,-1-2 1-16,1 2-2 0,-2-2-1 0,1 1 0 15,-3 1-1-15,2 1-2 0,-1 3 1 0,-2 0-1 16,-1 4-1-16,0 6-1 0,0 0 1 0,0 0 3 16,0 0-1-16,-4 6 2 0,4 5 0 15,-2 1 2-15,0 4 0 0,1 0 0 0,0 3 1 16,1-2-4-16,1 2 2 0,2-2-1 0,3-1 2 16,1-1-1-16,3-2 1 0,0-2 0 0,3-1-64 15,1-2-44-15,2-3-14 0,-2 0-87 0,2-7 6 16,1-4-86-16</inkml:trace>
  <inkml:trace contextRef="#ctx0" brushRef="#br1" timeOffset="-195020.94">22166 17135 1558 0,'-3'9'80'0,"1"3"-20"15,1 4-1-15,-2 6-16 0,1 2-1 0,-1 3 6 16,2-1-23-16,1 5-5 0,0-2-5 0,1 2-2 16,2 1-7-16,2-2 0 0,1 1 1 15,0 2 0-15,3-1 1 0,-2 1 1 0,2-3-15 16,-1-2-12-16,0-2-9 0,-1-4-194 0,-2-1 202 16,0-6-56-16,0-5 76 0</inkml:trace>
  <inkml:trace contextRef="#ctx0" brushRef="#br1" timeOffset="-194836.32">22019 17414 1675 0,'31'-3'39'0,"2"1"-1"0,2-2-10 0,-1 4-9 16,3-1-1-16,-1-3 2 0,0 3-10 0,-2 1-2 15,-2 0-46-15,0 5-24 0,-2-1-30 16,-7 4 4-16,-3 1-55 0</inkml:trace>
  <inkml:trace contextRef="#ctx0" brushRef="#br1" timeOffset="-193513.2">20756 18545 1137 0,'0'0'71'0,"0"0"-23"0,1 0 28 0,16-1-6 16,-7-4 0-16,2-1 9 0,1-5-15 0,1 0-19 16,4-2-8-16,0-2 0 0,3 1-23 0,1-2-1 15,1-4-1-15,-2 1 0 0,-2 0 1 16,0-4 3-16,-3-2 2 0,-1-1 0 0,-3-3 6 15,-3-4 0-15,-2 0 0 0,-1-2-1 0,0 1 0 16,-2 0-6-16,-3 2-1 0,-1 6 1 16,-1-1-8-16,-1 10-3 0,-3 1 0 0,-4 7-1 15,0 3-3-15,-3 5-2 0,2 1-1 0,-5 8 1 16,2 2-3-16,-2 6 3 0,0 5-1 0,-2 6-2 16,0 3 3-16,2 6 0 0,-1 1 0 0,3 4 0 15,4-3-1-15,1-1 1 0,3 1 0 16,3-5 1-16,2-3 1 0,3-2 3 0,5-1-1 0,2-3 1 15,3-2 2-15,6 0-3 0,-1-3-6 16,3-3-3-16,4-1-9 0,1-2-27 0,0-4-13 16,1-2-2-16,0-1-38 0,-2-4-31 0,2-2 7 15,0-7 3-15,-2 3-26 0,-2-8 47 16,1 3 6-16,-3-5-5 0,-3-1 60 0,-1 0 15 16,-2-1 9-16,-1-3 9 0,-3 0 18 0,-3-1 28 15,0-1 4-15,-3 2-3 0,-2 0 31 0,0 1-8 16,-3-1 8-16,-4 4 3 0,1 3-10 0,-4 2-8 15,0 0-6-15,-2 7-1 0,-2-2-11 0,1 5-6 16,-1 5-4-16,-2 1-4 0,0 1-7 0,1 7-8 16,-2 1-1-16,2 2 2 0,1 0-10 0,2 2-1 15,1 0-1-15,2 0-1 0,2-1-1 0,4-2 0 16,0 0 5-16,4-2-5 0,2-2 4 16,1-1-2-16,2-1 1 0,1-2 1 0,1-3-3 15,0-3 3-15,0-1-5 0,1-1 4 16,1-3 0-16,-1-1 1 0,0-5-2 0,-1 1 1 15,1-3 0-15,-3-1-1 0,0 0 0 0,-2 0 1 16,0-3-1-16,-2 3-2 0,-1-3 1 0,0 1 0 16,0 2-1-16,-2 0-1 0,1-3 1 0,-1 5-2 15,0-1 0-15,-1 3 0 0,0 2-1 16,-1 1-1-16,0 5-2 0,0 0-1 0,0 0 0 16,0 0 1-16,0 2-2 0,-7 15 1 0,4-9 0 15,3 5 0-15,0-2 2 0,0 0 1 0,4 0 0 16,2 0 0-16,1-2 1 0,3-1 1 0,0 1 0 15,2 0 1-15,1-7 0 0,2 2 0 16,-2-3 2-16,2-1-1 0,-3 0 1 0,2-4 0 16,-2 1 1-16,-2-6-1 0,2 2 1 0,0-3-1 15,-3-1 0-15,1-2 1 0,-1 1-1 0,-2-2 0 16,1 1-1-16,-1-1 0 0,-2 3 1 0,-2 0-2 16,0 0 0-16,-2 1 2 0,2 2-1 0,-2 3 6 15,0 1-3-15,-1 4 0 0,0 0 5 0,0 0-7 16,-1 6 3-16,0 4 0 0,0 0-7 0,-2 2 0 15,3 0 1-15,0 1-1 0,1 2 1 16,4-2 3-16,0 1-2 0,3-4 0 16,2 1 2-16,3-1 1 0,1-3 2 0,1 2-1 15,1-4 1-15,1-2 1 0,0 1 0 0,0-4 1 16,1 0 1-16,-2 0 1 0,0-6-1 0,-3 0 1 16,0-3 1-16,-2-2-1 0,-1 0-1 0,-3-4 1 15,-1 3-2-15,-1-3-2 0,-2 0-1 16,-2 0 2-16,-1 3-2 0,0-3-2 0,-3 2-1 0,1 1 2 15,-3-1-2-15,1 0-2 0,-1 2 0 0,2 2-1 16,-1 1 0-16,1 2-6 0,1 3 3 0,2 3-2 16,0 0-2-16,0 0 3 0,-4 12-3 15,4-4 4-15,2 5 1 0,-1 1 1 0,1 2-1 16,1 3 1-16,-1 2 1 0,2-1 1 16,-2 1-1-16,2 3 0 0,1 2 1 0,0-1 1 15,-1 3 1-15,1 2-2 0,-1 2 3 0,0-1-1 16,-1 6 1-16,-2-3 0 0,-1 1 0 0,-1-1 0 15,-2 0 2-15,-3-6 0 0,0 0 0 0,-4-4 2 16,0-2 0-16,-1-5 0 0,-3-1 1 0,1-3 2 16,-3-3-1-16,0-3 0 0,0-1 1 15,-2-5 0-15,2 1-2 0,3-2 1 0,-2-4-2 0,3-3-44 16,1-2-18-16,2-3-1 0,3-3-52 0,3-2-159 16,3-6 211-16,5-3-93 0,4-1 148 0</inkml:trace>
  <inkml:trace contextRef="#ctx0" brushRef="#br1" timeOffset="-192719.81">22046 18482 1339 0,'5'0'97'0,"2"-3"1"16,0 0 16-16,0-4-29 0,2-1-5 0,-1 0 2 15,1-2-36-15,2-1-7 0,-4 0-7 0,-2-2-1 16,0 1-9-16,-1-3-2 0,-4 1-3 16,0 1 2-16,-3-2-4 0,-1 0-5 0,0 2-1 15,-1-1 1-15,-1 1-6 0,0 1-4 0,1 3 0 16,-3 4-2-16,3 0-4 0,2 5-3 16,-1 2-1-16,-1 4 0 0,4 4-4 0,-4 6 4 15,1 0 0-15,2 2-1 0,-1 1 4 0,1 2 2 16,-1 2 1-16,3-1 0 0,0 1 2 15,1-3 0-15,4 0 2 0,2 1 0 0,-5-2 0 0,7 0 1 16,-2-2 1-16,0-2 0 0,3-1 1 0,0-3 4 16,-2 0-4-16,0-5 1 0,5-2 3 15,-4-3 1-15,3-1-1 0,-3-5 1 0,1-3-1 16,0-1-1-16,1-4 1 0,-1-2 1 0,0 1-2 16,-1-6-1-16,0 3 1 0,0-2-1 0,0-2 0 15,-2 1 0-15,1 1 1 0,-2-1 3 16,0 0 0-16,-1 0 2 0,0 0 1 0,0 1-1 15,0 2 4-15,0-1-6 0,0 1 1 0,-1 5-2 16,1 0-4-16,2 2-1 0,-3 3-1 0,0 1 0 16,1 4-1-16,-1 2 0 0,0 1 0 0,-2 3 1 15,0 2 0-15,1 4 1 0,-2 0-1 16,2-2 1-16,-3 3-1 0,1 2 1 0,0 2-3 16,2-3 2-16,-2-1-1 0,1 0 1 0,2-1-1 15,0-3 0-15,1 3 1 0,0-2 0 0,1-5 1 16,1 5-1-16,1-5 0 0,0 0 1 0,0 2 0 15,1-4 0-15,0-1 1 0,1 3 3 16,1-2 2-16,-4-1 2 0,1-1 4 0,-1-1 3 16,-2 0 0-16,1 2 2 0,1-4 3 0,-4 0-5 15,0 1-2-15,-2-2 0 0,0 1-6 0,0 2-1 16,2 0-2-16,-3 2-1 0,0 0-2 0,0 0 0 16,0 0-1-16,0 0 0 0,0 0-2 0,0 0 0 15,-1 0-1-15,-1 0 1 0,-15 13-1 0,12-7 0 16,1 3 0-16,1 0 0 0,-2 1 1 15,-1-2-1-15,1 3 1 0,2 0 0 0,0 0 0 16,-1-2 3-16,0 1 0 0,4-1 0 16,0 1 3-16,0-2 5 0,4-1 3 0,0 0 0 15,2-2 6-15,4 2 6 0,-1-5 3 0,1 1 0 16,3-3 8-16,0 0-9 0,0 0 0 0,1-3 0 16,-1 1-9-16,-2-5-4 0,2 4-4 0,-1-2-2 15,-3 1-5-15,0 0-3 0,-2 3-2 0,-2-3-10 16,-1 4-4-16,-3 4-161 0,-2-1-204 15,-4 8 201-15,-2 0 182 0,-8 1-180 0</inkml:trace>
  <inkml:trace contextRef="#ctx0" brushRef="#br1" timeOffset="-182500.23">23008 11341 336 0,'0'0'68'0,"0"0"-20"0,0 0-4 0,14 9 23 16,-3-3-45-16,3-1-6 0,4-3 17 0,4 1 17 16,5 2 4-16,6-5 2 0,2 0 17 0,7 0-5 15,4-3-1-15,7 1 2 0,0-2-9 0,7 3-15 16,5 0-4-16,4-3 2 0,2 3-19 16,5-2-4-16,2 2-4 0,0 1-1 0,4-1-5 0,-1 1-2 15,1 2-1-15,-2 1 0 0,-1-1-3 16,-2 3 0-16,-3-1 0 0,0 1 1 0,0-1-1 15,-4 0 0-15,-4 0 0 0,-3 1 1 16,-2-1 0-16,-7 0 0 0,0-1 2 0,-7 0-1 16,-5 0 2-16,-6-1 3 0,-3-2 1 0,-5-2 0 15,-3-3 3-15,-9 1 3 0,-4-5-2 0,-3 0 3 16,-3-1 0-16,0-2-4 0,-6 0-1 0,-3-2 2 16,-1 1-5-16,-1 0-4 0,-1-2 0 0,0 3-2 15,-2 0-3-15,3 4-1 0,3-2-1 0,-3 3 0 16,3 1-1-16,3 0-2 0,1 2-2 15,1-1 0-15,0 1-3 0,6 2-2 0,1 2 0 16,4 0 2-16,0 2-2 0,0 6 8 0,2-1 2 16,0 4-2-16,0 5 11 0,-6 0 0 15,1 5 2-15,-5 4 0 0,-1 1 1 0,-4 1 0 16,-1 1-1-16,-3 1-1 0,-4-4 1 0,-2-1 0 16,-3 0 2-16,-2-3 1 0,-2 0 0 0,-2-4 4 15,-1 1-36-15,0 0-24 0,-1 0-19 0,4 2 3 16,3 1-46-16</inkml:trace>
  <inkml:trace contextRef="#ctx0" brushRef="#br1" timeOffset="-181499.83">22744 13547 628 0,'0'-5'92'0,"5"3"-19"15,1-2-1-15,6 2-16 0,1-8-6 0,7 0-5 16,3-2-17-16,8-7 12 0,2-2 2 0,7-2 1 16,2-5 12-16,8 0 0 0,4-2 0 0,4 1 1 15,2-2-3-15,3 0-9 0,3 2-4 0,2-3 2 16,1 2-13-16,1-8-6 0,-1-1-2 15,1-5-2-15,0-2-5 0,2-2-2 0,-2-4-1 16,0 1-1-16,2-2-2 0,-3 3-3 0,-1 1 2 16,-1 3-2-16,-3 3-1 0,-5-1 1 15,-1-2-1-15,-5 3 1 0,-4 0 2 0,-3 4 6 16,-3 1-2-16,-5 4-2 0,-1 0 7 0,-2 6-6 16,-5 3 2-16,-2 3 0 0,-2 2-6 0,-3 4 0 15,-4 0 0-15,-4 3 0 0,-4 1 0 0,-1 4-1 16,-5 0-1-16,-4 1-1 0,-1 3-1 0,-3 1-2 15,-3-1-1-15,-4 4-1 0,-3 0-2 0,-2 1 0 16,-2 4 2-16,-3-1-2 0,0 3 2 0,-3-4 0 16,3 5 2-16,1-2-1 0,1 2 1 15,3-3 0-15,3 1 1 0,1-2-1 0,2-1 0 16,7 2 0-16,-3-2 1 0,5-3-1 16,0 0 0-16,0 0 0 0,0 0 2 0,0 0-2 15,8 0 3-15,2-4-1 0,4-3-1 0,3-2 2 16,5 2-3-16,4-4 1 0,1-1-1 0,3 0-1 15,1 1 0-15,1 0 0 0,1 0-1 0,-2 0 1 16,-1 2-1-16,-3 3 7 0,0 0 1 0,-5 1 0 16,-2 4 6-16,-7 1-3 0,0 3 0 15,-5 3 4-15,-4 4-6 0,-6 4-1 0,-2 2-1 16,-6 1-2-16,-2 4 0 0,-3 4 0 16,-2 2 1-16,-7 0-1 0,3 6 0 0,-2 7 1 0,-3 3-190 15,1 5-9-15,-2 3-59 0,1 4 12 16,-1 2-79-16</inkml:trace>
  <inkml:trace contextRef="#ctx0" brushRef="#br1" timeOffset="-180476.66">22913 15568 754 0,'13'-25'109'16,"0"1"-107"-16,3 0 72 0,2-2 20 0,0-2 10 16,3 1-13-16,4-3-3 0,-1-2-3 0,5-1 0 15,0-3-5-15,3-5-10 0,3-3-7 0,3-7 1 16,2-2-15-16,2-3-11 0,1-5-5 0,1-1-1 15,2-3-13-15,0-5-5 0,2-3 0 16,1-4-1-16,3 0-5 0,1-2-3 0,0-1 1 16,1-4-1-16,3 0-1 0,-1 2 1 0,-1 3 1 15,1 5-2-15,-2 4 4 0,-1 2-2 16,-1 0-1-16,0 2 2 0,-4 6-2 0,2 1-1 0,0 2-1 16,-4 3-1-16,0-1-2 0,-3 3 3 15,-1 3-2-15,0 2 1 0,0 1 0 0,-2 4 0 16,-3 3 0-16,-4-2 1 0,2 3-2 0,-2-2 2 15,-4 3-2-15,-4 1 2 0,0 1-1 0,-3 1 1 16,-4 3 0-16,-3 4 1 0,-1 1 0 0,-3 3 0 16,-2 4 0-16,-3 2 1 0,-3 4 0 0,0-1-1 15,-2 2-2-15,-2 3 0 0,-2 3-2 0,0 2-3 16,-5 0-2-16,-1 3-1 0,-3 1-4 16,-1 1 1-16,-3 2 0 0,-1 6 0 0,-2-2 1 15,-2 3 2-15,-1 1 0 0,0 2 2 0,-2 2 1 16,1 0 2-16,-2 4-1 0,2-3 1 0,0 2 1 15,2-1 0-15,3 2 0 0,1-2 1 16,3 0 0-16,3-2 0 0,2-1 0 0,3-3 0 16,1-2 0-16,0-2 2 0,2-3 0 0,3-4-1 15,0 0 3-15,0 0-1 0,3-9 0 0,3-1 2 16,1 0-2-16,7-7-1 0,4 1-1 0,3-5-1 16,1 0 0-16,6 0 0 0,1 0-1 0,2-1 0 15,1 2 0-15,-3-1 0 0,2 1 2 16,-4 2 0-16,2 2 2 0,-4 1 3 0,1 3 0 15,-5 1 2-15,0 1 3 0,-3 4 1 0,-4 1-1 16,-2 3 1-16,-4 2-1 0,-2 0 0 0,-3 5 0 16,0 3 0-16,-3-1-2 0,0 7 0 15,0-2 0-15,0 5 0 0,0 1-1 0,-1 0-1 16,1 1 0-16,0 0 0 0,-1 0-2 0,1 2 0 16,-1-1 0-16,2 1 1 0,1-3-1 0,1 2 0 15,-1 0 0-15,2 1-6 0,1 1 0 0,0-4-167 16,-1 1 158-16,-1-2-35 0,-1-6 45 0</inkml:trace>
  <inkml:trace contextRef="#ctx0" brushRef="#br1" timeOffset="-170887.52">7406 11736 791 0,'-7'17'116'0,"1"12"-114"0,0 4 56 15,-1-2 83-15,4 8-90 0,-1 2-17 16,1 3-8-16,2 0-6 0,0-4 1 0,1-3-10 15,0-3 2-15,0-2-2 0,0-8 0 0,1 0 2 16,0-4 3-16,1-7 6 0,0-2 12 0,-1-3 7 16,-1-8 16-16,0 0-6 0,0 0-2 15,9-13 20-15,-5 0-21 0,-1-7 3 0,4-2-13 16,-1-3-18-16,2-4-5 0,0-5-2 0,2-5 0 16,0-1-6-16,-2-2-1 0,2 0-1 15,0-1 0-15,-1-1 0 0,0 3 1 0,1 3 0 0,0 5-1 16,0 3 2-16,1 5 4 0,-1 4-1 0,0 6-1 15,1 3 3-15,-1 8-8 0,-1-1 2 16,-1 5 2-16,1 3-9 0,-1 4 1 0,2 4-1 16,0 2 0-16,1 0 1 0,-3 1 0 0,3 2 1 15,0 0 0-15,-2 0 1 0,2-4 2 16,0 3 0-16,0 0-12 0,0 0 1 0,1-3-112 16,-1 0-52-16,0 1-11 0,-1-1-143 0,-2-3 8 15,0-2-109-15</inkml:trace>
  <inkml:trace contextRef="#ctx0" brushRef="#br1" timeOffset="-170595.75">7637 11683 1072 0,'-3'5'85'0,"2"2"-12"0,1 2-1 0,3 2-9 16,0 4-17-16,1 3-5 0,2 3-12 0,4 4-8 15,3 3-3-15,0 4 0 0,1 2-10 16,0 2 5-16,4 1 0 0,3 2 1 0,0 1 5 15,1-2 4-15,0 1 1 0,4 2 1 0,1 0 3 16,3 6-3-16,1 2 2 0,1-2 0 16,3 5-4-16,1-2 0 0,0 0-1 0,0-2 0 15,1 0-1-15,0-4 0 0,0-3 2 0,1 0 2 16,-2-2 0-16,0 1 6 0,1-2-1 0,-2 0-1 16,-1-3 4-16,-1-2-8 0,-2-2 0 0,-1-2-1 15,-3-5-10-15,-4-2-1 0,-1-5-2 0,-1 1-4 16,-5-7-2-16,-2 1-128 0,-3-1-138 15,0-1 142-15,-4 1 122 0,0-2-124 0</inkml:trace>
  <inkml:trace contextRef="#ctx0" brushRef="#br0" timeOffset="-161740.75">22959 11679 247 0,'2'-3'17'0,"2"0"-2"16,0 3-4-16,1-1 3 0,0 1 14 0,2 2 9 15,3 3-6-15,1 0-2 0,1 3 8 0,1 1 0 16,2 0-10-16,1 2 3 0,3 4-6 0,2 0-4 16,0 3 0-16,6 1 3 0,1 3-8 0,4 4-5 15,0 1 1-15,2 1 0 0,1 2-6 16,1 1 3-16,1-1-4 0,-2-1 0 16,1 1 0-16,1 1-1 0,0-2 0 0,0 3 1 15,1-2-4-15,2 6 1 0,-2 2-1 0,2 6 2 16,-1 2-1-16,1 1 2 0,0 1 11 0,2-1 1 15,3 2 8-15,-2-4 1 0,3-1 0 0,0-3 1 16,3 1 4-16,0 2-8 0,0 4-5 0,-1 3-5 16,-1 2-7-16,4-1 0 0,-3 2 0 0,0 0-1 15,0-2 2-15,3-3-1 0,-1-5 1 0,1-2 1 16,1 1 0-16,-3 0 0 0,0-1-1 16,1 1 1-16,-2-1 0 0,-1 1 0 0,-3-5 1 15,-1-1-1-15,-2-3-1 0,-1-3 2 0,-2-7 0 16,-1-1 0-16,-3-3 0 0,-3 0 2 0,-1-6-1 15,-7-2 2-15,1 0 0 0,-6-3 2 16,-2-3 1-16,-5-1 2 0,-2-2 1 0,-4-2 4 16,0-1 0-16,-4-4 0 0,-1-1 2 0,0-1-4 15,-1-4-1-15,-2-1 0 0,0-1-6 0,-1-1-3 16,2-1-1-16,-3-1-2 0,1-1-2 0,0 0 0 16,1 2-1-16,-2-1-1 0,0 2 0 0,0-2-1 15,0 1 1-15,0 2 2 0,1 0-2 0,-1 2 0 16,2 0 1-16,-1 4 0 0,1-3 0 0,1 6-1 15,2 3-1-15,0 0 0 0,0 0-3 16,0 0 0-16,0 0 0 0,5 2-1 0,0 4 1 16,2 3 0-16,2-1 1 0,1 4 1 0,2-1-1 15,0 0 1-15,2 1 0 0,-1 0 0 16,1 1-1-16,0 0 0 0,-1 0 1 0,-2-1 0 16,0 3 0-16,-1-3 5 0,0 2 3 0,-4-1-1 15,2 1 8-15,-3-1 8 0,0 0 5 0,-3-1 0 16,1-1 10-16,-3 0 5 0,-3 2 1 0,-1-3 2 15,-2 1 3-15,-2 1 0 0,-5-1 0 0,-3-2 1 16,-2 2-2-16,-5-3 1 0,0 1-1 0,-4 0 2 16,-2-4-1-16,0 1-7 0,1-2-2 15,0-2 1-15,2 0-11 0,5 2-7 0,-1-1-3 16,5-1 0-16,3 3-10 0,3-3-1 0,0 2-8 16,5 2-10-16,0-1-7 0,-2 1-176 0,4 2 179 15,-6-1-46-15,-4-2 61 0</inkml:trace>
  <inkml:trace contextRef="#ctx0" brushRef="#br0" timeOffset="-160854.82">22769 13808 529 0,'0'0'56'0,"0"0"-16"16,0 0 1-16,0 0 7 0,12-10 4 0,-2 6-20 16,4 3 27-16,4-3 13 0,2 2-5 0,6-1-4 15,4-1 12-15,3 2-21 0,5-2 0 0,4 1 0 16,2-1-24-16,6 0-8 0,2 3-5 0,3-4 1 15,2 2-9-15,5 2-1 0,1 0-2 16,2 0-2-16,3 1 0 0,1-3 0 0,0 3-1 16,3 0-1-16,0 3 1 0,-3-2-1 15,3-1 2-15,-2 2-1 0,-3 0 1 0,-3 0-2 0,-1-1 2 16,-5 2 0-16,-3-3-1 0,0 0-1 16,-6 0 2-16,-4 0-1 0,-4 0 1 0,0 1 0 15,-4-1 0-15,-5 0 0 0,-3 0 1 0,-5-4 0 16,-4 2 0-16,-3-2 1 0,-2 3 0 0,-5-4 3 15,-4 1-3-15,-2 2 1 0,-4-1 1 0,-3 0-1 16,-2-1 0-16,-2 2 0 0,0-3-2 0,-3 0-2 16,-5-1 2-16,4 1-2 0,1 0 0 0,0 0 0 15,2 1-1-15,-1-3 0 0,1 3 0 16,5-2-2-16,3 3 1 0,0 0 0 0,-1-2 0 16,1 0-1-16,2 1-1 0,3 2 0 15,1-1-1-15,0 1 1 0,2 2-1 0,0-4-1 16,3 3 1-16,7 4-2 0,-3-1 1 0,-1-2-1 15,4 2 0-15,0 3-4 0,1 0 1 0,-2 0 1 16,1 4-2-16,-2-2 3 0,2 4 6 0,-3 1-2 16,-1-1 6-16,0 1 10 0,-2 1 4 0,-2 1 0 15,-3-1 10-15,0 2 2 0,-4-5 2 16,-1 4 2-16,-2-2 1 0,-4-2 1 0,-2 1-4 16,-4-1 0-16,-2 0-2 0,-3 1-9 0,-3 0 1 0,0 0-1 15,-2 1-9-15,0 3-11 0,1-1-49 16,-1 3-28-16,4 1-38 0,2 1 4 0,1-4-66 15</inkml:trace>
  <inkml:trace contextRef="#ctx0" brushRef="#br0" timeOffset="-159711.58">22515 16244 289 0,'-5'0'118'0,"5"0"-13"0,0 0 0 0,0 0-23 16,0 0-11-16,6-6 9 0,4 1-29 0,4-4 20 16,2-2-8-16,1-3-3 0,8-2 20 0,3-3-13 15,3-4-1-15,3-6 3 0,5 1-17 16,2-6 1-16,5 2-3 0,5-1-4 0,2-1-1 16,2-2-9-16,5 1 0 0,1-1 1 15,2-2-11-15,1-1-6 0,3-2-3 0,0-3 0 16,0-3-6-16,2-1-2 0,2-1-1 0,-1 3 1 15,0-3-2-15,1 4-1 0,-5-1 0 0,2 5 1 16,-4-3-1-16,1 1 0 0,-4 0 0 0,-2-3 0 16,-1-1-1-16,-5 0 2 0,2 2 1 0,-5 1 1 15,0 4 2-15,-3 0 5 0,-3 4-2 16,-2 4 1-16,-3 3 5 0,1-1-8 0,-3 4 3 16,-4-1 2-16,-2 1-9 0,-3 3 1 0,-2 1-2 15,-3 1-1-15,-5 2 0 0,-2-1 0 0,-4 4-1 16,-3 0 0-16,-1 4 0 0,-2 0-3 15,-4 2 2-15,1 2-1 0,-3 2-1 0,-2 0-2 16,0 2 2-16,-3 2-3 0,-1-2 0 0,0 2-2 16,-4 2 0-16,-1 0 1 0,-3 0-2 0,-2 2 3 15,0 2-2-15,-2-3 1 0,-1 2 2 0,0-1 1 16,1 3-1-16,1-4 0 0,-2 3 1 0,2 1-1 16,2-3 0-16,0 2 1 0,2 0-1 15,0-1 0-15,1 1-1 0,3 0 1 0,0-1 0 16,2 0 0-16,2-2 0 0,5-1 0 15,0 0-1-15,0 0 1 0,8-1-1 0,1-2 0 0,3-3 1 16,4 1-1-16,5-3 0 0,1-1 0 16,5 2-1-16,5-3 0 0,0-1 1 0,4 0-1 15,0 1 1-15,2 0 0 0,-1 1 0 0,4 3 0 16,-4-4 0-16,-3 3 0 0,0 1-1 0,-5-2 2 16,0 3-1-16,-3-1-1 0,-4 2 0 0,-6 1 0 15,0 1 0-15,-2 4-6 0,-3 1 2 0,-3 2-1 16,-2 4-4-16,-6 2 6 0,0 3-1 0,-3 4 0 15,-3 4 6-15,-2 1 1 0,-2 0 3 16,-2 4 1-16,0 0 2 0,-1-1 5 0,1 0-1 16,-2-1 0-16,1-4 4 0,-4-1-1 15,0-2 1-15,4-2 0 0,-1-1-1 0,1-3-2 16,-1-1 1-16,3 0 0 0,1 1-1 0,4-4-1 16,1-2 1-16,1-1-1 0,1 0 1 0,1 0-2 15,2-5 2-15,0 0 0 0,0 0-1 0,0 1 0 16,0 1-27-16,0-1-27 0,2 0-16 0,8 29 2 15,-14-20-42-15</inkml:trace>
  <inkml:trace contextRef="#ctx0" brushRef="#br2" timeOffset="-151865.62">22656 11986 72 0,'2'-6'6'0,"-1"1"-13"16,2 2 7-16,0-2-42 0,0 1 46 0,2 0 3 15,1 2 0-15,0-1 1 0,2 2 3 0,0 1 8 16,0 0 1-16,0 0-1 0,1 0 9 0,-1 4-5 15,2 0-2-15,-1 2 2 0,1 2-8 16,0 0-3-16,0 2-4 0,1 2 1 0,0 0-6 16,0 3 0-16,1 0-2 0,2 0 0 0,-1 3-1 15,2 0 0-15,2 0-1 0,2 3 0 16,1 0-1-16,2 2 16 0,1 1 1 0,3 3-4 16,-1 1 17-16,3 6-9 0,3 0 4 0,2 4 7 15,3 3-11-15,1-1-2 0,2 2-5 0,1-2 0 16,5 1-2-16,0-1-2 0,2-2-3 0,0 1 1 15,-1 3-5-15,3 3-1 0,3 3 0 0,0 4 1 16,1-2-2-16,0 3 1 0,0-3 2 0,1 1-1 16,3-4 2-16,0-1 1 0,-2-4 1 0,2 1 0 15,-2 3-1-15,2 1 1 0,0-1-1 16,1 4 0-16,-4-2 0 0,0 0-1 0,1-1-1 16,-3-5 1-16,1 0-2 0,0-5 1 0,-4-1-1 15,-2 1 0-15,-1 1 1 0,-3 1 0 16,-3 3-1-16,-3 1 1 0,-1-2 0 0,0 2 1 15,-3-1 2-15,1-2-2 0,-3-1 2 0,1-4-1 16,-2-1 2-16,1 0 0 0,-1 0-1 0,-2 1 4 16,1-1-5-16,-2 3 0 0,1 4 1 0,-2-3-1 15,0 2 0-15,-1-3 1 0,-2 0-4 0,1-4 0 16,-2 0 3-16,0-3 0 0,1-2-1 0,1 0 1 16,-3-1 0-16,1-3 0 0,0 1 1 15,0 1 2-15,-2 1 0 0,1-2-1 0,-2 1 3 16,-2 0 1-16,3 1 2 0,-1-3-1 15,0 2 1-15,1-1 1 0,-1-2-1 0,0-2 2 16,1-1-1-16,-2-1-3 0,-1-5 0 0,-1 0 2 16,0-2-5-16,-1-2 2 0,-1-1-1 0,-2-1 0 15,-1-3 0-15,-1 3 2 0,0-6 0 0,-3 0 1 16,1-2 1-16,-3 0 2 0,0-3-1 0,-2-2 2 16,0 0 0-16,-2-5-3 0,0 2 1 0,-1-5-1 15,0 2-3-15,-1-5 0 0,-1 0 3 16,-2-2 2-16,0-2 1 0,-1-1 8 0,0-1-1 0,-1 0-1 15,0 1 9-15,0 1-8 0,0-1 2 16,1 2-3-16,-1 3-7 0,1 4-3 0,1 0-2 16,0 1 1-16,1 1-3 0,0 3-2 15,2 1 2-15,1 6-3 0,0 0 0 0,0 0-4 16,0 0-1-16,0 0 1 0,12 5-5 0,-4 3 3 16,1 3-3-16,3 2 2 0,-1 3 1 0,2 5-1 15,1 2 1-15,-3 1 0 0,2 3 0 0,1 1 1 16,0 1 0-16,-3-3 0 0,-3 4 1 0,2-6 8 15,-2 1 3-15,-1-2-2 0,-3 0 9 0,-2-4 1 16,-2 1 3-16,-1-1 3 0,-3-1 2 0,-4-3 9 16,-3 1-3-16,-3-1-2 0,-2-3 9 15,-3-1-10-15,-3-1 2 0,-2-3-1 0,-4 0-10 16,0-4-2-16,-3 1-2 0,0 0 1 0,-2-3-4 16,1 0 0-16,1-1-7 0,1 0-14 15,1 1-7-15,-1-1-284 0,2 3 280 0,-2 1-67 16,2-3 87-16</inkml:trace>
  <inkml:trace contextRef="#ctx0" brushRef="#br2" timeOffset="-150901.03">22614 13762 450 0,'3'-5'82'0,"5"2"-10"16,0 3 0-16,5-1-14 0,-1 0 4 0,5 2-7 16,3 2-15-16,3 4-3 0,2-2 2 0,2 4 0 15,0 1-4-15,4 3-8 0,3 3-3 16,0 4 2-16,2 2-11 0,2 6-3 0,0-2-4 15,6 6-1-15,0 3-4 0,3-2-1 0,0-1-1 16,2 2 1-16,2-2-2 0,3-1 0 16,1 2 0-16,1-1 0 0,-2-1 0 0,4 6-1 15,1 1 1-15,2 8 0 0,1 2 0 0,-3 2 0 16,1-1 0-16,1 2 0 0,2 0 1 0,0 0 0 16,-3-5-1-16,0-2 1 0,1-1 0 0,-1 4 2 15,0 1 0-15,-1 1-1 0,-1 1 2 0,1-1-1 16,-1-1 1-16,0-2 2 0,-1-6 0 0,1 0-3 15,-4-7 0-15,0-2 1 0,-1-3-1 0,-3 0 3 16,-2-3 0-16,-2 0-4 0,-2-4 5 16,-1-2 2-16,-2-1 0 0,-4-4 0 0,-3-1 2 15,-4-3 2-15,-4-1 4 0,-6-6 0 16,-4-1 4-16,-5-1 4 0,-5-5-1 0,-4-4 1 16,-2-1 2-16,-3-3-7 0,-5-2-1 0,0-2 0 15,-3-1-9-15,-2 1-1 0,2 0-2 0,-2 0 1 16,-1 0-2-16,0-2-3 0,3 3 1 0,1 3 0 15,2 0-1-15,0 2-1 0,2-1-1 0,1 1 0 16,3 3 0-16,1 2-1 0,-1-2-1 16,2 4-2-16,0 3-1 0,0 0-3 0,0 0 0 15,0 0-2-15,14 7-1 0,-5-1 0 0,-1 5 0 16,3 2 0-16,0-1 1 0,1 3 4 0,0 0-1 16,1 2 2-16,-1-1 4 0,0 5 1 15,-1-4 3-15,-1 4-1 0,-2 3 2 0,1 0 1 16,-3 0 2-16,-2 3-1 0,-3-4 2 0,0 2 2 15,-1-2 0-15,-3-2 0 0,-2 2 3 0,-1-6 0 16,-3-1 1-16,-1-2-1 0,-2-1 0 0,-3-2 1 16,-1-1-1-16,-4 0-5 0,-3-4 0 0,-3 3-121 15,0-1-90-15,-6 2 108 0,-8-1 96 0,-2-2-103 16</inkml:trace>
  <inkml:trace contextRef="#ctx0" brushRef="#br2" timeOffset="-150048.78">23029 16160 537 0,'14'0'59'0,"6"-2"-8"0,1 2 1 0,5-1 6 16,2-2-5-16,4-2-3 0,4 3 5 0,3-2 1 15,2 2 3-15,3-3 2 0,2 1-1 16,0 1-13-16,1-1-4 0,1 0 2 0,3 1-17 16,5-2-7-16,1 3-4 0,1-1-1 15,1-1-8-15,5 2-2 0,-2 0-1 0,2-1 1 16,1 1-2-16,-2-3-1 0,0 0 1 0,0 1-1 16,-4-1 1-16,-2 2 0 0,1-5-1 0,-5 5 0 15,-2-5 1-15,-7 4 1 0,1-3-1 0,-5 3 0 16,-3-3 2-16,-3 2-1 0,-5-2 1 0,-4 3 1 15,-3-2-1-15,-1 2 1 0,-6-1 0 16,-5 0 2-16,-2 2-1 0,-3-4 1 0,-2 2-1 16,-3-2 2-16,-3 1-2 0,-2-2-2 15,-3 1-1-15,-2 1 1 0,-1-3-3 0,-3 1-1 0,2 3 0 16,-2-3-1-16,2 2 1 0,1 1 0 16,0 1-2-16,1-2 0 0,1 3 1 0,4 1-1 15,-1-1 0-15,1 0-1 0,0 2-1 0,5 1 0 16,0 0 0-16,0 0-1 0,0 0 0 0,9 0-1 15,0 2 2-15,4 3-1 0,2-2 0 0,2 2 1 16,3 0-1-16,2 1 1 0,2 1 0 16,-1 2 0-16,0-2 1 0,2 2 0 0,-1 1 1 0,-1 1-1 15,-1 0 1-15,-1 1 0 0,-1-1 0 0,-4 2 10 16,-1 0-1-16,-3 0 0 0,-3 1 8 0,-6-1 3 16,-1 0 1-16,-4 1 5 0,-2 0-2 15,-4 0 6-15,-3-1-1 0,-5-2 2 16,1 0 4-16,-2 1 1 0,-2-2 0 0,0-2 0 15,0-1 0-15,1 2-9 0,0-3 1 0,2 0-1 16,2 0-10-16,0-1-3 0,2-1-2 0,2 3-1 16,0-3-4-16,2 2-9 0,2-4-56 0,1 5-36 15,2-1-45-15,0 4 7 0,-1-5-79 0</inkml:trace>
  <inkml:trace contextRef="#ctx0" brushRef="#br2" timeOffset="-141898.12">23492 10627 370 0,'0'0'128'0,"0"0"-7"0,0-1-3 15,0-1 28-15,0 1-40 0,0 0-26 16,-1 0 32-16,0-3-17 0,-1 2 0 0,1-1 1 16,0 1-22-16,0 0-3 0,-1 0-3 0,1 1 0 15,0-1-6-15,0 1-10 0,-23-10-5 0,19 20 2 16,2 2-14-16,-2 2-5 0,-2 6-5 0,3-1-1 15,0 2-7-15,0 2-8 0,2 1 0 0,2-1 0 16,0 0-8-16,2-1-1 0,2-4 0 0,3-1 0 16,1-2-2-16,2-3 2 0,-1-4-3 0,2-2 2 15,3-1 0-15,0-4 0 0,2-1 1 16,-2-4-1-16,1-4 1 0,0-2 1 0,1-1 1 16,-4-2 0-16,1-3 2 0,-1 1 1 0,-2-1 1 15,0 1 0-15,-1-3 2 0,-3 3 1 0,0 1 0 16,-1 2 1-16,0 0 1 0,-5 2-2 15,1 5 0-15,0-1 0 0,-1 7-2 0,0 0-2 16,0 0 0-16,0 0 0 0,0 0-1 0,-6 8 1 16,2 2-1-16,1 1 0 0,-1 3 1 0,1-2-1 15,0 4 1-15,0 0-1 0,2-1-2 0,1-1 0 16,1 2 1-16,4-6 1 0,1 1-2 0,3-3 6 16,0-2 3-16,4-1 0 0,0-2 7 0,0-3 5 15,1-1 2-15,1-4 3 0,-1 0 5 0,1-3 4 16,-1-2-3-16,-2-1 1 0,0 0 2 15,-2-2-7-15,-1-2-2 0,-3-1 0 0,0 1-10 16,-5-1-2-16,1 0-3 0,-2 1 0 16,-4-2-5-16,-1 2-3 0,0 3 0 0,-2 1-1 15,-1-2-4-15,1 3-22 0,-1 3-13 0,2 2-5 16,0 1-28-16,0 2-75 0,2 2-36 0,1 2-20 16,0 2-90-16,3 1 3 0,1 4-61 0</inkml:trace>
  <inkml:trace contextRef="#ctx0" brushRef="#br2" timeOffset="-141362.81">23944 10793 994 0,'4'-1'45'0,"3"0"15"0,0-3 1 0,0 1 22 15,0-1-24-15,2-4-2 0,0 1 25 0,1-2 1 16,0 0-5-16,-3-4-6 0,1 3-3 0,-1-2-10 16,-2 1 1-16,-3-1 7 0,2-1-17 0,-4 0-9 15,0 2-5-15,1 2-2 0,-1-2-11 0,-2 3-5 16,-1 0-3-16,0 2 0 0,-2 2-7 0,0 3-2 16,-2 1-2-16,-1 3 0 0,2 1-4 0,0 5 0 15,1 2 0-15,0 1-1 0,0 4-2 0,1 1-1 16,1-2 1-16,0 5 1 0,2-4-2 15,1 3 1-15,1-2-3 0,4-1 3 16,0-4-1-16,2 1 1 0,3-2 0 0,0-3 0 16,0-3 1-16,1-1 0 0,0-3 3 0,-1-1-2 15,4-2 2-15,-2-3 1 0,0-3 0 0,-3 2 1 16,6-4 1-16,-3-1 1 0,-1 0 0 0,0-1 0 16,-1-1 2-16,-2-1 2 0,-1-1 5 0,2 1-2 15,-4 2 5-15,-2-4 1 0,1 4 2 0,-2-1 1 16,0 2 1-16,0 2 6 0,-1 1-4 0,-1 3 1 15,2-1 3-15,-2 6-1 0,0 0 0 16,0 0 1-16,0 0-3 0,0 0 0 0,5 11-2 16,-5 0 0-16,1 0-2 0,0 1-8 0,-1 2 0 15,4 0 1-15,-2-1-9 0,3-1-1 0,-1 0-3 16,1-4 0-16,2 1-1 0,-1-4-29 16,2 0-34-16,-2-3-13 0,1-1-45 0,1-1 4 0,0 0-54 15</inkml:trace>
  <inkml:trace contextRef="#ctx0" brushRef="#br2" timeOffset="-141222.62">24224 10344 1178 0,'0'0'-28'0,"0"0"-52"0,0 0-1 0,0 0 4 15,0 0-51-15</inkml:trace>
  <inkml:trace contextRef="#ctx0" brushRef="#br2" timeOffset="-140884.82">24442 10734 1295 0,'6'6'75'16,"-1"1"13"-16,2-4 0 0,1 1 25 0,-1 0-34 16,3-3-5-16,-1-1 26 0,-1-1-24 0,1-1-1 15,1-3-3-15,0 1-25 0,0-5 0 0,-3 0-2 16,-1-2 0-16,2-1 3 0,-1 0-5 16,0-1-3-16,-3 0-2 0,0 1-6 0,-4 0-3 15,2 0-2-15,-2 1 1 0,-2 3-6 0,-2 0-7 16,-1 0 0-16,-2 1 0 0,-2 1-7 0,-1 4-2 15,0 1-2-15,-2 1-1 0,0 0-2 0,-1 6 1 16,0-1-2-16,-1 3 0 0,2 0-1 0,1 3-3 16,0 1 2-16,2 0 0 0,2 1-2 0,2 1-2 15,1-2-1-15,3 2 0 0,1-2-3 16,1-2-39-16,3 0-15 0,1-3 1 0,2 0-45 16,1-2-66-16,0-3-50 0,3-1-29 15,-1-1-85-15,1 0 5 0,-1-1-72 0</inkml:trace>
  <inkml:trace contextRef="#ctx0" brushRef="#br2" timeOffset="-140550.19">24575 10592 832 0,'-6'-3'56'0,"6"3"82"0,0 0-82 0,0 0 170 16,0 0-86-16,0 0-28 0,0 1-3 0,0 0-1 16,4 24-31-16,-1-15-6 0,-1 3-9 15,3 3-3-15,-5-2-8 0,5 3-11 0,1 3-3 16,-1 1-1-16,0 0-13 0,-2 2-6 0,0 1-2 15,-2 2 0-15,3 2-7 0,-4-2-1 0,-2 1 0 16,-1 1 0-16,0 1-1 0,0-3 1 0,-2 0 1 16,-1-2-2-16,-3 0 3 0,-1-3-2 15,0-2 0-15,0-1 0 0,-2-4-1 0,0-1 0 16,-1-1 1-16,2-4 0 0,0 0 0 0,2-2 3 16,2-4-2-16,-2-4 0 0,3 2 2 0,0-7-3 15,2 0 0-15,3-2-1 0,-1-6-3 0,2 0-3 16,0 1 2-16,1-4-1 0,3 1-2 0,0-4-1 15,3 0-1-15,-1 0 1 0,1 1-2 0,1 1-1 16,2 0-1-16,-2 1-10 0,2 2-1 0,-1 1-59 16,3 0-20-16,-3 3-3 0,-2-1-71 15,4 3-183-15,0 2 265 0,-1-2-115 0,0 1 204 16</inkml:trace>
  <inkml:trace contextRef="#ctx0" brushRef="#br2" timeOffset="-139908.34">24757 10257 927 0,'1'-15'146'0,"3"4"-143"0,-2 1 97 0,2 0 31 15,-1 3-15-15,1 2-8 0,-1 0-20 0,-3 5 3 16,0 0-4-16,0 0-18 0,6 10-3 0,-6 1-6 15,-1 2 1-15,-1 6-3 0,0 3-15 0,2 3-8 16,-3 4 0-16,2 2-18 0,1 3-5 16,0 0 0-16,0 2-4 0,0 1-3 0,1-4-2 15,1-2 0-15,0 1-1 0,1-2-2 0,0-3 1 16,2-2-2-16,0-2 1 0,1-1-1 0,2-3 1 16,-1 0 0-16,0-5 0 0,1 0 0 0,0-5 0 15,0 1 1-15,-1-4 0 0,1-1 1 0,-2-2 0 16,-1-1 1-16,0-2 0 0,-2-1 1 0,1-1 1 15,-1 0-1-15,-1-4 0 0,-1 3 0 0,1 0 0 16,-2-3 0-16,0 2-1 0,0-1 0 16,0 0-2-16,-2 3 1 0,1-4 0 0,0 3-1 0,-2 1 0 15,2-3 0-15,1 5-1 16,0 0 1-16,0 0-1 0,0 0 0 0,0 0 0 16,0 0 1-16,0 0-1 0,0 0 0 0,0 0 0 15,0 0 0-15,0 0-1 0,0 0 1 0,0 0-1 16,0 0 0-16,0 0 1 0,0 0 0 0,0 0-1 15,0 0 0-15,0 0 1 0,0 1-1 0,0 2 1 16,0-2 0-16,0-1 0 0,1 0 0 0,1 1 0 16,-1-1 1-16,0 0 0 0,0 0-1 0,1 0 1 15,-1 0 0-15,0 0 1 0,0 0-1 0,0 0 0 16,1 0 1-16,-1 0-2 0,0 0 1 16,0 0 1-16,1 0-2 0,-1 0 1 0,0 0-1 15,0 0 0-15,1 0 0 0,-1 0 1 0,-1 0-1 16,0 0 0-16,0 0 1 0,0 0-1 0,0 0 0 15,0 0 0-15,0 0 0 0,0 0 0 0,0 0 0 16,1 0 0-16,-1 0 0 0,0 0 0 16,0 0-1-16,0 0 0 0,1 0 0 0,-1 0-5 15,0 0-20-15,2 0-5 0,-2 0-16 0,1 0-110 16,-1 0-63-16,1 0 79 0,-1 0 143 0,0 0-142 16</inkml:trace>
  <inkml:trace contextRef="#ctx0" brushRef="#br2" timeOffset="-139487.79">24892 10786 683 0,'0'0'141'16,"0"-1"-139"-16,0 0 122 0,0-1 91 0,0 1-100 15,-8-33 1-15,8 24-45 0,0 1 10 0,1-1 3 16,1 0-50-16,1 2 12 0,1-2-8 16,-1 0-6-16,1 1 12 0,1-1-5 0,0 4 1 15,1-1 5-15,-1 2-8 0,1-1 1 0,-1 1-5 16,1 1-1-16,-1 3-2 0,1 1-9 0,-1 1-1 15,0 3 2-15,0 0-13 0,0 0-2 16,0 5 0-16,1 0 0 0,-1 1-2 0,0 1 3 16,0 1 0-16,0 0-1 0,0 1 3 0,1-1 0 15,-1 0 0-15,0-2 0 0,2-1 0 0,-1 1-5 16,-1-5 0-16,3 1 0 0,-2-4-4 0,1 0-1 16,2 0-1-16,-5-2-6 0,2-1-1 0,-1-3-57 15,0 2-17-15,0-5-2 0,1 4-65 0,-4-6-171 16,3 3 244-16,4 1-110 0,-5-1 186 15</inkml:trace>
  <inkml:trace contextRef="#ctx0" brushRef="#br2" timeOffset="-139185.93">25159 10154 1257 0,'1'-5'105'0,"-1"5"14"15,0 0 0-15,0 0-21 0,0 0-4 0,9 16 19 16,-9-4-31-16,1 2-7 0,0 7-9 0,-1 4-10 16,1 5-7-16,1 0-11 0,-2 5-1 15,-2 2 3-15,4-1-14 0,1 1-10 0,1 0-3 16,2-4-1-16,-2-1-9 0,1-2 1 0,2-4-3 15,1-2-2-15,-2 0 1 0,0-4-30 16,-1 1-19-16,0-8-4 0,0 3-40 0,-3-5-147 16,1-2 194-16,0 0-83 0,0-6 130 0</inkml:trace>
  <inkml:trace contextRef="#ctx0" brushRef="#br2" timeOffset="-138995.69">25085 10490 1948 0,'17'-4'44'0,"3"2"0"0,-3-3 0 15,4 1-18-15,-1 0 0 0,3-1 10 0,-1 1-24 16,2-1-3-16,-1 1-6 0,0 1-2 16,0 0-2-16,-2 0-63 0,-1 2-37 0,-4 1-15 15,0-1-80-15,-4 2 6 0,0 0-78 0</inkml:trace>
  <inkml:trace contextRef="#ctx0" brushRef="#br2" timeOffset="-138324.62">24285 10291 679 0,'0'0'75'16,"0"0"16"-16,0 0-2 0,0 0-3 15,-1 0-11-15,0 0 20 0,0 0-16 0,-28 2 9 16,23 2-15-16,-1 3-5 0,-1-1 2 0,1 1-1 15,1 1 1-15,2-1 5 0,-1 0-8 0,3 1-9 16,-1-3-4-16,4 1 5 0,1-4-15 0,3 1-1 16,-2-2-4-16,5-1-1 0,-1 0-3 0,0-2-8 15,2-2 2-15,-3-3 0 0,2-1-8 0,-1-3 4 16,-1 2-1-16,-1-2 1 0,0 0 4 0,-2 0 9 16,-1 0-2-16,-2 1 0 0,-1 1 7 0,0 2-10 15,-4 1 0-15,-2 3 2 0,0 0-14 0,-2 3-4 16,0 0-3-16,-1 5-1 0,-1-2-5 15,1 6-5-15,1 1-3 0,2 0-5 0,3-3-7 16,4 3-261-16,5-1 255 0,6-1-60 0,1-5 79 16</inkml:trace>
  <inkml:trace contextRef="#ctx0" brushRef="#br2" timeOffset="-107665.68">19764 12561 267 0,'8'-3'44'0,"3"-2"-43"0,2 1 32 16,3-1 7-16,3-3 18 0,6 0-4 0,1-3 13 16,1-1-6-16,6-3 0 0,0-2 12 0,5-2-5 15,3-2-5-15,3-2 2 0,0-2-11 0,7 3-13 16,3-5-3-16,4 2 1 0,1 0-17 0,2 2-7 16,1-1-3-16,0 1-1 0,1 1-6 0,-2 1 0 15,1 0 0-15,-4 2 1 0,0 1 1 0,-5-1 3 16,-2 3 0-16,-2 1 0 0,-3-1 3 0,-2 2 0 15,-6 1 0-15,-4 1 0 0,0 1-1 0,-7 0-2 16,-4 1-1-16,-4 2 1 0,-4 2-2 16,-6 3 1-16,-4-1-1 0,-5 4-1 0,0 0 2 15,-10-4-4-15,-3 7 0 0,-6-1 2 0,-2 1-4 16,-3 2-1-16,-6-1 0 0,-1 1 0 16,3 0 1-16,-3 0-1 0,4-2 1 0,-1-1-1 15,2 1 1-15,1-3 0 0,5 0 0 0,2 0-2 16,-1-2 2-16,7 1-1 0,1-1 1 0,3 0-2 15,3-1 0-15,5 0-1 0,4 0 0 0,5 0 0 16,4-2-2-16,3 0 0 0,2 0 0 0,3-1 0 16,1 1 0-16,4-1 0 0,0 0 0 0,1 0 0 15,-2 0 1-15,2 1 0 0,0-2-1 16,-1 3-1-16,0 0 0 0,-3 0 23 0,0 3-6 16,-2 0-5-16,-1 1 18 0,-3 3-3 0,-2 2 3 15,-2 1 10-15,-2 3-14 0,-4 2-1 0,-2 0 3 16,-2 4 5-16,-3-1-4 0,-3 0-1 0,-2 3-1 15,-2-4-1-15,-1 3-2 0,-3-1-3 16,-1 1-2-16,0-1 1 0,-2 0-6 0,0-1 5 16,1 2-1-16,0 0 0 0,0-1 4 0,3 1-37 15,0 2-51-15,2 1-27 0,0 1-66 0,3 4 5 16,2-2-85-16</inkml:trace>
  <inkml:trace contextRef="#ctx0" brushRef="#br2" timeOffset="-107079.64">19935 13685 399 0,'11'-7'28'0,"5"1"32"15,6 0-24-15,3-3 48 0,3 2-3 0,3-2-11 0,5 0 1 16,4-1 3-16,0-1-12 0,3 0-5 0,-1-1-8 15,3 1-2-15,-3-3-8 0,0 1-6 16,0-2-3-16,-2 0-1 0,1-1-8 0,-1 0-5 16,-2-1-2-16,-2 1 0 0,-1-2-5 0,1 4-1 15,-3 1-1-15,-3 1 0 0,-2 0 0 0,-3 0 0 16,-1 3 1-16,-6-3 0 0,-1 3 1 0,-6-1 1 16,-1 1-1-16,-3 3-1 0,-3-4 1 0,-4 3-3 15,0-2 0-15,-4 3 1 0,-3-2-4 16,2 2-2-16,-1-1 0 0,-1 3 0 0,-1-2-1 0,5 1-2 15,0 4-2-15,3 1 0 0,0 0-2 16,0 0-2-16,15-6 2 0,-3 7 10 0,2-1 1 16,0 2 8-16,0 2 3 0,0-1-5 15,1 0 17-15,-2 2-5 0,2 1 8 0,-5 1-17 16,0 1 2-16,-3 0-5 0,1 0-2 0,-2 3 6 16,0 3-9-16,-5-1 2 0,-1 5 0 0,-2 3-1 15,-2 2 3-15,-2 1 0 0,-3 3-2 0,-3 1 0 16,-3 0 0-16,-2 1-56 0,-2 0-35 15,0 0-7-15,-2-1-72 0,-4 1 4 0,1 3-64 16</inkml:trace>
  <inkml:trace contextRef="#ctx0" brushRef="#br2" timeOffset="-106689.28">19862 15963 665 0,'-5'2'98'16,"3"3"-96"-16,4-2 65 0,0-1 40 0,4 1-11 15,2 0-10-15,5-1 9 0,2-2-10 0,2-2 1 16,3-1 1-16,1 0-28 0,4 0-6 0,4-4 2 16,0 2-35-16,2-2-5 0,5 2-3 0,-1-1-2 15,0 1-4-15,2 0 0 0,-1 1-1 0,-1 2 1 16,-2 1 0-16,-1-2 0 0,-2 2 0 0,-4 0 1 15,1-1-1-15,-5 1-39 0,-2 0-22 16,-3-1 0-16,-2-2-50 0,-3 0-102 16,-3 0 157-16,-2-3-82 0,-3 2 132 0</inkml:trace>
  <inkml:trace contextRef="#ctx0" brushRef="#br2" timeOffset="-106524.86">20496 15784 375 0,'3'-4'25'0,"-2"-2"88"15,3 2-56-15,2 1 98 0,-1-1-16 0,2 2-13 16,2 0-10-16,0 1 1 0,2 2-19 0,-1 2-15 15,1 2-7-15,0 0 0 0,1 2-20 0,-1 3-12 16,0 1-5-16,0 1-1 0,-2 2-15 0,0 2-5 16,-1 1-3-16,-3 4 0 0,-1-1-6 0,-2 2 4 15,0 3-3-15,-1 1-14 0,1 0 1 0,2 3-234 16,1-2 226-16,4-4-52 0,2-4 65 16</inkml:trace>
  <inkml:trace contextRef="#ctx0" brushRef="#br2" timeOffset="-105543.46">30606 14781 653 0,'37'-4'124'0,"6"-1"-23"0,4 2-9 0,6-1 0 16,1 0-30-16,5-1-9 0,1 2-2 0,1-2 0 16,2 0-11-16,4 2 1 0,-2-3-3 15,1 2-2-15,2-3 2 0,1 3-10 0,3 3-4 16,-2-5-1-16,1 2-10 15,1 3-3-15,-1-4-1 0,0 4 0 0,-2-3-4 0,-2 3 1 0,-4-4-1 16,0 4 1-16,-6-2-1 0,-4 2 1 0,-2 0 0 16,-6 1 1-16,-1 0 0 0,-7 1-34 0,-4 0-38 15,-6 2-18-15,-1 2-54 0,-9-2 3 0,-3 2-65 16</inkml:trace>
  <inkml:trace contextRef="#ctx0" brushRef="#br2" timeOffset="-105253.2">30654 14878 1297 0,'54'0'75'15,"4"-1"0"-15,9 1-4 0,6 0 5 0,3 1 8 16,2-1-11-16,5 0-13 0,0 4-7 0,3 0 4 16,-4 0-19-16,3 0-9 0,-2 3-8 0,-3-4 0 15,2 2-12-15,-6 3 2 0,-1-2-1 0,-3 0-1 16,-3 0 2-16,-5 4 0 0,-2-3-60 0,-5 3-30 16,-2 1-38-16,-1-1 5 0,-4-1-71 15</inkml:trace>
  <inkml:trace contextRef="#ctx0" brushRef="#br2" timeOffset="-97498.09">26356 9190 280 0,'2'8'17'0,"0"2"-1"0,0 2 0 0,-1 2 10 16,1 2-2-16,0 4-9 0,-2 1 18 0,2 3 3 15,-1 1 1-15,1-1 1 0,0 0 3 0,-1 2-4 16,3 1-2-16,-2-2 0 0,2 0-7 0,0 2-9 15,-2-1-2-15,2 3 0 0,-2-2-11 0,0 5 0 16,-2 2-2-16,0 3-2 0,0 1 0 0,-2 3 2 16,0 1 0-16,0-3 0 0,-2 2 2 15,0-4 3-15,0 0 0 0,1-3 1 0,-2 0 4 0,-1-3 3 16,-1 1 3-16,0-3-1 0,-2 2 6 16,-2 0-2-16,0 2-23 0,-1-3-3 15,-4 0-16-15,-1 2-70 0,-1-5-19 0,0-1 32 16,-1-3 76-16,1-3-89 0</inkml:trace>
  <inkml:trace contextRef="#ctx0" brushRef="#br2" timeOffset="-97213.61">26008 10331 23 0,'0'-22'83'0,"0"-2"1"16,0 7 0-16,0-4-7 0,0 4 3 0,1 1 0 16,0 3-11-16,0 2-10 0,-1 4-7 0,3 1-2 15,-3 6-16-15,0 0-14 0,0 0-1 0,0 0 0 16,12 7-17-16,-4 3 1 0,-1 1-1 15,2 6 1-15,0 0 1 0,3 4 6 0,1 2 0 16,1 1-1-16,0 1 8 0,3 1-2 0,-1-3 2 16,0 1 3-16,1-2-3 0,1-3 27 15,3-2-5-15,2-2-6 0,-1-4 21 0,2-1-11 16,2-2 5-16,3-3 10 0,-1-2-21 0,2-3-1 16,-2-2-3-16,2-3 1 0,-1 1-4 0,2-4-4 15,-1-4 0-15,-2 1-1 0,-2-5-5 0,-1-2-1 16,-4 0-1-16,0-2 2 0,-2 0-3 0,-1-2-21 15,-2 2-36-15,-1 2-12 0,-2 2-41 0,-2 4 3 16,3 2-50-16</inkml:trace>
  <inkml:trace contextRef="#ctx0" brushRef="#br2" timeOffset="-95184.16">27610 11567 189 0,'40'30'-58'0,"0"-2"17"16,1-1 3-16,-1 5-13 0,0-1 51 0,-1 2 0 15,-1 2 0-15,1 2 0 0,-2 1 0 0,0 0 0 16,3 1 0-16,-2 0 0 0,2-3 0 0,-3-2 0 16,1-1 0-16,-1-3 0 0,1 0 0 15,0-2 0-15,-3 0 0 0,1-1 0 0,-2-1 0 0,1 1 0 16,-2 0 1-16,2 2 4 0,-6-1 0 0,2 0 0 16,-1 2 5-16,1-2-1 0,-4 2 2 15,1-3 0-15,3 0-1 0,-4-2-2 0,1-2 0 16,1 0-1-16,-3 2-3 0,0-5 0 0,-2-2-1 15,-2 2 0-15,-2-4-1 0,-1 3 1 0,-2-3-1 16,-2-3 0-16,-3 3 1 0,0-3-1 16,1 1-17-16,-3-2 6 0,0 1-13 0,-2-2 2 15,0 0-11-15</inkml:trace>
  <inkml:trace contextRef="#ctx0" brushRef="#br2" timeOffset="-94925.18">29252 12634 157 0,'0'0'20'0,"0"0"-8"0,0 0 0 15,-2 10-1-15,2-3-10 0,2 3-5 0,0 0 1 16,0 3 10-16,1 0 0 0,-2 1-1 16,0 1 10-16,-1-3-1 0,4 1 0 0,-4 2 4 15,1 1-4-15,1-2 1 0,-3 1 3 0,1-1 4 16,1 2 3-16,1 1 19 0,-5-1-6 0,1-3-2 15,1 1 16-15,-4-1-20 0,3 0 5 0,-6-2-1 16,-1 0-23-16,-1-1-2 0,-2-2-2 16,-3 2-10-16,-2-2-1 0,-3-2-98 0,-1 0 95 0,3 0-25 15,-2-1 30-15</inkml:trace>
  <inkml:trace contextRef="#ctx0" brushRef="#br2" timeOffset="-94487.51">29837 11891 476 0,'0'0'52'15,"0"0"-51"-15,0 0 11 0,-3 8 18 0,1 3 7 16,1 4-40-16,0 3 4 0,2 3 7 0,-2 1 1 15,0 2 9-15,-1-1 8 0,4 1 0 0,-1 0-1 16,0 1 9-16,2 2-10 0,0-2-1 0,2 3-1 16,0 3-10-16,0 4-1 0,-1 3-2 15,-1 3-1-15,1 2-1 0,-4-4 2 0,1 3 0 16,-2-2 0-16,0-2 3 0,-2-3 2 16,0-5 1-16,-3-1 0 0,-1-2 3 0,1 0-21 15,0-1-22-15,-1 0-5 0,-3 1-34 0,0-4 4 16,-1 5-37-16</inkml:trace>
  <inkml:trace contextRef="#ctx0" brushRef="#br2" timeOffset="-94185.47">29579 12821 488 0,'-1'-14'61'0,"1"3"-60"0,0 3 21 15,0 0 22-15,1 2 1 0,1-1-32 0,-1 4 1 16,3 0 3-16,-2 3-1 0,3 0 4 0,-1 4 2 15,1 2-2-15,-1 2-2 0,3 1 3 16,0 6-6-16,0 1-4 0,2 5 0 0,-1 3-8 16,-1-1 0-16,0 4-1 0,2 2-1 15,2-3-1-15,-4-1 2 0,5 3-1 0,-3-9 2 16,0 1 0-16,2-3 20 0,0-4-1 0,3-1-3 16,-2-1 18-16,4-3 9 0,0-2 0 0,4-3 3 15,0 1 0-15,2-4-13 0,0-2-1 16,-1-3 7-16,1 1-22 0,-2-6-1 0,0-1-2 15,-2-1-2-15,1-1-2 0,-2-3-1 0,-2 0 0 16,-2-2-1-16,1 1-2 0,-3-3-44 16,-1 5-46-16,-3-2-20 0,0 3-71 0,-4 2 6 0,-1 3-78 15</inkml:trace>
  <inkml:trace contextRef="#ctx0" brushRef="#br2" timeOffset="-91655.91">30146 15463 410 0,'16'14'48'0,"1"3"-47"0,1 0 14 0,1 1 15 16,3 3 12-16,2-3-28 0,4 2 29 0,0 0 1 16,7-4-6-16,-2 0 31 0,3-3-13 0,3-2 4 15,2 0 4-15,2-1-17 0,1-4-11 16,0 1-5-16,3-5 0 0,2 1-13 0,1-3-1 16,1 0-3-16,1-2-2 0,0-1-2 0,-3-1 3 15,3-2 8-15,-1 0-7 0,-4-4 8 0,-2 1-3 16,2-4 0-16,-1-1 4 0,-1-2-5 0,-1 0 1 15,-4-3-9-15,1 1 6 0,-1 1-4 0,-2-4-3 16,-4 2 1-16,-3 2 0 0,0-2-2 0,-4 3-1 16,-2-1 0-16,-2 2 0 0,1 2 0 0,-6-2-1 15,0 2 0-15,-7 1 0 0,-1 1 0 16,-1 1 0-16,-2 2 1 0,-7-2 1 16,-4-1 0-16,4 2-2 0,-5-1 0 0,-1 1 0 15,-4 2-2-15,0-2-1 0,-1 3-1 0,1 0 0 16,3 1-2-16,-4 1 0 0,2 1 0 0,0-1 0 15,4 3 0-15,2 0-4 0,3 1 0 0,0 0 2 16,0 0-4-16,0 0 0 0,0 0 2 0,0 0-2 16,0 1 4-16,5 11 1 0,1-6 0 0,1 3 0 15,3-4 2-15,1 2 1 0,1 2-1 16,1-3 0-16,-1 1 0 0,0 1 0 0,2-1 1 16,0 2-1-16,-2 0 0 0,-1-3 0 0,0 1 0 15,0-1 3-15,-1 0-1 0,-1 3 12 16,-2-3-2-16,-3 2-2 0,0-1 11 0,-2 2-4 15,-2 1 4-15,-1-1 1 0,-3 1-4 0,-1 0-2 16,0 3-1-16,0-4 0 0,2 2-3 0,-2-2-1 16,0 2-1-16,1 2-2 0,2 0-1 0,0-1-185 15,2 1 170-15,5-2-34 0,0-4 42 0</inkml:trace>
  <inkml:trace contextRef="#ctx0" brushRef="#br2" timeOffset="-9343.88">20262 2200 859 0,'-2'9'59'0,"0"-4"19"0,5 1-47 0,-1-1 164 16,3 1-131-16,3-3-10 0,3-2-1 0,2-1 9 16,2-4-13-16,5-2 7 0,1 0-5 0,0-8-7 15,1-1 10-15,3-1-14 0,-1 0 2 0,-1-2 5 16,0-4-16-16,-1-2 1 0,-2-2-4 0,-3-2 0 15,0 0 0-15,-4-3 2 0,0-4-2 0,0 2 0 16,-6 1 1-16,-3 0-7 0,1 3-1 0,-3 2 1 16,-2 3-9-16,0 4-4 0,-3 2 0 0,-5 6-3 15,-1 1-3-15,0 10-2 0,-3 1 2 0,3 6 0 16,-5 5-1-16,-1 6 3 0,-1 7-3 16,3 5 1-16,2 6 2 0,-1 3-3 0,1 2 1 15,1 0-1-15,6 5-2 0,2-6-1 0,2 1 0 16,2-6-1-16,1 0 0 0,7-5-87 0,1 1-46 15,5-3-31-15,3 0-108 0,3-2 7 0,3-2-113 16</inkml:trace>
  <inkml:trace contextRef="#ctx0" brushRef="#br2" timeOffset="-9006.42">20852 2153 615 0,'3'10'219'0,"0"1"-53"0,4-3 0 0,1 0 35 15,0-1-127-15,5-1-16 0,0-1 27 0,5-2-10 16,-4-3 12-16,2-1-7 0,0 0-9 0,-1-4-9 16,1 0-1-16,-1-4 7 0,-5 0-14 0,-1-4 1 15,0 1-4-15,0-2-4 0,-4 1-1 0,-1-6-6 16,-4 3-2-16,0-4 3 0,-3 3-10 0,0 0-7 15,-5 0-5-15,0 1-1 0,-1 1-9 0,-1 5-5 16,-1 1 0-16,-4 6-1 0,0 3-4 0,-3 0-4 16,-2 6 0-16,-2 6 0 0,1 2-3 15,-1 2-3-15,-2 3-14 0,4 0-12 16,1 3-10-16,5-1-134 0,2 1-65 0,7 1 95 0,2-2 153 16,6 2-153-16</inkml:trace>
  <inkml:trace contextRef="#ctx0" brushRef="#br2" timeOffset="-8591.3">21296 1999 1217 0,'-10'-7'160'16,"-1"-1"-156"-16,0 6 102 0,0 1 35 0,-2 1-38 15,1 1 4-15,0 5-37 0,-1 2 6 0,2 3-3 16,0 0-42-16,1 1-7 0,3 2-4 0,2-1 0 15,1 2-9-15,5-3-4 0,2 2-5 0,4-4 4 16,3 2-6-16,4-3 2 0,2-2 1 0,2-3-3 16,2 1 5-16,0-5-2 0,1-1 6 0,1-2-5 15,-2-3 1-15,-2-1 1 0,0-5 1 0,-4 1 0 16,0-5 2-16,-2 1 0 0,-2 2-1 16,-2-6 1-16,-2 3 0 0,-3-3-1 15,0-1-2-15,-2 3 2 0,-2-2-2 0,-2 3-2 0,0 0-1 16,-2 2 0-16,0 2-1 0,1 5-1 0,-2 1 0 15,0 4 1-15,2 2 0 0,0 3 7 0,2 4-1 16,-1 4 0-16,1 3 6 0,2 2 3 16,-1 2 2-16,1 5 1 0,2 0 2 0,1 4-1 15,-2 0 3-15,3 0-1 0,-2 1 0 0,1 0-3 16,-2 0-1-16,-1 3-2 0,0 0-3 0,-3-3-1 16,0 3-1-16,-2 1 0 0,-1-2-1 0,-3 0-1 15,-2-1 1-15,-2-4 0 0,-1-2 1 0,-4-2-3 16,1-3 0-16,-1-5-1 0,-2-2-3 0,1-3-52 15,1-5-33-15,3-3-13 0,0-3-69 0,7-5 4 16,4-3-65-16</inkml:trace>
  <inkml:trace contextRef="#ctx0" brushRef="#br2" timeOffset="-8420.18">21726 2079 2032 0,'7'7'66'0,"-4"0"26"0,1-2 2 0,-1-3-17 16,-1 3-9-16,-1 0 4 0,0 1-20 16,-1-3-35-16,2 1-66 0,-2 1-43 0,1-2-69 15,3 0 6-15,1-2-84 0</inkml:trace>
  <inkml:trace contextRef="#ctx0" brushRef="#br2" timeOffset="-8060.28">22156 2168 1347 0,'4'-5'179'15,"4"4"-176"-15,-2-4 108 0,1-1 84 0,1 0-95 16,1 0-7-16,-1-3-42 0,0-1 12 0,-1-1 2 15,1-1-47-15,0-1 4 0,0 0-5 0,-1-3-1 16,2 1 3-16,-1-2 0 0,1 1-1 16,1 1 3-16,0-2-2 0,0 3-2 0,1 2-2 15,-1 2 0-15,-1 1-2 0,3 4-4 0,-4 4-3 16,1 1 1-16,-2 1-6 0,-1 5 0 0,2 4-1 16,-3 1 0-16,1 3 0 0,-2 1-2 0,-1 1 2 15,2 2 0-15,-1-3 0 0,2 4 0 16,-1-5 0-16,1 1 0 0,-1 1 1 0,3-3 0 0,-2-1-1 15,1-1-12-15,-1-1-3 0,0-3-108 16,1-1-45-16,0 1-19 0,0-2-135 0,2-2 7 16,2 2-103-16</inkml:trace>
  <inkml:trace contextRef="#ctx0" brushRef="#br2" timeOffset="-6779.14">22591 2037 1172 0,'9'2'150'0,"-2"4"-146"0,3-2 84 16,-1-1 17-16,6 1-25 0,-3 0 13 0,2-2-31 15,2-1 6-15,2 1-3 0,-1-2-28 0,-1-3 10 16,3 2-3-16,-2-3-1 0,-1-1 13 0,-1-2-11 16,-3-1-1-16,1-1-4 0,-3-3-11 0,-2 1-2 15,-2-2-5-15,-1 2 3 0,-2-4-5 0,-3 1-5 16,0 2-2-16,-3 0 0 0,0 2-6 0,-5 1-3 15,1 3-2-15,-3 2 1 0,0 2-4 16,-1 2-3-16,-1 4 0 0,-1 0 0 0,0 6-2 16,2 3 4-16,-2 1-1 0,3 4-1 15,2 1 4-15,3-1 0 0,2 1 0 0,3 1 0 16,2-2 1-16,4 0-1 0,4-4 0 0,2-1 1 16,3-1-1-16,3 1 2 0,2-3 0 0,2-3 0 15,1-2 1-15,2 0 0 0,0-4 0 0,0 0 1 16,-1-1 0-16,1-3 1 0,0-5 0 0,-4 0-1 15,1-1 2-15,-2-3 0 0,-1-2 1 0,1-1-1 16,-3-2 1-16,0 1 1 0,-4-4-1 0,-3 1 1 16,0 0 0-16,-6-1 2 0,-4 1-6 0,-4 0 1 15,-2-1-1-15,-4 6-3 0,-3-4 1 0,0 6 0 16,-2 0-4-16,3 4-2 0,1 3 2 0,-2 3 0 16,1 2-1-16,2 0-2 0,3 3-1 0,2 5 0 15,0 3-1-15,-1 0 0 0,3 1 1 0,3 3-1 16,3 4 2-16,-1-2 1 0,4 3 0 15,0-1 1-15,2 0 1 0,0 1 0 0,2-1 0 16,1 0 1-16,1 1 0 0,2-2 0 0,0-1 1 16,0 2-1-16,2-2 1 0,0 3 0 0,-2-1 0 15,0 3 1-15,-2-4 0 0,-3 3 2 0,0 0 1 16,-4 1 1-16,-3-1 3 0,-2 2 8 0,-2-5-1 16,-6-1-1-16,-3-1 9 0,-3-1-4 0,-2-1 0 15,0-3 1-15,-2-4-5 0,-1-1-4 0,2-2 1 16,1 0 0-16,-1-4-4 0,4-4-1 15,1-1 0-15,1-2 0 0,2-3-3 0,4-1-1 0,3-2-3 16,1-3 1-16,4 0-3 0,4-2-1 16,0-2-2-16,5-1 1 0,4 3-2 0,2-5 0 15,4 1 0-15,4 1 0 0,1 0 1 0,2-1 0 16,2 4 2-16,1-2-1 0,-2-2 1 0,0 3 1 16,-3-1 0-16,-3 2 0 0,0-2 1 0,-3 2-1 15,-1-2 1-15,-3 0 1 0,-2 0 0 0,-3 3-2 16,-3-1 1-16,-3 2 0 0,-2-2 0 0,-3 4 1 15,-1 1-2-15,-6 1 1 0,1 2 0 0,-2 1 1 16,0 2-1-16,0 1 1 0,1 1-1 0,-1 1-1 16,2 2 0-16,5 2-1 0,0 0-1 0,0 0-1 15,0 0 1-15,12-2 0 0,-4 4-2 0,2 0 1 16,0 1 2-16,5 0 0 0,-3 0 1 0,3-1-1 16,-2 2 1-16,0 1 0 0,2 1 1 0,-3 1-1 15,1 2-1-15,-4 1 2 0,0 1-1 0,-4 1 1 16,1 1 0-16,0 3 0 0,-4 1 1 15,-2-1 0-15,0 3 1 0,-2-1-1 0,0 1 1 16,-1 0 0-16,1 2-1 0,-2-6 1 0,-1 2 0 16,2-2-1-16,3 0 1 0,2-3-1 0,3 1 0 15,0-5 1-15,3 2 0 0,0-4 0 0,6 2 0 16,2-5 0-16,2 1 2 0,0-4-1 16,1 0 0-16,3-2 1 0,-2-3 0 0,3 1 1 0,-4-6 0 15,0 0 1-15,-1-2 0 0,-4 0 1 16,1-3-1-16,-4-2 2 0,-1-1-2 0,-4 0 1 15,1-2-1-15,-5 0 0 0,-1 1 0 0,-1-2-1 16,-1 1 0-16,-1 4-3 0,-5-3 1 0,1 5-1 16,-2 1-1-16,-2 3-1 0,0 0-2 0,0 8 1 15,-1-2-2-15,1 4 0 0,0 4-1 0,2 2 1 16,-1 3-3-16,3 2 1 0,2 2 1 0,3 5-1 16,1-3 1-16,5 2 1 0,1 0 1 0,3 2 0 15,2-5 2-15,2 2 1 0,1-1-1 0,1-2 1 16,1-2 0-16,0-4 1 0,1 2 0 0,0-3 1 15,-1-2 0-15,3-2 0 0,-4-2 1 0,2-1 0 16,0 0 0-16,-5-6 0 0,3 1 1 16,-2-1-2-16,3-2 2 0,-5-1-1 0,4 0-1 15,-4-1 1-15,1-1-1 0,4 1-1 0,-4 0 1 16,3 0-2-16,-3 1 0 0,3 1 1 0,-2 2 0 16,3 1-1-16,-3 2 0 0,1 0 9 0,-1 4-2 15,2 0 0-15,-2 4 7 0,-1 1-7 0,0 4 2 16,-1-2 5-16,-1 3-9 0,-1 2 2 0,-2 2 2 15,-1-1 0-15,-1 2 3 0,-2-3 9 16,-1 1-1-16,-2-1 0 0,-1-1 7 0,-4-1-5 16,-1-1 1-16,-3-1 0 0,-2-3-6 0,-2 1-5 0,-2-3-1 15,-1-1-4-15,0-2-5 0,-2 0-76 16,2-3-52-16,2-2-43 0,4 0-102 0,1-4 7 16,0-1-117-16</inkml:trace>
  <inkml:trace contextRef="#ctx1" brushRef="#br2" timeOffset="-72099.33">23494 9867 0</inkml:trace>
  <inkml:trace contextRef="#ctx0" brushRef="#br2" timeOffset="-5543.48">22588 3127 683 0,'-8'2'47'0,"2"0"45"0,-1 1-50 0,-2 3 118 15,-1-1-68-15,-1 5-27 0,0 3 8 0,-1 3 14 16,1 0-36-16,-2 5 3 0,1 2-9 0,2 3-4 16,-2 4-1-16,2 0-10 0,2 3-1 0,2 0 3 15,0 1-14-15,4 1-1 0,2-3-2 0,3 0-1 16,3-1-1-16,4-1 5 0,1-5 0 0,5-1 1 16,0-3 3-16,4-3 14 0,1-4 0 0,4-3-1 15,3-1 10-15,3-5 0 0,2-1 5 16,1-7 3-16,1-1-3 0,0-3-5 0,1-2-2 15,-3-5 4-15,-3-3-7 0,-4-1-4 0,-2-2-2 0,-4-6-1 16,0 0-5-16,-5-2-4 0,-3-3-2 0,-2-3 1 16,-4-2-6-16,-1-2-5 0,-4 1 0 15,-1 0-1-15,-4 1-5 0,-2 1-2 0,-1 2 0 16,-3 3-2-16,-2 3-1 0,-4 5-2 0,-2 0 0 16,-4 5-1-16,-3 2-1 0,-2 2-1 0,-1 4-2 15,-4 5 0-15,2 0-1 0,-2 8-1 0,1 1 0 16,4 5-1-16,-1 3 0 0,6 3 0 0,1 0 0 15,6 4 0-15,1-1 0 0,8 0 2 16,1 2-1-16,4-1 1 0,5 1 0 0,4-4 3 16,6 3-1-16,6-2-1 0,3 1 1 0,7-1-31 15,4-1-108-15,6-3-26 0,2 1-88 0,0-3 7 16,1 0-121-16</inkml:trace>
  <inkml:trace contextRef="#ctx0" brushRef="#br2" timeOffset="-4749.67">23149 3551 516 0,'-4'3'174'0,"-1"2"-22"0,2 2-1 15,-3 2 18-15,-1 2-76 0,-1 1-13 16,2 3 14-16,-3 0-16 0,1 1-3 0,4 0-1 16,-1 0-20-16,1-3-1 0,1 1-1 0,7-2 5 15,0-2-4-15,6-1-3 0,2-2-1 0,7-3-3 16,0 0-2-16,4-6-3 0,2 0 1 0,0-4-1 15,1-3-2-15,-4-3 0 0,0-2-2 0,-4-2 2 16,-4-4-3-16,-2 4 2 0,-4-3-3 0,-3-2-1 16,-2 0-2-16,-5 3-11 0,-3-2 0 15,-3 3 0-15,-3 3-13 0,-5 0-4 0,-2 4-3 0,-4 5 0 16,-2 2-4-16,-1 3-3 0,0 1-7 16,2 5-15-16,1 3-7 0,3-1-185 0,4 3 198 15,8 0-55-15,7-1 78 0</inkml:trace>
  <inkml:trace contextRef="#ctx0" brushRef="#br2" timeOffset="-4519.83">23491 3427 1890 0,'8'0'77'0,"2"0"5"0,1 0 0 16,3 0-7-16,-2 0-28 0,6 0 6 0,-1 0-12 15,3 0-10-15,3 0-12 0,2 0-16 0,-1 1-11 16,1 0-148-16,0-1-96 0,-1 0 123 16,1 1 131-16,-5-1-133 0</inkml:trace>
  <inkml:trace contextRef="#ctx0" brushRef="#br2" timeOffset="-4345.7">23633 3217 1684 0,'-7'5'117'0,"5"2"-7"0,2 3-69 16,-1 1 177-16,-2 5-130 0,5 4-42 0,-1 1 13 15,0 4 7-15,0 1-48 0,2 1-2 16,3 4-27-16,-1-2-18 0,2 0-14 0,3-1-258 15,1-1 273-15,5-5-77 0,0-3 107 0</inkml:trace>
  <inkml:trace contextRef="#ctx0" brushRef="#br2" timeOffset="-3964.21">24015 3200 1437 0,'-7'14'99'0,"3"4"-3"0,0-5 0 16,2 3-1-16,2 2-39 0,1-1 3 0,5 0-7 15,3-1-12-15,2 1 2 0,4-4-4 16,1-1-8-16,5-2 8 0,1-3 0 0,4-3 3 16,1-3 11-16,3-2 2 0,-1-4-7 0,1-2-1 15,-2-3-1-15,-3-6-9 0,-2 0-1 0,-3-4 1 16,-5 2-12-16,-5-5-4 0,-3 0-4 0,-4-3 1 15,-3 0-7-15,-7 0-3 0,-4-2-1 0,-5 1 1 16,-5-2-4-16,-6 2-5 0,-1 3 0 16,-3 3-1-16,-1 2-3 0,2 5 1 0,-2 6-2 15,1 3-3-15,5 5 2 0,2 4 0 0,2 3-1 16,3 3 2-16,2 3-2 0,3 3-1 16,3 1 2-16,5 1-1 0,2 2 1 0,6-2 2 15,1 3-1-15,8-2 1 0,0-1 3 0,7 0 0 16,1 0-1-16,5-2-1 0,1-1-1 0,7 0-118 15,0-2-45-15,3 0-17 0,3-1-137 0,-1-1 8 16,0-2-119-16</inkml:trace>
  <inkml:trace contextRef="#ctx0" brushRef="#br2" timeOffset="-3778.66">24613 3243 1657 0,'-4'8'142'0,"1"4"-2"0,1-1 0 0,-1 5-40 15,1-3-16-15,2 5 20 16,0 1-56-16,0 1-12 0,0 2-12 0,0-1-7 0,0 3-11 16,0-3-4-16,2-2-31 0,-1 1-20 15,-1-1-23-15,2-2 3 0,0-1-40 0</inkml:trace>
  <inkml:trace contextRef="#ctx0" brushRef="#br2" timeOffset="-2994.25">24683 3086 591 0,'19'-10'370'0,"4"0"-65"0,-3 3-13 0,3 0 39 15,-1 0-227-15,1 5-8 0,0 1-10 0,0 2-18 16,-2 3-13-16,-1 6-6 0,-3 1-21 0,0 5-1 16,-3-2-14-16,-2 6 6 0,-1 0-8 0,-3 1-2 15,-2 2 0-15,-4 2-2 0,1-3-3 0,-3 4 1 16,-1-4 0-16,-2 2-1 0,-1-4 0 0,-1 2-26 16,1-4-15-16,-1-2-2 0,0 0-35 0,0-5-79 15,1 1-43-15,3-7-27 0,1-5-97 0,0 0 3 16,0 0-71-16</inkml:trace>
  <inkml:trace contextRef="#ctx0" brushRef="#br2" timeOffset="-2792.77">25124 3100 816 0,'-5'-10'55'0,"0"4"127"0,2 2-104 0,-3 0 214 16,-2 3-105-16,1 5-40 0,1 2-9 0,-3 5 6 15,-1 0-53-15,1 3-20 0,0 1-12 0,0 3-2 16,1 3-25-16,1-3-9 0,2 2-6 0,1 0 0 15,3 2-12-15,1 0-1 0,5 1-6 0,4-4-19 16,2 1-5-16,0-1-212 0,5-2 219 0,4 0-58 16,4-5 78-16</inkml:trace>
  <inkml:trace contextRef="#ctx0" brushRef="#br2" timeOffset="-2608.24">25419 3301 1457 0,'-2'12'157'0,"2"4"-10"0,-2 1-3 0,1 0-33 16,0 1-41-16,0 4 24 0,-1-3-61 0,2 2-6 15,-1 1-12-15,1-2-7 0,0 1-6 0,1-4-84 16,2 0-40-16,1-1-9 0,-2-2-101 0,3-3 5 16,-1-2-91-16</inkml:trace>
  <inkml:trace contextRef="#ctx0" brushRef="#br2" timeOffset="-2415.09">25594 3351 1576 0,'9'-2'163'0,"5"1"-27"15,0-1-1-15,1-1-17 0,4 2-60 0,0-2 2 16,4 2-29-16,-1 1-13 0,0 0-46 0,0-1-20 15,-1 1-37-15,-1-2-283 0,-3 2 323 0,-1 0-106 16,-2 2 153-16</inkml:trace>
  <inkml:trace contextRef="#ctx0" brushRef="#br2" timeOffset="-2249.04">25730 3210 1754 0,'-1'7'122'0,"1"3"-22"16,0 2-64-16,-1 3 130 0,1 0-80 0,2 4-36 16,-2-1 1-16,4 3 0 0,-2 1-41 0,3-1-42 15,0 1-49-15,2-3-11 0,1-1-66 0,3 1 5 16,1-5-68-16</inkml:trace>
  <inkml:trace contextRef="#ctx0" brushRef="#br2" timeOffset="-1857.18">26262 2943 1646 0,'-9'23'152'15,"2"0"-148"-15,3 0 50 0,-2 1 1 0,6 1-9 16,0-1 12-16,1-2-23 0,5 2-3 0,2-6 2 15,4 2-27-15,2-2 22 0,2-2-3 0,1-2-4 16,1-2 20-16,2-2-2 0,1-2 3 0,0-1 7 16,0-3-9-16,-1-3-6 0,0-1-1 15,-2-4 3-15,-2-3-9 0,-1-3-6 0,-2 0-1 16,-4-4 0-16,0 0-7 0,-3-4-3 0,-4 0-1 16,-2-4 0-16,0-2-4 0,-5-4-3 15,-2-1 0-15,-2-3 0 0,-2 2-2 0,-1-1-1 16,-2 4 0-16,-2 1 0 0,-1 2-2 0,-1 6-1 15,-2 3-1-15,0 4 0 0,-1 2-2 0,1 7 0 16,1 2 0-16,1 2-1 0,1 6 0 0,4 0 3 16,0 6 6-16,3-1 0 0,3 3 7 15,3 3-2-15,4 2 1 0,3-1 1 0,3-1 1 0,4 2 0 16,2 0-7-16,5 0-1 0,3 1 0 0,1-4-2 16,0-1 0-16,2-1-14 0,1-2-2 0,1 0-129 15,-1-5-68-15,2 0-44 0,0 1-168 16,-1-2 9-16,2-4-153 0</inkml:trace>
  <inkml:trace contextRef="#ctx0" brushRef="#br2" timeOffset="-1539.9">26771 3244 1607 0,'14'-7'94'0,"1"3"3"15,0-1-1-15,-1-1-21 0,1 2-10 0,1 0 13 16,-1 2-33-16,0 1 4 0,-3-3-6 16,-2 4-8-16,1 0 3 0,-4 3-8 0,0-1 1 15,-4 2 7-15,0 2-12 0,-4 0-5 0,-2 3-3 16,-3 1-1-16,-1-1-5 0,-3 5 9 0,-1 0 0 16,-2 2-2-16,0-3 9 0,-1 1 0 15,2 1 1-15,1 1 2 0,2-3-3 0,2 1-8 16,2-2-2-16,2 0 4 0,3 1-10 0,4-3-2 15,2-1-2-15,3-1-1 0,1-1-1 0,3-1-2 16,3-2-1-16,1-1-1 0,1 0-2 0,1-3-44 16,2-1-17-16,2-3 0 0,1 1-50 0,0-1-117 15,-1-3-95-15,3 2 95 0,0-2 231 0,1 3-192 16</inkml:trace>
  <inkml:trace contextRef="#ctx0" brushRef="#br2" timeOffset="-1085">27271 3018 1252 0,'7'-10'85'0,"2"7"82"0,2-3-112 0,0 1 310 16,2 3-237-16,0 2-46 0,2 2 7 0,0 1 4 15,-2 5-48-15,1 0 7 0,-3 3-12 0,0 4-6 16,-2 0 7-16,-4 4-12 0,0-1 1 0,-4 3 1 15,-1 0-15-15,-3 0-3 0,-2 0-2 0,-1-3-1 16,-1 2-4-16,-1-1 0 0,0-2-1 16,-1 0 0-16,2-3-1 0,1-1-16 0,1 1-6 15,0-4-1-15,4-3-20 0,1-2-30 0,3-2-12 16,3-3-4-16,5-2-32 0,2-4-20 16,2-4-6-16,2 1-6 0,0-4-16 0,2 0 8 15,0-5 9-15,0 1 1 0,1-1 18 0,-3 2 50 16,0-5 8-16,-2 1 0 0,1 4 59 0,-5-3 41 15,-1 4 18-15,-4-1 2 0,-1 4 46 0,-5 1 21 16,0 5 7-16,-4 0 7 0,-3 1 15 0,0 5-16 16,-3 0-6-16,0 2 5 0,-1 3-27 0,0 4-19 15,0-1-5-15,1 3-1 0,1 2-24 0,2 0-9 16,1 1-8-16,2 1 1 0,1 0-14 0,3-2-6 16,4 4-4-16,1-4 0 0,1-1-7 15,2 2-2-15,3-1 0 0,1 0-9 0,2-1-2 16,2-1-109-16,0-1-43 0,0 1-20 0,3-1-131 15,2 0 7-15,-1-2-107 0</inkml:trace>
  <inkml:trace contextRef="#ctx0" brushRef="#br2" timeOffset="-794.76">27874 3224 1476 0,'18'-3'68'0,"-1"0"88"0,0 1-80 15,-1 0 89-15,3-1-63 0,-5 2-17 0,0 1 0 16,-3 0-59-16,-1 1 0 0,-4 2 23 0,-3 1-10 16,-3 4-5-16,-2 0 19 0,-4 3-15 0,-1 2 3 15,-4 0 10-15,0 1-23 0,-3 2 11 0,0 0-4 16,1 1-3-16,-1-1 8 0,2 0-6 0,2 1 3 16,2-2 2-16,1 1-9 0,5-3-4 15,1-2-1-15,2 0-1 0,4 0-4 0,3-4-2 16,2 0-2-16,4-1-1 0,1-3-2 0,3 1-3 15,2-3-2-15,1-1 0 0,1 0-3 0,0-3-2 16,3 0-3-16,-3-2-6 0,-1 2-5 0,0-2-55 16,-2 1-23-16,-5 1-5 0,-2 1-70 0,-5 0-287 15,-7 2 361-15,0 0-134 0,-5 2 225 0</inkml:trace>
  <inkml:trace contextRef="#ctx0" brushRef="#br2" timeOffset="795.9">21414 3277 575 0,'-7'-6'323'0,"1"4"-60"0,0 1-12 0,-3-3 43 16,0 1-215-16,1 5-11 0,-2 3 1 0,0-2-11 16,-1 5-7-16,-3 3-5 0,2 1-11 0,0 4 3 15,0 3-3-15,1 2 2 0,2 1 0 0,1 1-14 16,3 1-2-16,5-2-1 0,0 1-17 0,8 0 2 16,1-1-2-16,5-6 0 0,1 2 1 0,5-5 1 15,1-2 1-15,2-6 0 0,-1 0 2 0,3-5 1 16,-2-5 2-16,2-5-1 0,0-4 2 15,-2-2 0-15,3-5 1 0,-1-2 0 0,1-1 0 16,-4-7 3-16,-1 4-1 0,-4-4-1 0,-1 4 3 16,-4-3-3-16,-4 0-1 0,-4 4 2 0,-3 1-4 15,-6 3-2-15,-3 1 0 0,-1 6-1 16,-6-3-2-16,-3 8 1 0,1 4-3 0,-4 2-1 16,0 4 1-16,0 4-5 0,-1 3 0 0,0 6 0 15,0 1-4-15,-1 2-2 0,2 4 2 0,1 4-2 16,1 0 2-16,4 2-2 0,3 1-16 0,3 0-5 15,4 3-10-15,5-4-84 0,0 1-24 0,6-1-7 16,2-4-100-16,3-3 4 0,3-2-55 16</inkml:trace>
  <inkml:trace contextRef="#ctx0" brushRef="#br2" timeOffset="1191.54">21662 3266 811 0,'-8'-11'172'0,"0"1"-169"0,3 8 143 16,0-4 84-16,0 4-88 0,1 2-9 0,2 4-44 16,-3 1 6-16,4 5 0 0,1-1-49 0,0 5 0 15,1 0-6-15,4 3 0 0,3 5 0 0,0 2-10 16,6 4-2-16,-1 1 1 0,4 1-12 0,-1 4-3 16,2 2-1-16,1 3 0 0,-3-2-4 0,0 3-1 15,-2-1-1-15,-2-2 1 0,-3 1-3 0,-2 2 2 16,-2-1-2-16,-4-1 2 0,-1-2 0 0,-3 1 0 15,-3 0 1-15,-2 0 0 0,-5-6 0 16,-3-1 4-16,-2-4-1 0,-3-4 0 0,-2-2 3 16,-1-6 4-16,-1 0-2 0,-2-7 2 15,1-3 0-15,5-3 2 0,-1-2 11 0,3-4-1 16,2-2 4-16,2-4-6 0,0-4 1 0,6-5 2 16,0 2-4-16,-1-7-4 0,4-1-10 0,1-1-2 15,1-5-5-15,2 2-2 0,2 1-3 16,2-2 1-16,4 0-2 0,3 1-4 0,0 2-2 0,4 1 1 15,3 2-3-15,4-2-18 0,4 4-17 0,1-1-5 16,1 4-26-16,5 2-120 0,0 1-87 0,1 1 98 16,-1 2 186-16,-4-1-170 0</inkml:trace>
  <inkml:trace contextRef="#ctx0" brushRef="#br2" timeOffset="1453.07">22060 3006 1552 0,'-4'0'175'0,"-1"4"-170"0,0 2 87 16,-1 0 11-16,0 8-25 0,-4 2 37 0,0 6-28 15,-1 0-3-15,1 6-6 0,-2 3-30 0,-1 3-7 16,1 3-6-16,2 5 1 0,0-2-10 0,5 10-8 15,0-5-4-15,4 7-1 0,1-1-10 16,3-3 1-16,2 2-1 0,4-2-1 16,5-2 0-16,2-6-68 0,5 0-58 0,4-4-24 15,7-1-101-15,8-1 8 0,2-2-105 0</inkml:trace>
  <inkml:trace contextRef="#ctx0" brushRef="#br2" timeOffset="2281.4">28186 2622 469 0,'12'-2'267'16,"-1"-1"-30"-16,3 1-8 0,1 1 24 16,4 1-121-16,4 1-15 0,2 3 0 0,1-1-25 15,1 5-10-15,1 3 3 0,2 0-34 0,-3 1 5 16,0 5-4-16,-2 2-1 0,-2 2 4 0,-2 5-9 15,0 3 0-15,-2 1 3 0,-2 5-11 0,-3 4 3 16,-1 2-3-16,-3 1-2 0,-4 0 2 0,0 2-3 16,-6-4 0-16,-1-2 1 0,-5-1-6 0,-3-4-4 15,-2-1-2-15,-2 0 1 0,0-1-7 0,-3-2-2 16,0-1-2-16,-1-2-1 0,2 2-3 16,2-3-2-16,-1-3-1 0,3-1 1 0,0-5-3 15,3 1-1-15,2-3-10 0,0-4-7 0,4-2-7 16,-1 0-70-16,2-1-29 0,1-4-15 0,0-3-88 15,0 0 4-15,0 0-61 0</inkml:trace>
  <inkml:trace contextRef="#ctx0" brushRef="#br2" timeOffset="5173.78">18844 3514 396 0,'-16'3'226'0,"0"-2"-22"16,3 0-8-16,-1 3 3 0,3 1-80 0,1-1 1 15,3 3-21-15,1-2-18 0,3 2-5 0,2-2 1 16,2 3-20-16,4-5 2 0,3 3-6 0,3-4-3 15,3-1-1-15,4-2-11 0,4 1-4 0,1-8 2 16,3 1-17-16,3-5-3 0,0-2-3 0,3-2 1 16,0-3-6-16,3-2 1 0,-4-1 0 0,2-1 0 15,-1 1 0-15,-3-1 1 0,-4 0 0 16,-1 0 1-16,-6-1 0 0,-4 2 0 0,-3 1 0 16,-5 1 0-16,-2-2-1 0,-3 3-3 0,-2 3-1 15,-5 0-1-15,-3 4-4 0,-1 2-2 0,-2 3-3 16,-3-1-1-16,-1 6-3 0,-1 1 0 0,-2 1-1 15,1 5 0-15,1 3 0 0,1 3 0 16,1 2 4-16,2 6 0 0,2-1 2 0,4 5 0 16,2 4 1-16,1 2-1 0,2 3 3 0,2 6-1 15,0 1 0-15,3 6-2 0,2-3 1 0,2 2 1 16,0-2 1-16,2 1 0 0,-2-2 0 0,0-3 3 16,0-4 1-16,-2-6-1 0,-3 2 2 0,-1-7 1 15,-1 1 0-15,0-5 1 0,-1-4 1 0,-3-1 3 16,2-3-1-16,-1-4 1 0,0-1 2 0,-2-6-2 15,1 0 1-15,2-3 1 0,0-4-3 0,2-4-1 16,0-2-1-16,3-5-1 0,0 0-2 16,6-2-1-16,-1 1-1 0,1-6-1 15,2 1-1-15,2 5-1 0,0-4 0 0,2 4-1 16,1-1-2-16,-1 4 0 0,1 2 0 0,-1 4 0 0,-2 1-1 16,1 6-2-16,-2 3 1 0,-1 1 0 15,1 7-1-15,-4 3 2 0,0 4 0 0,-2-1-1 16,-3 6 3-16,1 0 1 0,-1 0 1 0,-2 2 0 15,0 1 0-15,-1 2-19 0,0-2-36 0,1 3-6 16,1-2-41-16,-1-1-175 0,1 1 227 0,3-2-93 16,1-5 144-16</inkml:trace>
  <inkml:trace contextRef="#ctx0" brushRef="#br2" timeOffset="5592.24">19540 3842 1411 0,'-11'18'65'0,"1"0"10"0,4 0 0 0,-1 1-15 15,2-1-8-15,0 0 13 0,4 1-22 0,4-2-10 16,1 1 3-16,3-4-5 0,1-1-4 0,5 0 3 16,2-2 1-16,2-2 0 0,2-5 7 0,-1 1-4 15,3-3-6-15,2-4-1 0,-1-1-5 0,-1-3 0 16,-1-4-1-16,-2-1-1 0,1-2 0 0,-3 0-2 15,-3-6-1-15,-2 3 0 0,-1-5-3 0,-4-1-2 16,-1 0 0-16,-3-2-1 0,-2 1-2 16,-3-1-2-16,-2 2-2 0,-4 1 1 15,0 1-3-15,-4 4-2 0,0-2-1 0,-3 4 0 16,-2 2-2-16,1 3-3 0,-1 4 1 0,-2-1 0 16,-1 4-1-16,4 3 4 0,-1 2 0 0,4 3-1 15,1 1 3-15,3 2-1 0,0 1 0 0,4 1 2 16,3 0-2-16,1 1-1 0,2 0-1 0,4 2-1 15,2-2 1-15,5 3 1 0,3-4 0 0,3 2 1 16,2-2 0-16,2-4 0 0,2 2-2 0,3-3-9 16,1-4-3-16,0-2-83 0,3 0-26 0,-2-1-8 15,-1-4-98-15,3 2 4 0,-2-5-66 16</inkml:trace>
  <inkml:trace contextRef="#ctx0" brushRef="#br2" timeOffset="5911.16">20057 3235 364 0,'-1'-3'195'0,"1"3"-9"0,0 0 0 0,0 0 10 16,0 0-62-16,0 0-1 0,0 0 4 16,-14 8-12-16,7 2-10 0,-3 3-7 0,0 3-16 15,-2 2-13-15,-2 4-6 0,2 4 3 16,0-1-20-16,3 5-15 0,-1-2-8 0,3 4 1 16,-1-2-21-16,6 0-1 0,2 1-3 0,1-5-2 15,3 4-2-15,1-9-4 0,0 1-11 0,6-4-7 16,0-1-11-16,2-6-84 0,1-1-33 15,2-3-12-15,3-3-106 0,0 1 5 0,5-5-65 16</inkml:trace>
  <inkml:trace contextRef="#ctx0" brushRef="#br2" timeOffset="6251.12">20195 3432 911 0,'8'-4'139'0,"0"3"7"0,0-3-1 0,0 2-47 16,1 0 13-16,0 1 31 0,-1 1-67 0,2 0 1 15,-1 3-13-15,0 3-8 0,-2 0 1 16,-1 4-15-16,0 1 1 0,-2 2 0 0,-2 3-18 15,1 5-4-15,-3-3-4 0,-3 3 1 0,0 0-6 16,-3 1 0-16,-1 0-3 0,-1-3 1 16,-1-1-2-16,-2-1 0 0,0-2 0 0,0 0-1 15,0-3 0-15,1-4-5 0,1-1-7 0,3-1-2 16,1-1-11-16,5-5-44 0,0 0-11 0,0 0 3 16,9-7-52-16,1-2-30 0,-1-1-17 0,5-5-11 15,-2-1-33-15,3-1 2 0,0-3-19 0</inkml:trace>
  <inkml:trace contextRef="#ctx0" brushRef="#br2" timeOffset="6452.84">20410 3411 436 0,'1'-7'126'0,"-2"1"-124"0,0 4 115 0,-2-2 32 15,1 4-1-15,-1-1-18 0,-2 1-11 0,1 2-10 16,-1 3-5-16,-2 3-14 0,1 2-6 0,0 1-1 16,-1 0-2-16,-1 2-9 0,1 3-12 0,1 0-3 15,0 2 2-15,2-1-17 0,-1-1-12 16,2 1-7-16,2-1 4 0,1 2-17 0,1-4 0 15,2 0-4-15,2-2-1 0,0 1-2 0,2-3-2 16,-1-2-20-16,4 2-9 0,-1-5-15 0,0 0-112 16,0-4-64-16,0-1 83 0,2 0 138 0,0-6-143 15</inkml:trace>
  <inkml:trace contextRef="#ctx0" brushRef="#br2" timeOffset="7106.3">20463 3140 1112 0,'8'-3'93'0,"-1"2"12"16,-2 1 0-16,2 1-23 0,-2 2-7 0,3 2 19 15,0 4-35-15,-3 2 3 0,0 1-13 0,-1 3-8 16,2 4 0-16,-4 3-2 0,1 1 5 15,-2 3 5-15,-1 4-6 0,-2 3 0 0,0 3-4 16,0 1 1-16,-3 5-3 0,0-3-9 0,-2 3-3 16,-2 2 0-16,0-6-11 0,-2 0-2 0,-3-1-1 15,0-2-1-15,-3-3-4 0,-1-1-14 0,2-2-24 16,0-3-9-16,-1 0-30 0,3-3-156 16,2 0 192-16,4-5-73 0,0-2 109 0</inkml:trace>
  <inkml:trace contextRef="#ctx0" brushRef="#br2" timeOffset="7355.79">20658 3582 1353 0,'9'-1'153'16,"3"-2"-150"-16,0 2 79 0,2-1 37 0,0-2-53 15,2 0 6-15,1 1-36 0,0-1 10 0,-1 0-13 16,0 1-40-16,-1 1-118 0,-3-1-55 0,-1 0 81 16,-2 2 100-16,-4 0-101 0</inkml:trace>
  <inkml:trace contextRef="#ctx0" brushRef="#br2" timeOffset="7509.34">20716 3692 1775 0,'14'-3'85'0,"-1"2"2"0,2 0-1 0,-1-4-35 16,2 0 1-16,0 0 19 0,0 0-50 0,-2-1-204 15,3 0 179-15,-5-3-44 0,-1-1 49 0</inkml:trace>
  <inkml:trace contextRef="#ctx0" brushRef="#br2" timeOffset="12508.16">21281 4298 274 0,'4'-19'20'0,"-3"1"57"16,1 2-25-16,1-3 7 0,-2 3 63 0,-1 0-11 16,1 2-6-16,-1 3-3 0,0 0-15 0,-1 3-15 15,0 1-8-15,1 3 0 0,0 4-20 0,0 0-14 16,0 0 0-16,0 0 2 0,0 0-13 0,0 0 11 15,7 11-4-15,0-3-1 0,-1 3 12 0,4 3-7 16,-1 0 2-16,5 2 0 0,1 0-7 16,1 1-3-16,2 1-5 0,2 1 0 0,4 1-5 15,-1-2-3-15,3 4-2 0,1-2 1 16,1 1-5-16,3 1 0 0,1-1 0 0,4 1 0 0,0-1-1 16,5 2 1-16,-1-2 0 0,5-2 0 15,-1 1 1-15,4-3 1 0,2 1 0 0,4-4-2 16,1-1 3-16,3-2-2 0,4-1 1 0,0-2-1 15,4-1-1-15,1-1-1 0,0-1 1 0,3 0 0 16,-1-4-1-16,1 0 1 0,-1-1 2 0,2 1-1 16,-3-2 1-16,2 0 5 0,2 1 0 0,-2-5-1 15,0 2 4-15,-1 1-3 0,0-1-1 16,-1 0 2-16,3-1-6 0,-4 0-1 0,3-1 0 16,-1 1-1-16,-2 1-1 0,3-3 1 0,0 1-1 15,-4-1 1-15,2 1-1 0,0-1-1 0,-1 1 1 16,-2-3 0-16,1 3-1 0,0-2 0 0,0 1 1 15,-3-2-1-15,-1 1 0 0,1 1 1 16,0-3 0-16,-2 2-1 0,0-2 1 0,0 2-1 16,-3-2 1-16,2 2-1 0,0-1 0 0,-4 0 1 15,4-1-1-15,-2 0-1 0,1 2 2 0,-1-2-2 16,0 1 1-16,-2 2 1 0,4-3-2 0,-5 0 1 16,1 3-1-16,-1-2 1 0,1-1 0 0,1 3 0 15,-1-4 0-15,0 1 0 0,-2 2 0 0,3 1 0 16,-5-1 0-16,-3 0 0 0,0-2-1 0,3 1 2 15,0 3-2-15,0-4 1 0,1 2 1 0,-1 1-1 16,2-1 0-16,-2 3 0 0,-3 0 0 16,-3 0 0-16,1 0 0 0,0-1-1 0,-1-1 1 15,4 0-1-15,-2 0 0 0,-1 1 0 16,1-1 0-16,1 1 1 0,-2 1 0 0,-4-2-1 16,0 2 2-16,-1 1-1 0,3-2 1 0,-1 0-1 15,2 2 2-15,0-2-1 0,-2 0-1 0,2 3 1 16,-1-4 0-16,2 2 5 0,-5-1 6 0,-1 0-1 15,-2 0 8-15,0-1-3 0,1 1 1 0,3-1 3 16,1-1-3-16,0 0-1 0,0 0-5 0,1 2-2 16,1-3-1-16,-1 0-1 0,-3 2 1 0,-2-4-1 15,-2 1 0-15,-2 1-1 0,2-3-1 0,-4 0 0 16,2-1 0-16,-1 1-2 0,-1 0-2 16,-3 0 2-16,1 3-2 0,-2-4-2 0,-4 3-19 15,-2 0-8-15,-3 0-13 0,-2 2-135 0,-4-1 154 16,-5 5-51-16,-2-2 72 0</inkml:trace>
  <inkml:trace contextRef="#ctx0" brushRef="#br2" timeOffset="14497.92">10116 5762 362 0,'-4'-8'67'0,"3"-1"-66"0,-1 5 64 16,0-3 12-16,1 2 10 16,1 2-6-16,0 3-13 0,0 0 2 0,0 0 4 0,0 0-17 15,0 0 4-15,0 0-8 0,-2 0 0 0,-9 10 1 16,8-1-2-16,-1 4-2 0,0 4 3 16,-1 1-8-16,0 5-8 0,0 2 1 0,1 5-2 15,-3 2-10-15,4 6-4 0,-1-1-4 0,-1 4 0 16,1 2-7-16,1 0-2 0,-2 2-1 15,1-2-2-15,-1 1-2 0,1-2 1 0,-1 1-1 0,0 0 0 16,1 1-1-16,-1-2 1 0,0 0 1 0,0 0-1 16,0-2 1-16,-1 0-1 0,1-1-1 15,0-3 1-15,0-3 0 0,0-3 0 0,0-2-1 0,0-2-1 16,0-4 1-16,0-4-1 0,0-1 0 16,0-5 0-16,0 1-2 0,0-4-11 0,2-4-4 15,-1-2 2-15,0 1-13 0,2-4 1 0,-2-4 1 16,0-5-4-16,1-1 5 0,-1-2 9 15,0-4 1-15,1-1 2 0,-1-2 10 0,0-1 0 16,1 1 1-16,-2-3 1 0,1-1 1 0,1 0 1 16,0 1 0-16,0 2-1 0,2-1 1 0,0 5 2 15,0-3 0-15,1 5 0 0,0 1 1 0,0 3-1 16,1 2 0-16,0 2 2 0,-1-1-2 0,0 7-1 16,0 0 1-16,0 0-1 0,0 0 0 0,0 0 4 15,4 9 2-15,-4 1-2 0,0 1 6 0,0 3-1 16,0 3-1-16,0 3 1 0,1 1-1 0,0 2-2 15,2 2-3-15,-1 1 1 0,1 0-2 0,0 1 4 16,1-1 2-16,-2 1 1 0,2-3 4 16,-1 2 2-16,-1-1-2 0,1 3 3 0,0-2 0 15,1 4-3-15,0-4-2 0,-1 0 1 0,1 2-5 16,1-3 0-16,1-1 1 0,0-1-2 16,2-2 0-16,0-2 3 0,1-4 3 0,0 0 1 15,1-3 3-15,-1-2 7 0,1-2 1 0,0-5 1 16,0 0 6-16,0-3 2 0,-1-4 0 0,0-1 0 15,1-5-1-15,-1-2-7 0,1-4 0 0,-2-1 0 16,2-4-8-16,0 1-5 0,-2-2-2 0,-1-1 0 16,-1 1-5-16,-1 0-3 0,0 0 0 0,-3 2 0 15,1-1-4-15,-2 4 0 0,2 1-2 0,-2 2 0 16,0 2-3-16,0 2-36 0,1 4-26 0,-2 6-7 16,0 0-49-16,0 0-259 0,1 1 316 15,-2 10-120-15,-4 2 186 0</inkml:trace>
  <inkml:trace contextRef="#ctx0" brushRef="#br2" timeOffset="22562.33">10800 8253 467 0,'0'0'221'0,"0"0"-42"0,0 0-9 0,0 0 40 15,0 0-129-15,-16 6-17 0,9 2 16 0,-2 2-28 16,-4 2 1-16,-6 3 1 0,1 2-31 0,-7 1 2 16,-5 2-6-16,-5 2-2 0,-2 2 0 0,-7 1-4 15,0 2 1-15,-5 0 2 0,-3 2-6 0,0-3 0 16,-4 5-1-16,-2-4 3 0,-1 0-2 0,0 2 5 16,-1-3-1-16,-2 0 1 0,1 0 3 0,1-3 0 15,1 2 6-15,-2-2-1 0,1-1 1 0,1 1 3 16,2-2 1-16,3-5 2 0,-1 1 3 0,4-4 0 15,1 1-2-15,6-3-1 0,2 0 0 0,2-1-6 16,3 0 0-16,3-1-1 0,-2-2-6 16,4 4 1-16,2-1-1 0,2 0-1 0,0 1 0 15,3 0 1-15,4 1-1 0,2 2 0 0,3 0-2 16,3 2-5-16,2-3-1 0,3 3 2 16,2 1-9-16,2 4-1 0,3-2 0 0,1 4-1 15,1 2-3-15,3 1 2 0,1 2 1 0,2 2-1 16,2 3 2-16,1-3 1 0,1 2 0 0,1 4 2 15,1-2 1-15,0 5 1 0,1-2 0 0,-1 6-1 16,2-3 2-16,1 7 2 0,0 1-5 0,0-2 2 16,2 3-2-16,0-2-2 0,1 0 2 0,-2 3 0 15,-1-4-3-15,-1 3-2 0,1 0 2 0,-3 1 1 16,2 1 1-16,-1 3-1 0,-1-1 1 16,2-3 0-16,1-2 0 0,0-1 0 0,0-3 0 15,3-1 0-15,-3-1 1 0,1-3-1 16,2 2-1-16,-1-6 0 0,2 3 1 0,1-2 0 15,1-4 0-15,1-5-1 0,1-1 0 0,2-2 0 0,1-3 1 16,1-7 0-16,1-1 0 0,2-2-1 16,-2-3 0-16,4-3 1 0,0-2 0 0,2-1 0 15,0-2 0-15,3-7-1 0,3 3 0 0,2-6 0 16,3 2 1-16,-1-6-1 0,2 2 1 0,0-4-1 16,1-1-1-16,3-2 2 0,-1 2-2 0,2-3 1 15,1 0-1-15,0 4 0 0,4-2 0 0,1 3 0 16,-2 1 0-16,-3 0 0 0,1 0 0 0,-1 2 0 15,0 1 1-15,-1 1-1 0,-3-3 1 0,2 3 0 16,1 3 1-16,-2-3-1 0,-2-1 2 0,-1 2 6 16,-2 0 0-16,-4-1 1 0,0 0 6 15,-4 1 0-15,-2-2 2 0,-2 0 2 0,-1 0-1 16,-2-4 0-16,-2 0 1 0,-1 0 0 0,-1 2 1 16,-2-7-1-16,-2-1-1 0,-2 0 2 15,-1-2-2-15,-1-1 0 0,-5-2 0 0,-2-1 0 16,-1-2 0-16,-5-6 0 0,-1-1-1 0,-2-1 0 15,-2-2-1-15,-5-3-4 0,0-4 0 0,-5-3 0 16,2-3-4-16,-6-1-2 0,2-4 0 0,-4 1-1 16,-1-5-1-16,2 1-2 0,-2-2 0 0,-1 0 1 15,1 1-2-15,0-2 0 0,-1 1 0 0,0-1-1 16,-1 0 0-16,1 1 0 0,-3 2 0 0,-1-2 0 16,1 4 0-16,-1-2-1 0,-1 1 0 15,2 1 0-15,0 2 0 0,0-3 1 0,0 6 0 16,3 3-1-16,-1 5 1 0,0 2 1 0,-2 4 0 15,1 1 0-15,0 6 0 0,3 1 0 16,0 5-1-16,2-1 2 0,0 1-2 0,4 4 0 16,1 4-1-16,3 1 0 0,1 3 0 0,1-1 0 15,1 1-2-15,3 6 0 0,-1-1-1 0,2-1 0 16,2 3 0-16,-1 2 0 0,3 0 1 0,-1 1-3 16,1 2 1-16,0 1 1 0,-1-2-1 0,2 3 1 15,0 0 0-15,-1 0-2 0,1 4 3 0,0-1 0 16,-1 1-1-16,-2 2-4 0,2 3 0 0,-2-2-55 15,1 4-14-15,-1 1 4 0,1-1-61 16,-2 2-144-16,3 2 210 0,0 0-100 0,0-2 167 0</inkml:trace>
  <inkml:trace contextRef="#ctx0" brushRef="#br2" timeOffset="24640.76">11400 8950 92 0,'0'0'93'16,"0"0"-4"-16,0 0 1 0,0 0-5 0,0 0-14 16,0 0-2-16,0-1-6 0,0 0-6 0,0 1-3 15,0-1-2-15,0-2-8 0,1-28-3 0,5 30 0 16,2-6-4-16,-2-1-3 0,1 2-7 0,2-1-3 15,0-1 3-15,0 2-11 0,1-4 1 16,1 2-7-16,2-2 1 0,-1 2-3 0,3-2-1 16,0 0-1-16,2-1 0 0,0 2-2 0,4-1-2 15,-1-3 0-15,2 2 0 0,2 0-2 0,-2 0 0 16,-1 0 0-16,0 0 1 0,0 0 0 0,-2 2 5 16,4-1 2-16,-1-1-2 0,-1 2 7 0,2 0-3 15,2 2 0-15,1-2 2 0,1 0-3 0,0 0-2 16,-1 2-3-16,1-3 1 0,-1 3-3 0,1-2 0 15,0 2-1-15,2-1 2 0,-2 1-3 0,0 1 1 16,-1-2 0-16,-1 2 1 0,-1-3-1 16,3 3 0-16,-2-1-1 0,-1-3 1 0,0 4-1 15,2 0 0-15,0-1 1 0,0 4-1 16,0-2 0-16,-1 1 0 0,1 0 1 0,-1 4-1 16,0-3 0-16,0 1 4 0,2 1 0 0,-1 0-1 15,1 0 4-15,-1 1-1 0,0-1 0 0,-2 1 2 16,1-2-2-16,1 2-1 0,-4-1-1 0,2 1 1 15,-1 0-2-15,1 0-1 0,-1 0 1 0,2 0 0 16,-1 0-1-16,1-1-1 0,0 1 0 0,-1-3 1 16,1 2-1-16,-1 1 0 0,-1 0 1 0,0 1-1 15,0-1 1-15,-2 0 1 0,0 0 1 0,-2 3-1 16,0-3 1-16,-1 1 3 0,1-1 1 16,-3 0 0-16,2 1 3 0,0 2 0 0,-5-3-1 15,4 1 2-15,1 0-2 0,-2-1-2 0,1 1-1 16,2 1 0-16,-2-2-3 0,-1-2-1 0,2 2 1 15,-2 0 2-15,2 0 1 0,-1 0 9 16,-1 0-1-16,0-1-3 0,0 1 9 0,0 1-8 16,-1-1 3-16,1 2 0 0,0-2-9 0,-2 3-1 15,-1-3-1-15,2 2 0 0,0 0-1 0,0-2-1 16,-2 0 0-16,2 1 0 0,-4 1-1 0,3-1 0 16,-2 2 0-16,-1-3 0 0,1 2 0 0,-1 1 1 15,2 2 0-15,-5-5 0 0,4 2 1 0,0 0 3 16,0-1-1-16,-3 1 0 0,0-2 2 0,-3-2 0 15,2 2-1-15,2 0 1 0,0 3-1 0,-3-4 1 16,2 2-2-16,2-1 0 0,0 0 1 0,2 5-2 16,-1-5 1-16,0 1-2 0,-1-1 0 0,1 1 0 15,-4-1-1-15,3 1 0 0,-1 2-1 0,-1-3 0 16,-2 1 1-16,1 3-1 0,-1-4-1 0,2 3 1 16,-2 0 1-16,-1-1-2 0,0 1 1 0,1-2 0 15,-1 0 0-15,0 2 0 0,0-1-1 0,-1-2 2 16,1 4-2-16,-1-4 2 0,1 0-1 0,0 0 0 15,-1 0 0-15,2-2 1 0,-3-1-1 0,1 1 1 16,0-1-1-16,-1-1 1 0,1 1-1 0,-1 0 1 16,-1-3 1-16,0 2-1 0,1 1 1 0,-2-3 0 15,0 1-1-15,1 0 1 0,-3-2 0 0,1 0 1 16,-1 3-1-16,0-3 0 0,0 2 1 0,0-1-1 16,-1 2 0-16,0-1 1 0,-1 0-1 0,2 3 11 15,-1-4-2-15,-1-1-2 0,2 1 9 0,-3 1-6 16,3-1 1-16,-1 1 4 0,0-1-10 0,0 2-2 15,-1-1 0-15,2 5-1 0,0 0-1 0,0 0 0 16,0 0 1-16,0 0-1 0,0-1 1 0,0 0 2 16,0 0-2-16,0 0 2 0,0 1 0 0,0 0-3 0,0 0 1 15,0 0 2-15,0 0-2 0,0 0 0 16,0 0-1-16,0 0 2 0,0 0 1 0,0 0 0 0,0 0-1 16,2 0-1-16,-1 1 1 0,0 0-2 0,0 0 0 15,1 0 1-15,-1 2-3 0,28 20-1 0,-22-19 1 16,-3 0 0-16,1 1-1 0,0-2 0 15,2 4 0-15,-1-4-1 0,-1 2 1 0,0 3-1 0,1-5 0 16,1 5 0-16,1 0 0 0,-2 0 1 0,1 0 0 16,-2 0 0-16,0 2 1 0,0-7 1 0,0 6 0 15,-3-2-1-15,1 0 1 0,-1 0 0 0,-1-1 0 16,3 0 0-16,-3 2 0 0,2-1 2 0,-3 1-2 16,2-2 2-16,-2 0 0 0,0 1 2 0,0-2-1 15,-1 1 0-15,-1-1 0 0,-1 1 0 16,1 1 0-16,-1-2 1 0,-3 0-1 0,2-1-1 0,-2 3 0 15,-1-4 2-15,1 4-2 0,-3-4 10 0,2 2-1 16,-3-1-4-16,2 1 10 0,0-2-7 0,-1 1 0 16,0-1 5-16,2 2-11 0,2-2-1 0,-2 0-1 15,0-1 0-15,3 3-2 0,-1-4-1 0,1 3 0 16,0-1 0-16,2 0-2 0,-1-2 0 0,3-1 0 16,0 0-1-16,0 0 0 0,0 0-1 0,0 0-5 15,0 0-11-15,0 0-3 0,0 0-109 0,14-12-70 16,-6 6 91-16,-1 2 110 0,0-1-112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450" units="cm"/>
          <inkml:channel name="Y" type="integer" max="18300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1-09-21T06:37:27.4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3">
        <inkml:traceFormat>
          <inkml:channel name="X" type="integer" max="10980" units="cm"/>
          <inkml:channel name="Y" type="integer" max="7320" units="cm"/>
          <inkml:channel name="T" type="integer" max="2.14748E9" units="dev"/>
        </inkml:traceFormat>
        <inkml:channelProperties>
          <inkml:channelProperty channel="X" name="resolution" value="400" units="1/cm"/>
          <inkml:channelProperty channel="Y" name="resolution" value="400" units="1/cm"/>
          <inkml:channelProperty channel="T" name="resolution" value="1" units="1/dev"/>
        </inkml:channelProperties>
      </inkml:inkSource>
      <inkml:timestamp xml:id="ts1" timeString="2021-09-21T06:38:40.107"/>
    </inkml:context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FF00"/>
    </inkml:brush>
    <inkml:brush xml:id="br3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4382 17462 664 0,'-6'1'74'16,"0"4"-21"-16,-3 1 6 0,-2 4-2 0,0-1 0 16,0 2 6-16,-1 5-15 0,-1-1-7 0,1 2 2 15,1-1-20-15,1 3-6 0,1-2-4 0,4 1 1 16,1 0-9-16,1-1-1 0,3-1 0 0,1-3-1 16,4 2-1-16,4-2-1 0,2-2 2 0,5-4-1 15,1 1 0-15,7-1 1 0,2-3 0 16,7-2 1-16,1-1 1 0,7-1-2 0,0-1 0 15,5-3 1-15,0 1-1 0,3-5-1 16,1 2 0-16,0 0 0 0,0 0 0 0,1 0 0 0,-2-1 0 16,-1 1 0-16,-2 1-1 0,-1 0 1 0,0 3-1 15,-3-3 1-15,-3 1-1 0,-3 3 1 0,0 0-1 16,-4 1 1-16,-1 1 0 0,-5 2 1 0,-4 1 0 16,-4 3 1-16,-3 0 0 0,-2 0 2 0,-7 2-3 15,-3 0 3-15,-3-2 0 0,-1 2 0 0,-4-1 0 16,-1 1 0-16,0-3 1 0,-3 0-4 15,2-1 3-15,1 1-2 0,2-3-2 0,4-3 0 16,0 0-1-16,0 0 1 0,6 4-1 0,4-8-1 16,2 1 1-16,7-1 0 0,1-3-1 0,6 0 22 15,3-2-1-15,4 1-5 0,4-3 20 0,7-4-9 16,1 0 3-16,3 0 6 0,4 0-14 0,4 1-7 16,-1-2-1-16,2 1-1 0,-3 0-8 0,2 1 0 15,-1 1 1-15,0 0-2 0,-1 2 0 0,-2 0 1 16,-2 1-31-16,3 5-29 0,2 2-21 0,-2 1 4 15,1 2-48-15</inkml:trace>
  <inkml:trace contextRef="#ctx0" brushRef="#br0" timeOffset="1089.2">12111 17458 585 0,'-8'4'50'16,"1"-3"-15"-16,-2 4 23 0,-1 0-5 0,2 0-1 15,-1 2 23-15,2-2-22 0,-1 1-2 0,3 1 1 16,2-1-27-16,1-1-7 0,2 1-4 0,0-2-2 16,4 2-9-16,1-3 1 0,1 5-2 0,2-3 0 15,0 1-1-15,2-2 0 0,1 2 0 16,1 0 0-16,3 1-1 0,4-3 1 0,2 0 0 15,2 1 0-15,3-3 0 0,1 1 0 0,5-1 0 16,3 1 0-16,1-3 1 0,-1 0 0 0,2 0-1 16,3 1 0-16,-2-1 0 0,0 0 1 0,-1 1 0 15,-1 0 0-15,0 1 1 0,-3-1-2 0,-1 0 2 16,-3-1-1-16,-3 0 0 0,-3 0 0 16,-1 0 1-16,-3 1-2 0,-4-1 2 0,-4 1 1 15,1 3-1-15,-5-3 2 0,0 2 0 0,-4 3 3 16,-1-2 0-16,-4 1 0 0,-1 0 2 0,-2 1-2 15,-3 0 2-15,2 1-1 0,0-2-1 0,0 0-3 16,1 1-1-16,1-1 2 0,4-1-3 0,0-1-1 16,1-1 1-16,4-1-1 0,3-1 1 0,2 0-2 15,3-1 2-15,4-3-1 0,1 3-1 0,6-5 1 16,2 2-2-16,5-1 1 0,0-2 1 0,7 1-1 16,2 0 2-16,3-3-2 0,1 0 3 0,6-1 4 15,1-1 2-15,5 0-1 0,3 3 5 16,0-4 1-16,3 3 1 0,4-4 2 0,-2 3 1 0,1 2-1 15,-1-2 1-15,0 1-1 0,-2 1 0 16,-1 1-3-16,-4 2 0 0,-2-2 0 0,0 3-5 16,-5 4 0-16,-6-3-4 0,-3 1 3 0,-2 2-4 15,-3 0-1-15,-3 0-35 0,-3 4-30 0,-4-1-23 16,1 2 3-16,-4 2-50 0</inkml:trace>
  <inkml:trace contextRef="#ctx0" brushRef="#br0" timeOffset="1950.01">18732 17492 459 0,'0'0'50'0,"0"0"-23"0,0 0 13 16,0 1 2-16,-13 15-3 0,8-10 17 0,-2 0-10 16,1 0-2-16,0 0 2 0,2 3-13 0,2-4-5 15,1 1-4-15,1-2-2 0,2 3-6 0,3-4-3 16,3 0 0-16,0-1 0 0,3 1-3 0,3-3 1 15,3 0 0-15,4 0-1 0,3-2 2 0,1-1-2 16,4 1 0-16,4 0 0 0,2-5-1 0,2 2-3 16,2 1 1-16,2-1-1 0,1 1-2 15,1-1 0-15,0 1-1 0,2 3 0 0,-1 0 0 0,0 1-1 16,0-3 0-16,-5 3 1 0,-2 3-1 0,0-2-1 16,-4 0 1-16,0 3-1 0,-5-2 1 0,-3 3-1 15,-3 0 1-15,-1 1-2 0,-3 2 1 0,-5 0 2 16,-2 1 0-16,-4 0-1 0,-2 2 2 0,-4-4 2 15,-1 3-1-15,-2-2 1 0,-2 1 1 0,-2-2-2 16,1 0 1-16,0 0-1 0,-1-2-1 0,3 0 1 16,2-1-2-16,1 1 1 0,5-3-1 0,3 2 1 15,3-4 1-15,2 0 1 0,7 0 1 0,3 0 8 16,6-4 2-16,4 1-1 0,5-1 9 0,3-3 10 16,3 0-1-16,8-2 1 0,4 0 7 0,3-1-1 15,1 0 0-15,7-1 2 0,-2 0-5 16,6 0-7-16,2 0 0 0,-1 0 1 0,2 2-10 0,0-1-3 15,0 1-1-15,-2 1-1 0,1 2-4 0,-2-3-3 16,1 3-1-16,-5 1 0 0,-1 1-3 0,-4-2-2 16,1 2 0-16,-4 3 0 0,-5-1-1 0,-7 2-19 15,-2 0-63-15,-8 0-58 0,-2 5-53 0,-4 1 6 16,-7 0-102-16</inkml:trace>
  <inkml:trace contextRef="#ctx0" brushRef="#br0" timeOffset="6299.81">1726 18260 688 0,'2'0'86'0,"1"1"23"0,1-2-10 16,-1 0 2-16,2-6 20 0,0 3-23 15,0-6-5-15,1 0 1 0,1-1-31 0,0-3-11 16,-1 1-4-16,1-4-1 0,2 1-14 0,-1-3-7 16,0 3-1-16,0-4 0 0,-1 2-7 0,0 0-3 15,1 2-1-15,-2 2-1 0,-1-1-2 0,0 4-2 16,-1 2 1-16,-1 2 0 0,-2 2-1 0,-1 5 2 16,0 0-1-16,0 0 0 0,0 0 1 0,7 12-2 15,-7 0-2-15,0 6 0 0,0 0-5 0,0 6 1 16,0 2-2-16,0-1 0 0,0 1-1 0,3 0 3 15,2 0-1-15,0-7 0 0,3-1 2 16,3-3 1-16,1-3 3 0,2-3-2 0,2-2 3 16,-2-4-10-16,2-2-29 0,3-1-11 15,-3-4-28-15,1-2 3 0,2-2-39 0</inkml:trace>
  <inkml:trace contextRef="#ctx0" brushRef="#br0" timeOffset="6569.57">1853 17827 1142 0,'1'0'87'0,"1"0"17"0,-1 0-7 0,0 0 4 16,30-9 13-16,-24 7-16 0,-1-5-24 15,-1 2-9-15,0-4-1 0,-1 2-28 0,0 0-5 16,-3 0-8-16,-1 2 0 0,-1-4-7 0,-3 3-6 16,2 3-2-16,-2 0 1 0,-2 2-7 0,0 0-4 15,1 1-24-15,-2 0-9 0,2 2-18 0,3 3-141 16,-2 2 167-16,3 3-58 0,0-2 86 0</inkml:trace>
  <inkml:trace contextRef="#ctx0" brushRef="#br0" timeOffset="6994.83">2163 18103 1029 0,'1'9'80'0,"1"2"-6"0,0-1-8 0,-1-1 9 16,-1-1-13-16,1 1-15 0,-1 0-11 16,1-3-6-16,-1 0-18 0,0-2 1 0,2-1-2 15,-2-3 0-15,0 0 0 0,0 0-1 0,0 0-1 16,0 0 2-16,0 0-3 0,-2-16-2 0,2 8 0 16,2-3-1-16,0-1-1 0,2 0-2 0,-3 0 0 15,3-2-1-15,1 3 0 0,-2 0-1 0,1 0 0 16,1 2 0-16,-1 3-1 0,-1 0 1 15,4 1 4-15,-4 1 0 0,2 3 5 0,-1 1 3 16,2 0 5-16,-2 1 1 0,2 3 8 0,-1 1-7 16,0 1-1-16,-1 0 1 0,2 3-4 0,0 1 0 15,-1 0-3-15,0 1-5 0,0 0 2 0,-2 1 0 16,1 1 0-16,0-1-1 0,-1 1 1 16,-1 0-7-16,1-1-31 0,0-1-9 0,-1-1-25 0,1-1-230 15,1-1 258-15,-1-5-85 0,1-1 121 0</inkml:trace>
  <inkml:trace contextRef="#ctx0" brushRef="#br0" timeOffset="7250.42">2472 18058 1233 0,'2'10'79'0,"0"2"-5"0,1 4 0 0,-1 1 9 16,2 3-11-16,-4 2-21 15,2-1-8-15,-2 5-2 0,3-2-24 0,-2-2-2 0,0 1-4 16,-1-2 0-16,0-2-2 0,0-1 0 16,-2 0 0-16,0-4 0 0,0-1 0 0,0-1-14 15,-2-1-24-15,0-1-3 0,3-4-28 0,-2 0-112 16,2-4-52-16,-2-1 70 0,-1-1 156 0,1-1-153 15</inkml:trace>
  <inkml:trace contextRef="#ctx0" brushRef="#br0" timeOffset="7484.92">2392 18060 717 0,'6'-13'125'0,"2"-1"7"15,0 3-20-15,2 1-1 0,-1 2 6 0,3 3-25 16,1 0-8-16,-3 1-5 0,-1 1-5 15,2 2-10-15,1 1-7 0,-3 1-3 0,3 2 1 16,-3 1-12-16,-1 2-8 0,-1 2-4 0,2 0 0 16,-3 2-10-16,-3 1-3 0,-1 1 0 0,-2 2-2 15,0 1-2-15,-2-1 1 0,-2 1 0 0,-2 1-1 16,-3-1 1-16,2-1-3 0,-1 2-1 0,0-4 2 16,-4-1-5-16,1-1-46 0,4-3-30 15,-4 0-5-15,0-1-62 0,2-1 4 0,-1-5-56 16</inkml:trace>
  <inkml:trace contextRef="#ctx0" brushRef="#br0" timeOffset="8001">2724 18108 1289 0,'6'-16'103'0,"-2"2"-19"15,0-4-3-15,-1 3 8 0,0 2-29 16,-2 1-19-16,0 0-7 0,1 1-3 0,-2 3-23 16,0 2 11-16,0 6-9 0,0 0-2 15,0 0 6-15,0 0-11 0,0 0 2 0,-4 9 5 16,4 0-14-16,-1 5 1 0,-1-1 0 0,2 4 0 15,0 3 2-15,0-3 1 0,2 3 0 0,0 0 0 16,2-3 1-16,1 1 0 0,2-4 2 0,1 0 0 16,-1-2 1-16,2-3 0 0,0 0 1 0,0-6 0 15,1 0 1-15,-1-2 0 0,0-1 0 0,-1-3 1 16,1-1 0-16,-1-3-1 0,0 0 0 16,-2-3-1-16,1-1 0 0,-2 0-1 0,0-1 0 15,0-3-1-15,-3 0 0 0,1 0-2 0,-1 3 1 16,1-3 0-16,-3 1-1 0,1 3 1 0,2 1-2 15,-3-1 1-15,0 4 0 0,1 0-1 16,-1 3 0-16,0-1 0 0,0 5-1 0,0 0 10 16,0 0 1-16,0 0-4 0,0 0 10 0,0 0-8 15,-1 16 2-15,1-5 6 0,0 0-13 0,0 1 0 16,1 2-1-16,1 1-2 0,-1 1 2 0,3-1 0 16,0-1 0-16,1 1 1 0,-2-1 1 0,2-3-14 15,2 0-21-15,1-4-8 0,1 2-25 0,-1-3-172 16,2-3 202-16,0-2-73 0,4-1 108 15</inkml:trace>
  <inkml:trace contextRef="#ctx0" brushRef="#br0" timeOffset="8271.01">3058 17438 1532 0,'-2'0'94'0,"-3"3"-3"16,-1 6-2-16,5 3-32 0,-3 1-4 0,0 8-1 15,4 4-35-15,0 6-1 0,-1 0-4 0,1 5-3 16,4 2-1-16,-4-1 0 0,2 0-1 0,2 1 0 16,0-5-1-16,-1-3 2 0,2 0-2 15,1-2 1-15,-1-1 1 0,4-3 1 0,-2 0 2 16,1-2 0-16,0-1 1 0,1 2-39 0,0-6-31 15,-2 0-8-15,1-3-54 0,-1-2 4 16,2-2-56-16</inkml:trace>
  <inkml:trace contextRef="#ctx0" brushRef="#br0" timeOffset="8511.34">2931 17759 1700 0,'16'-5'126'0,"3"0"-22"0,-2 2 16 16,5-7-25-16,1 2-10 0,-1 0 6 16,1 2-39-16,4-4-15 0,-1 1-6 0,3-1 0 15,-1 0-19-15,-1 2 1 0,2-2 0 0,-1 2-1 16,-2 2 2-16,-4-1-32 0,-1 4-69 0,-4 0-49 15,-2 1-74-15,-9 2 7 0,-6 0-112 0</inkml:trace>
  <inkml:trace contextRef="#ctx0" brushRef="#br0" timeOffset="12149.62">3595 18252 897 0,'14'-4'83'0,"-1"-4"10"0,3 3-12 16,2-4 2-16,-2-1 12 0,1-3-19 0,1 1-16 15,1 0-7-15,-2-6-1 0,2 2-19 0,-3-1 5 16,1-3-3-16,-1 1-3 0,0-2 5 0,-2 0-9 15,-2 1 0-15,0-2 2 0,-3 3-10 0,0-4-1 16,-3 1-3-16,-2-1-1 0,-3 2-2 0,-1-1-2 16,-1 0-1-16,-4 0 0 0,-2 0-3 15,1 4-3-15,-2-3-1 0,-2 3 2 0,0 2-4 16,-1 1-1-16,0 6-2 0,-2 2 0 16,1 3-2-16,1 4 1 0,-1 4-2 0,-1 7 0 15,2 3 1-15,-1 4-2 0,1 4 1 0,2 2 0 16,0 2-3-16,3 3 3 0,1-2-1 0,3 3-1 15,1-4 1-15,2 2 3 0,3 1 0 0,3-2 1 16,0 0 1-16,4 0 1 0,3 2 0 0,0-4 1 16,0 1 1-16,2 0-1 0,0-1 2 15,2-5-1-15,-2-2 1 0,1-2 1 0,0-1 0 16,-1-4 0-16,3-2 2 0,-2-3 0 0,-1-1 0 16,-1-1 1-16,0-4 1 0,0 0 0 15,-2-5 0-15,1-2 0 0,-6-1 1 0,2-1-1 16,-1-2 0-16,-2 0-1 0,1-1 0 0,-5-2 0 15,2 2 1-15,-2-2 0 0,3 3 0 0,-6 0 0 16,2 0-1-16,0 0 1 0,-1 3-2 0,0 3-3 16,-1 5-1-16,0 0 1 0,0 0-4 0,0 0 0 15,0 7 1-15,1 2-2 0,-1 1 2 0,0 3 1 16,0 0-1-16,0 3 0 0,2-3 0 16,0 0 0-16,3 1 0 0,0-3 1 0,1 1 0 15,1-2-1-15,2-1 2 0,2-1 0 16,-1-3 1-16,4 0 5 0,-2-1-5 0,2-3 0 15,0-1 3-15,0-1 0 0,1-3 0 0,-3-3 2 16,2-1-4-16,-3-1 0 0,-3-4 4 0,1 0 0 16,-3-2 0-16,-1-1 0 0,-2-1 0 0,-2-3-1 15,-1 1 1-15,-1 1 0 0,-4-1-1 0,-1 2 1 16,-1-3 0-16,-3 5-3 0,1 1-1 0,-3 1 1 16,0 3-3-16,0 3-3 0,-3 2-1 0,0 4 0 15,-1 1-4-15,1 6 1 0,1-1 0 0,1 4-1 16,0 2 3-16,3 1 0 0,2 2-22 15,1 0-5-15,5 2-12 0,0-1-100 0,2 1-43 16,2-2-29-16,2-1-131 0,4-3 6 0,-1-1-87 16</inkml:trace>
  <inkml:trace contextRef="#ctx0" brushRef="#br0" timeOffset="12713.01">4275 18092 1055 0,'9'23'54'0,"-7"-14"1"0,2 3 14 0,1-1-25 16,0 2-3-16,1 0-4 0,1 0-25 0,1-1-2 16,0 0-2-16,2-3-1 0,0 0-1 15,1 0 2-15,0-3 0 0,0-1-1 0,0-4 2 16,1 0 1-16,-1-1 1 0,0-1 0 15,-3-4 0-15,1-1 7 0,0-1 9 0,-2-3-1 16,-1-1 11-16,-1-2 3 0,0 0 1 0,-1-2 2 16,-1 1 4-16,-1-2-4 0,-2 0-7 0,0 1-1 15,1 1-7-15,-1 0-5 0,-3 2-3 0,2 2 1 16,-1 0-6-16,2 4-4 0,-3-2-1 0,3 6 0 16,0 2-5-16,0 0-1 0,0 0-2 0,0 0 0 15,0 0-2-15,6 13 0 0,-2-3-1 16,-3 3-1-16,3 0 1 0,0 6-2 0,2-2 2 15,-1 3 0-15,1 2-1 0,1 0 0 16,1 2 2-16,1-1-2 0,-1-1 1 0,2 2 1 16,-3-1 0-16,2 1 0 0,-3-2 0 0,-1 0 2 15,0 0 0-15,-5 2 0 0,1-1 2 0,-1-1-1 16,-2 1 1-16,-6-2 0 0,2-1 0 0,-1-1-2 16,-2-3 1-16,2-2 1 0,-3-3-1 0,0-1 1 15,0-6 0-15,2 1 0 0,-1-5 3 0,2-2 0 16,-1-3 1-16,2-1 0 0,0-2 1 0,0-4 0 15,0 0 0-15,2-4 1 0,0 1-1 16,3 1 2-16,0-2-1 0,1 0-2 0,0 0 2 16,3 3-4-16,2-1-1 0,1 2 1 0,1-1-6 15,0 2 0-15,0 0 0 0,2 1-1 16,2 2-1-16,-2-2-51 0,3 2-27 0,0 1-7 16,2 2-65-16,2-1 5 0,0 1-58 0</inkml:trace>
  <inkml:trace contextRef="#ctx0" brushRef="#br0" timeOffset="13451.33">4754 18253 854 0,'0'0'79'0,"0"0"3"0,1 0 1 0,0 0-19 16,0 0-3-16,1 0 2 0,-1 0-26 0,1 0 3 16,32-9-4-16,-27 3 1 0,-1 0 0 0,0 0-3 15,1-2 3-15,-3 1 0 0,0-2-3 0,0-2 4 16,-3 0-2-16,-1 0-2 0,0 0 2 0,-1 0-9 15,0-2-1-15,-3 2 1 0,0 1-13 16,-2 0 0-16,1 2-4 0,-2 2 1 0,1-1-3 0,-1 4-5 16,0 2 0-16,1 1-1 0,-2 0-4 15,3 3-4-15,1 3-1 0,0 3 1 0,0 1-4 16,0 4 3-16,3 0-1 0,0 2 0 16,1 3 3-16,1-2 1 0,2 2 1 0,0-2 0 15,2 0 1-15,1-1 2 0,2 0 0 0,1-3 0 16,0-2 1-16,1-1 0 0,3-2 1 0,-1 0 1 15,2-2-1-15,-1-4 1 0,3-2-1 0,-1 0 2 16,1 0-1-16,-1-2 2 0,2-4 0 0,-3-2-1 16,-1 0 3-16,-2-4-1 0,0 0 1 15,-2-4-1-15,1 3 0 0,-1-6 1 0,-5 1 0 16,-1-1-1-16,1-1 1 0,-3 1 4 0,-1-1 4 16,-1 1-2-16,-4 2 5 0,1 1-3 0,0 1-1 15,-1 2 3-15,2 3-4 0,-2 1-4 16,2 3-3-16,1-1-1 0,1 3-4 0,1 4-2 15,0 0-1-15,0 0-1 0,0 0-3 0,1 0 1 16,0 0 0-16,22-6-1 0,-15 7 2 0,-1 4-1 16,2-4 2-16,-2 4 0 0,2 0 0 0,0 1 1 15,-3 1 0-15,0 2 0 0,3-3 1 0,-5 4 1 16,1-1-1-16,-1 2 0 0,-1 0 1 0,-1 1 0 16,3 2-1-16,-3-1 1 0,-3 0-1 0,1 2 0 15,1-3 1-15,2 2 3 16,-1-2 1-16,3-1 16 0,-1-2 3 0,2-2-1 15,5 0 18-15,2 0 1 0,1-5 5 0,2-2 0 16,4 0-1-16,1-2-6 0,4-3-4 0,-2 0 1 16,2-3-10-16,2 1-7 0,-3 0-3 0,0-1 0 15,-2-1-9-15,-2 3-7 0,-3 1-63 0,-3 2-45 16,-3 0-44-16,-11 3 4 0,0 0-86 0</inkml:trace>
  <inkml:trace contextRef="#ctx0" brushRef="#br0" timeOffset="18480.96">20351 17910 904 0,'-6'8'58'0,"1"4"-4"0,-1-1 7 0,2 3-7 15,0 2-2-15,2-1 4 0,0 1-11 0,4 3-9 16,0-6-2-16,6 1-2 0,0-2-10 0,5-1 10 16,0-2-2-16,4-4 0 0,2-1 9 0,-1-4 5 15,2 0 3-15,-3-8 0 0,2 3 3 0,1-5-3 16,-1 1 0-16,-4-4 2 0,0 1-8 0,-1 1-4 15,-2-3-4-15,0-1 2 0,-2 2-9 16,-5-1 0-16,-4 1-3 0,1 0 1 16,-2-1-4-16,-3 2-6 0,-2 4-1 0,-5-3 1 0,-1 1-8 15,0 4-4-15,0 2-2 0,-1 3 0 16,-1 1-4-16,-2 0-1 0,3 3 1 0,1 5-3 16,0 3 1-16,1-1-30 0,1 0-23 0,0 3-3 15,0 2-41-15,5-3-147 0,1 4 198 0,3 0-86 16,1-1 138-16</inkml:trace>
  <inkml:trace contextRef="#ctx0" brushRef="#br0" timeOffset="18890.66">20793 17855 1545 0,'-2'2'41'0,"-10"15"-4"0,11-7 9 0,-2 0-16 15,3-2 2-15,-1 5 3 0,1 0-19 0,2 0-3 16,3-2-4-16,0 1-2 0,3-1-2 0,0 0 1 16,2-1-1-16,1-2 0 0,2-1 2 0,0-2 2 15,1 0 0-15,1-5 1 0,1 0 1 16,0-4 0-16,1 0 2 0,-1-2-1 0,-1-4 1 15,-2-1-2-15,-1 0 0 0,-4-4 1 0,0 1-3 16,-2 0-1-16,-3 0 0 0,1 2 0 16,-3-3-3-16,2 4 1 0,-1 0-3 0,0 4 4 15,0-2-1-15,-2 2 12 0,0 3-5 0,0 4-2 16,0 0 11-16,0 0-12 0,0 0 4 0,0 0 0 16,-11 12-13-16,8-4 1 0,3 2-2 0,0-2 0 15,0 3 0-15,2-1 1 0,3 2 0 16,2-2 1-16,2 1 0 0,3-2-37 0,0 0-32 15,4-4-8-15,4 2-55 0,1-4 4 0,0 0-55 16</inkml:trace>
  <inkml:trace contextRef="#ctx0" brushRef="#br0" timeOffset="19090.98">21343 17607 1316 0,'-5'0'105'0,"1"5"-11"16,-1 5-4-16,2 1 2 0,-1 4-18 0,0 4-22 16,2-1-8-16,-1 6 1 0,2-1-29 0,1-1-3 15,0 4-3-15,4-2-1 0,-1 0-4 0,4 0 1 16,0-2-13-16,0-1-7 0,2 1-8 16,0 0-129-16,0-4-95 0,0 0 111 0,0-1 138 15,-4 1-145-15</inkml:trace>
  <inkml:trace contextRef="#ctx0" brushRef="#br0" timeOffset="19291.2">21212 17796 1578 0,'15'-2'18'15,"2"1"0"-15,2-3 4 0,2 3-9 0,0 1 1 16,1 0 0-16,2 0-10 0,0-2-47 0,-1 2-44 16,2 0-7-16,0 2-72 0,-3-2 5 0,0-2-69 15</inkml:trace>
  <inkml:trace contextRef="#ctx0" brushRef="#br0" timeOffset="19474.26">21576 17763 1060 0,'-3'11'93'0,"2"0"-21"0,0 4-9 16,1 0-2-16,0 1 2 0,1 2-14 0,2 0-11 16,-3 1-5-16,1 2 3 0,1 2-15 0,3-1-3 15,-1 1-3-15,1 2-2 0,0 0-4 16,-1 0 3-16,1 3 0 0,1-3 1 16,-1 0 2-16,0-1-30 0,-2-3-34 0,0-2-14 15,0-1-48-15,0-4 3 0,2-3-57 0</inkml:trace>
  <inkml:trace contextRef="#ctx0" brushRef="#br0" timeOffset="19775.84">21601 17780 1431 0,'13'-10'106'0,"1"2"-25"0,2 4-4 0,0-2-7 15,0 5 4-15,-1 1-12 0,2 3-18 16,-2 3-3-16,-2 3 1 0,2-3-21 0,-3 5-2 16,0-1-2-16,-4 4-1 0,0-1-2 0,-5-1 0 15,0 2 2-15,-3 0-1 0,-4-1 2 0,-1 2 0 16,-5 0 0-16,-1-4-1 0,-2-2 2 0,-2 1-3 16,0-2 1-16,-2 0-1 0,-2-5-2 0,1 2-1 15,0-1-2-15,0-1-2 0,-1-3-1 0,2 0-35 16,1 0-10-16,1-3 0 0,5 3-39 0,-1-4-69 15,1-1-58-15,4 3-31 0,1 1-94 16,3-1 6-16,2 2-88 0</inkml:trace>
  <inkml:trace contextRef="#ctx0" brushRef="#br0" timeOffset="20193.68">21831 17799 1394 0,'3'-3'130'0,"-3"3"-47"0,0 0-22 0,0 0 1 16,0 0 3-16,0 0-28 0,6 16-10 15,-5-6-8-15,-1-1 1 0,1 1-12 0,1 2-2 16,0 0-2-16,2-1 1 0,0 1-3 0,0-4 2 15,3 2 1-15,0-3 0 0,0 2 2 0,5-3 2 16,-3-3 0-16,4-1-1 0,-1-2 3 0,2 0-2 16,-2-1 1-16,0-5 0 0,2 0-1 0,-4-3-2 15,-2-1 0-15,2-1 1 0,-1-1-1 0,-4-2-2 16,4 1-1-16,-6 0 0 0,1 1-1 0,1 1 1 16,-1-2-2-16,-3 4 0 0,2 1 0 15,0 3-1-15,-3-1-1 0,0 6 5 0,0 0-3 16,0 0 7-16,0 0 0 0,-5 7-1 0,1 0 8 15,4 5-6-15,-2-1 4 0,1 1-4 16,-1 2-3-16,5 0-1 0,1-2-1 0,-1 0-1 16,3 1 0-16,-1-5 1 0,6 5-2 0,3-4-6 15,2 3 0-15,-1-8-79 0,2 3-40 0,7-4-14 16,-3-1-100-16,2-1 6 0,-1-1-83 0</inkml:trace>
  <inkml:trace contextRef="#ctx0" brushRef="#br0" timeOffset="20430.64">22299 17384 1534 0,'0'0'122'0,"0"0"-25"0,0 0-14 0,-12 17-20 15,10-4-3-15,0 4 5 0,-1 3-27 0,1 3-9 16,0 3-7-16,-1 5-1 0,2 4-12 0,1-2-2 15,0 1-1-15,2 2 0 0,2-1-3 0,2-3 3 16,0-5 0-16,3-2 0 0,0-3 3 0,0-1-21 16,3-3-28-16,-3-4-7 0,0-2-35 0,-2-1-243 15,0 0 279-15,-5-2-99 0,-1-2 147 0</inkml:trace>
  <inkml:trace contextRef="#ctx0" brushRef="#br0" timeOffset="20631.3">22058 17640 1511 0,'10'-4'89'0,"6"1"-25"16,4-2-26-16,2 2-12 0,3 0-2 0,3 0 5 16,2 0-17-16,3 2-1 0,4 0-8 0,3-1-22 15,0 1-4-15,4 1-199 0,1-1 204 0,7-2-53 16,2 2 72-16</inkml:trace>
  <inkml:trace contextRef="#ctx0" brushRef="#br0" timeOffset="21881.49">23092 17875 1270 0,'19'-3'64'0,"-2"-4"9"16,5 2-5-16,0-3-1 0,4-1 8 15,-2 1-13-15,2-1-15 0,-2-5-8 0,0 2 1 16,-1 0-20-16,-2-2 0 0,-1-1-3 0,-3-1 0 16,-2-1-2-16,-3-2-1 0,-2 2 0 0,-2-5 1 15,-3 0-1-15,-3 0-3 0,-2-1 1 0,-2 1-2 16,-2 1-1-16,-2 1-4 0,-2 3 0 0,-3 2-1 16,0 1-4-16,-2 6-1 0,0-1-1 0,-2 7-1 15,1 2-2-15,-1 1-3 0,0 5-1 0,0 7 0 16,0 2-3-16,2 4 4 0,-1 6-3 15,3 2 0-15,1 1 3 0,4 5 1 0,2-3 3 16,3 1-1-16,2 0 3 0,4-4 1 0,4 0 1 16,3-6-1-16,1 2 1 0,3-5 1 15,1-3 0-15,4-2 1 0,0 0-2 0,4-2-2 16,-1-4 2-16,3 3-2 0,-1-7-1 0,4-1 1 16,-2-2 0-16,-2-1-2 0,0-2 2 0,-1-6 3 15,-2 0-1-15,-2-1 2 0,0-2 1 0,-5-1 2 16,0 1 0-16,-2-3 2 0,-3-2-1 0,-4 2 2 15,-2-2-1-15,-4 0 0 0,-1-1 1 0,-2 1-2 16,-3 0-1-16,-2 1 0 0,-1 3-2 16,-2 2 1-16,-1 1 0 0,0 7-1 0,-1-1 1 15,0 5-3-15,-1 5 0 0,1 4 2 0,0 3-3 16,-1 1-2-16,2 4-1 0,1-1 0 16,0 1-1-16,5 0 2 0,-1 0 0 0,4-2-1 15,2 2 3-15,3-5 0 0,1 1 0 0,2 1 1 16,3-4 2-16,-2-3-1 0,3 1 0 0,0-3 1 15,1-2 0-15,0-2 0 0,3-1-1 0,1-2 1 16,-3-2 0-16,3-1 1 0,-3-4 1 16,2 0-1-16,-2-1 1 0,-1-2-2 0,-2 2 2 15,-2-5-1-15,2 1 0 0,-3 1 0 0,-1-2-2 16,-3 1 2-16,2 0-1 0,-4 2 0 16,1-1-1-16,-1 2 0 0,0 2-1 0,-1 3-1 15,-1-3-1-15,-1 6 0 0,3 2-3 0,0 0 0 16,0 0 1-16,-7 11-1 0,7-6 1 0,0 5 1 15,0-1 1-15,2 1-1 0,2 1 1 0,1-3 1 16,0 2 0-16,3-3 0 0,1 3 0 0,1-5 2 16,0 1-1-16,2-1 2 0,-1 1 0 15,3-3 0-15,1-1 0 0,-3-2 1 0,2 0 0 0,-1-1 1 16,-1-2 1-16,1 1-2 0,-2-4 2 0,1 1 0 16,-2-3 0-16,0 1 0 0,0 0 0 15,-3-2-2-15,1-1 1 0,-2-1 0 0,-1 1-2 16,-2-1 0-16,0 0 1 0,-1 0-3 15,0 3 0-15,-1 0 0 0,-1 2 6 0,0 1-1 16,0 5 3-16,0 0-4 0,0 0-2 0,0 0 4 16,0 0-3-16,-6 12 1 0,6-3-5 0,0 1-3 15,0 1 1-15,0-3 1 0,0 2 0 0,5 1 0 16,-2-2 1-16,2 0 0 0,3 0 1 0,-1-2 0 16,4 0 0-16,0-1 2 0,2-1 0 15,-2-2 0-15,1-1 1 0,-1-2 2 0,3 0-1 16,-1-1 0-16,0-3 2 0,-1-2 0 0,-1 1 1 15,0-2-1-15,-1-3 1 0,0 0 0 16,-5-1 0-16,-1-2 1 0,-1 2-1 0,-3-2-3 16,-1-3 1-16,0 3 0 0,-3 1-1 0,0-3-4 15,1 3 1-15,-2 0 0 0,0 2-2 0,1 2 0 16,3 1-3-16,-3 3-1 0,4 4-1 0,0 0-3 16,0 0 1-16,0 0-1 0,-6 13-2 0,7-2 2 15,-1 0 1-15,4 1-1 0,1 4 3 0,1 1 0 16,-1-1 1-16,1 4-1 0,0-1-1 15,4 0 0-15,-1 2 2 0,0 0-1 0,-2 2 0 16,2-1 2-16,-2 0 0 0,2 1 1 0,-2 1 2 16,-2 1 0-16,-1-2 2 0,-3 0 0 15,-1 2 2-15,0-1 1 0,-4-1 1 0,-3-3 1 16,-2 1 2-16,-3-3 2 0,-2-4-1 0,-1-2 0 16,-1-1 1-16,0-5-1 0,-1-2-1 0,-1-3 0 15,2-2-1-15,1-4-11 0,1-1-8 0,1-5-1 16,-1-1-16-16,0-1-50 0,5-4-31 0,0 1-15 15,-1-3-66-15,5 3 3 0,0-2-52 0</inkml:trace>
  <inkml:trace contextRef="#ctx0" brushRef="#br0" timeOffset="22390.4">24416 17791 1202 0,'9'-5'132'0,"-1"0"-13"15,1 1-4-15,-2-3 7 0,2-1-22 0,-3 0-28 16,-1-3-7-16,0 3-1 0,-1-2-32 0,-3-3-3 16,-1 2-6-16,0-1-1 0,-4-2-5 0,-1 3-5 15,0 3-3-15,-1 0 2 0,-1 3-8 0,-1 0-1 16,1 3-2-16,-2 3-3 0,2 5-1 15,0 0-3-15,-2 3 1 0,3 3 0 0,1 2-4 16,0 3 3-16,2 1 1 0,2-1 0 16,1 0 2-16,3 0 2 0,2-1 1 0,1 0-1 15,0-1 2-15,4-1 4 0,-2-1-3 0,2-3 1 16,1-1 1-16,2 1-1 0,-1-4 1 0,0-1 0 16,1 0-2-16,-1-5 1 0,0 0 3 0,2 0-1 15,-2-1 1-15,-1-4 1 0,2-2 1 0,-3-1-1 16,0 0 1-16,1-3-2 0,-4 0 0 0,0 0 0 15,1-4-1-15,-3 2-2 0,0-1 0 0,2 3 0 16,-1-1 0-16,-1-1 9 0,3 2-1 16,-3 1-3-16,3 2 10 0,0 2 4 0,-1-2 3 15,2 3 3-15,-1 2 1 0,1 1-4 16,1 2 1-16,0 4 2 0,0-2-6 0,-1 6-3 16,3-1 0-16,-3 3 0 0,0 1-4 0,0 2 1 15,-1-2-1-15,0 2 2 0,-1-2-1 16,-1 0-4-16,-1-1 1 0,1 1-3 0,1-2-3 0,-3 1 1 15,3-4-27-15,-1 3-29 0,0-3-16 0,0 4 3 16,0 0-41-16</inkml:trace>
  <inkml:trace contextRef="#ctx0" brushRef="#br0" timeOffset="26943.71">10989 18282 945 0,'21'-3'101'0,"-12"0"-22"0,2 2 33 0,2-2-24 16,1 1 4-16,2-5 12 0,0-2-34 0,3 3-19 16,0-4 1-16,2-1-5 0,0-1-15 15,-1-1 0-15,0-4-2 0,1 1-3 0,-3-3 4 16,1 2-6-16,-2-3-4 0,-3 1 1 15,0-1-7-15,-1 1 0 0,-2 1-1 0,-3-2-1 0,-1 3 0 16,-4-2-2-16,-1 2-2 0,-2 1 1 16,-3-1-4-16,-3 3-2 0,-3-2-1 0,2 5-1 15,-3 0-2-15,0 4-4 0,3-1-2 0,-4 6 0 16,1 0-5-16,1 4-1 0,2 1-3 0,-1 5 1 16,2 3-2-16,1 2 0 0,-2 5 1 0,3 1-1 15,0 5 2-15,3 3 3 0,-1 1 2 16,0 6-1-16,1 0 4 0,1 3 2 0,3 2 2 15,-3-5 0-15,3 1 2 0,-3-3 0 0,4-5 1 16,1-1 0-16,0-3 1 0,-1-4 1 16,-1-2-1-16,2-1 2 0,-1-2-1 0,-2-3 0 15,2-1 2-15,-3-2 0 0,-1-3 2 0,0-1 2 16,0-4 1-16,0 0-1 0,0 0 3 0,0 0-2 16,0 0 1-16,9-13-1 0,-5 7-1 0,1-6-3 15,-2 1 0-15,2 0-1 0,0 0-3 16,0 0 0-16,3-2-2 0,-2 2 1 0,-1 0-1 0,2 0-1 15,-1 1-1-15,2 1 1 0,-2 3-1 16,1 0-3-16,-1 4 0 0,2 2 1 0,-1 0-2 16,1 1 4-16,-1 4 1 0,0 1-2 0,1 3 4 15,0-1 0-15,0 1 3 0,-1 1 0 16,1 0 0-16,-2-1 1 0,1 3 0 0,-1-3 0 16,1-1 0-16,-3-1 0 0,3 2 1 0,-2-4-1 15,0 1 1-15,-2-2-1 0,1-1 1 0,0 2 1 16,-1-3 1-16,0 0 2 0,-1-1-1 0,1-2 0 15,-1 0 2-15,1-3-1 0,0-2-1 0,0 1 1 16,1-2-2-16,-1-2-3 0,0-1 1 0,0 1 0 16,1 0-3-16,0-1-1 0,0 0 1 0,-1 0-1 15,23-42-5 1,-27 48-3-16,3 4 3 16,1 0 2-16,-2 4-1 0,3 0 5 0,-2 3 0 15,2-4-1-15,0 3 8 0,-2 1 0 0,2 2 3 16,-1 1 0-16,0-4 0 0,2 3 0 0,-1-1-1 15,1 1 1-15,-1-1-1 0,3 0-1 16,-2 1-1-16,0-5 0 0,2 4-3 0,-1-2-1 16,-1-1 1-16,0 0 1 0,1 1-1 0,0-3 0 15,2-1-8-15,-2 0-7 0,-1-2-5 0,1 0-101 16,1 0-68-16,2-1 81 0,-2 0 102 0,0-3-106 16</inkml:trace>
  <inkml:trace contextRef="#ctx0" brushRef="#br0" timeOffset="27134.24">11616 17986 1853 0,'-4'-7'88'0,"2"3"-17"0,2 4-9 0,0 0 9 15,0 0-27-15,0 0-15 0,0 0-11 0,0 0-3 16,-2 11-19-16,5-1-75 0,1-1-50 0,-1 6-18 15,0 1-98-15,-2 2 6 0,0-1-101 0</inkml:trace>
  <inkml:trace contextRef="#ctx0" brushRef="#br0" timeOffset="27449.33">11763 18406 1419 0,'6'7'99'0,"1"-1"10"0,1 0-22 0,3-1-21 15,0-1-8-15,2 2-2 0,1-4-23 0,1-2 6 16,2 0-1-16,-3-4-3 0,0-2 7 0,0-1-3 16,0 1 1-16,-5-5 4 0,1 1-3 0,-5-1 2 15,-1-1-3-15,-4 0-3 0,-1 2 2 0,-5-4-14 16,-2 3 1-16,-2 0-1 0,-2-1-15 15,-2 2-4-15,0 2-4 0,-2 3 1 16,-1 0-5-16,0 5-2 0,1 0 0 0,0 4-2 16,3 0 0-16,3 4 1 0,-1-1 1 0,1 1-3 15,4 2 2-15,-2 0-87 0,6 0-35 0,-2-1-11 16,4-1-101-16,0 2 6 0,4 0-90 0</inkml:trace>
  <inkml:trace contextRef="#ctx0" brushRef="#br0" timeOffset="27684.4">11975 17889 1603 0,'0'0'84'0,"0"11"-6"16,0-1-2-16,1 5 9 0,0 1-12 0,-1 3-22 15,2 4-9-15,-2 2-4 0,1 4-23 0,0 2-2 16,0 1-5-16,0 2 0 0,2 1-1 0,1-2-2 16,-1-2 0-16,4-1-1 0,-3-3-1 0,3-1-97 15,0-4-77-15,-1-2 89 0,2 1 84 0,-3-2-83 16</inkml:trace>
  <inkml:trace contextRef="#ctx0" brushRef="#br0" timeOffset="28034">12132 18324 1260 0,'0'10'68'0,"1"-1"-19"15,2-1 45-15,4 2-35 0,1-1 26 0,2-2-22 16,2 1-29-16,1-2-5 0,0-1-4 16,3 0-1-16,-2 0-4 0,0-5 2 0,-2 0 9 15,0-3-8-15,-1 0 8 0,-1-1-6 16,-2-4 3-16,-5 0 1 0,1 0-7 0,-4-1 7 16,0-1-3-16,-5-1 0 0,0-1 4 0,-1 3-11 15,-1-1 1-15,-3 2 2 0,-4-2-14 0,3 4-1 16,-4 3-6-16,-1 0 0 0,-1 3-3 0,-2 0-1 15,2 3-1-15,1 2-8 0,1 1-2 0,2 0-138 16,3 1-121-16,2 2 138 0,2-3 138 0,1 0-136 16</inkml:trace>
  <inkml:trace contextRef="#ctx0" brushRef="#br0" timeOffset="28278.27">12271 17891 1694 0,'0'0'106'0,"0"0"-23"16,-10 10 11-16,8 0-31 0,-1 4-2 0,-1 2 5 16,3 2-38-16,-2 6-6 0,1 1-6 0,2 4-2 15,-1 2-8-15,2 3 1 0,2 0-3 0,0 0 1 16,2-1-1-16,4 1-39 0,-3-6-56 15,3 0-27-15,2-3-70 0,3-1 6 0,0-2-89 16</inkml:trace>
  <inkml:trace contextRef="#ctx0" brushRef="#br0" timeOffset="28651.05">12451 18297 1004 0,'11'0'100'0,"0"0"-11"0,-1-2 30 16,1 0-31-16,-1-2 4 0,0-1 4 0,0 0-37 15,-1-2 3-15,-1-1-5 0,0-2-2 16,-2 3 2-16,-1-5-12 0,-2 1-2 0,-1-3-1 15,-1 1-14-15,0 1-7 0,-2 0-4 0,-3 0-1 16,0 1-9-16,-1 3-3 0,-1 0-1 0,0 1 0 16,0 3-3-16,-1 3-4 0,-1 1 1 0,1 1-1 15,-1 4-1-15,1 5 0 0,0 1 0 0,0 3 1 16,0-1 0-16,2 5 3 0,0 1-1 16,1-1 0-16,2 0 2 0,1-1 0 0,1 2 0 15,0-1 0-15,3-2 1 0,1-1 1 0,2 0 1 16,2-3-1-16,0-1 3 0,3-3-4 0,2 0-23 15,0 0-8-15,2-3-18 0,2 0-186 16,1-2 205-16,-2 1-64 0,0-3 94 0</inkml:trace>
  <inkml:trace contextRef="#ctx0" brushRef="#br0" timeOffset="29014.58">12758 18218 1128 0,'5'11'93'0,"-2"2"-4"0,-2-2 12 15,3 2-27-15,-1 0-4 0,2 0 3 16,-2 0-33-16,-2-1 0 0,0-2-4 0,3-2-2 16,0 4-1-16,-1-6-6 0,0 2 0 0,-2-3-1 15,0-2-7-15,-1-3 4 0,0 0-4 0,0 0-1 16,0 0 2-16,0 0-5 0,0 0-1 0,0-2 3 15,5-18-8-15,-4 11-1 0,-1-2-2 0,0-3 1 16,0 4-3-16,2-1-1 0,0-4 0 16,-2 4 0-16,1 0-2 0,-1 0 5 0,4 4 0 15,1-2-1-15,-4 2 5 0,0 3 0 0,2 2 3 16,2 2 2-16,-4 0 2 0,3 1 1 0,-2 5-2 16,1 0 2-16,0 3 1 0,1 1-4 0,-1 1-2 15,-2-1-1-15,4 3-5 0,0-2-1 16,-2 2-1-16,1-2 1 0,0 0-3 0,1-4-1 15,0 2-42-15,2-1-32 0,2 2-28 0,4-2 3 16,2-2-58-16</inkml:trace>
  <inkml:trace contextRef="#ctx0" brushRef="#br0" timeOffset="31532.64">13286 18190 705 0,'0'1'83'0,"0"-1"18"0,0 3-9 0,0-1 2 16,5 33 12-16,3-31-18 0,0-2-4 0,2-2 3 15,1 0-26-15,2-5-9 0,0-1-5 0,3-3-1 16,4-1-12-16,-2-3 1 0,3-1-4 16,2-6 3-16,-2 2-3 0,1-2-2 0,-1-2-2 15,-1 0 1-15,-3-2-4 0,-1 3-5 0,-3 1 1 16,-3-1-2-16,-1 3-4 0,-4-2-3 0,-3 3-1 15,-2-2 1-15,0 3-4 0,-3 3-1 0,-2-2 0 16,-3 4-1-16,1 0-2 0,-3 2-2 16,0 3-1-16,0 1-1 0,-1 1-3 0,0 4-7 15,-1 0 1-15,1 5 0 0,-2 3-7 0,2 5 4 16,0 2-1-16,0 4-2 0,0 2 4 0,0 3 1 16,3 6 2-16,1-2 0 0,2 4 2 0,1 2 2 15,4 1-1-15,2 1 2 0,3 0 2 0,2-3 2 16,0 1-1-16,4-4 1 0,1-2 3 0,0-4-1 15,0-2 2-15,1-4 0 0,0-2 0 16,2-1-4-16,0-4-18 0,1 0-3 0,0-4-15 16,2-1-45-16,1-4-3 0,-1-2 1 0,1-2-50 15,2-4 32-15,-1 0 10 0,-1-5-10 0,0-1 44 16,-1-5 20-16,-3 1 12 0,0 0 6 16,1 0 22-16,-7-2 18 0,-2-1 6 0,-1 0-1 15,-2 0 19-15,-4 2 8 0,1 0 4 0,-2 1 2 16,0 2 7-16,-4 2-9 0,1 1-3 0,-2 4 1 15,-2 4-13-15,1 4-10 0,-3 3-3 0,-1 4 0 16,-4 3-12-16,4 4-5 0,-2 2-2 0,0 4 1 16,1-1-5-16,2 0-3 0,3 1 0 15,2-1-1-15,2-3-2 0,3 0 2 0,0-1-1 16,4-1 0-16,1-1 1 0,3-3 0 0,0-3 2 16,2 1-1-16,0-2 1 0,1-2 1 0,2 0 0 15,0-4 1-15,-1-1 1 0,0 0-1 16,-1-3 0-16,1-3 1 0,-3-2-1 0,1 1 0 15,-5-4 0-15,1-3-1 0,1 0 0 0,-4 0 0 16,1 0-1-16,-2-3 1 0,0 2 0 0,-1 0 0 16,1-1-1-16,-2 0 1 0,-1 4 0 0,1-3 17 15,-1 4-4-15,-3 4-4 0,3 0 15 0,-3 2-12 16,2 4 3-16,-2 1 6 0,4 3-18 0,-4 3-3 16,2 1 0-16,2 3 0 0,1 1-4 15,2 3 0-15,-1-1 0 0,2 3 0 0,-1-1 0 16,4 0 0-16,1 0 0 0,1-2-1 0,-2 0 2 15,3-1 1-15,1-2-1 0,2 0 1 16,-2-4 1-16,2 1-2 0,0 1-8 0,-1-7-1 16,3 0-7-16,-2-2-20 0,0 1 1 0,0-1 1 15,0-4-21-15,-1-1 18 0,-1-3 4 0,-1 2-5 16,-1-2 23-16,-2-2 3 0,0 2 5 0,-2-6 3 16,1 2 3-16,-2-1 2 0,-1-1 0 15,-1 1 0-15,-1-1 2 0,-1 1 11 0,0 1 1 16,-1 2-1-16,0 0 10 0,0 2-3 0,-1 0 3 15,1 4 2-15,1 5-4 0,0 0-7 0,0 0-2 16,0 0 1-16,0 0-9 0,-11 14 0 0,9-4-3 16,0 1 0-16,1 0-2 0,1 3-1 15,1-2 0-15,2 0 0 0,1-1-1 0,2-1 2 16,0 0-1-16,2 0 0 0,1 0 1 0,2-5 1 16,-1 2-1-16,1-2 2 0,0 1-1 0,2-3 0 15,0 0 0-15,0-3 1 0,1 0 0 0,0 0 1 16,1-2-1-16,-4-2 1 0,2-1 0 0,-3-1 2 15,1-3 0-15,-3 1 0 0,-1-2 1 0,-2-1-2 16,-1-1 0-16,-3-1 1 0,0 0-3 0,-1-2 1 16,-2-1-2-16,1 1 1 0,-3 0-1 15,1 0 18-15,-2 1-1 0,3 1-6 0,0 2 16 16,-1 2-16-16,1 3 4 0,-1 0 8 0,3 6-21 16,0 0-3-16,0 0-5 0,-10 6 3 15,9 4-5-15,2 3 0 0,-1-1 0 0,3 4-1 16,-2 1 1-16,5 3 2 0,0 1 1 0,3 0-1 15,-3-1 3-15,2 3 0 0,-1 0 0 0,2 0 0 16,0 1 0-16,0-1 2 0,-3 0-2 0,3 2 1 16,1 2 1-16,-3-4-1 0,3 2 2 0,-4 1-1 15,-2 0 0-15,-2 0 1 0,1 0 0 16,-3-2 0-16,-5 0 0 0,0-3 1 0,-2-2 1 16,-3-3-1-16,1-2 1 0,-1-5-1 15,-1-2 1-15,-2-6 1 0,-1 1-1 0,-2-5-2 16,0-3-4-16,-1-2-1 0,-1-3-5 0,1-5-25 15,-1 2-13-15,1-5-2 0,4 2-32 0,2-3-89 16,-2 0-68-16,7 2 75 0,3-1 163 0,0 4-140 16</inkml:trace>
  <inkml:trace contextRef="#ctx0" brushRef="#br0" timeOffset="32090.6">14590 18287 1306 0,'4'-11'73'0,"-1"-1"1"15,-2 0 1-15,-1-2-27 0,-1 3-4 0,-4-1-3 16,0 2-31-16,-3 1-3 0,1 0-2 0,0 3-2 15,-3 0-3-15,1 5-1 0,-1 0-1 0,0 3 0 16,0 3-2-16,2 0-2 0,0 4 0 16,1 2-1-16,0 1-2 0,3 3 2 0,0 1 1 0,4 0-1 15,0 2 1-15,3 1 2 0,-1-1 1 16,3 1 1-16,1-3 1 0,2 2 1 0,-1-3 0 16,3 4 0-16,0-6 2 0,2 1 0 15,0-3-1-15,3 1 1 0,0-1 0 0,1-3 4 16,0-3-5-16,0-2 2 0,0 0 2 0,0-3-3 15,-1-4 2-15,-1-1 1 0,-1 0-4 0,0-2 2 16,-2-4 1-16,-2 1 0 0,0-2 2 0,0-1 0 16,-4 1 10-16,0-4 1 0,-2 0 7 0,-1 2 12 15,-2-4 1-15,0 3 0 0,0-5 15 0,-2 5-7 16,1-3-3-16,0 2 1 0,1 0-9 0,0 2-6 16,2 1-2-16,1 2-2 0,3 1-6 15,0 5-9-15,0-1 0 0,2 3-2 0,2 3-7 16,-1 1-1-16,-2 4-2 0,0 3 0 0,0 2 1 15,1 2 0-15,2 3 0 0,-4 1 0 0,1 2 0 16,-1 1 1-16,6 1 1 0,-1-1-1 16,-3 0 1-16,2-1 1 0,-2 0 1 0,3-1 0 15,-3-2 0-15,3-3 3 0,-2 2 0 0,0-5-1 16,2 1 2-16,0-1-10 0,1-3-72 0,1 0-71 16,1 0-54-16,-1 3 7 0,-2-1-115 0</inkml:trace>
  <inkml:trace contextRef="#ctx0" brushRef="#br0" timeOffset="41349.75">12855 4789 153 0,'2'-11'11'0,"-1"-3"47"16,-1 7-14-16,0-4-25 0,-1-1 81 15,1 1-15-15,-2 0 2 0,-2 3 6 0,1-1-20 0,-2 4-2 16,2-4-5-16,1 6-1 0,0-2-5 16,-3 1 0-16,5 4 0 0,0 0 1 0,0 0-3 15,0 0 2-15,-1 0-3 0,0 0 1 0,-1 0-2 16,1 0-5-16,0 0-1 0,1 0 0 16,-9 15-7-16,11-5-3 0,-2 1-3 0,0 4 2 15,1 1-6-15,0 2-7 0,0 1-2 0,-1 2 1 16,1 2-8-16,-1-1-3 0,2 4-3 0,0-1 0 15,-2 2-4-15,1-1-2 0,-1 1 0 0,0 3 0 16,0-2-3-16,2 3 0 0,-2-1 0 0,0 0 1 16,2 0-2-16,1 1 1 0,-1-2-1 0,-1 1 1 15,0-3-1-15,2 0 0 0,-1 0 1 16,0-2-1-16,-2 4 0 0,0-6-1 0,0 2 2 16,0-2-1-16,0 2-1 0,-2-3 1 15,1 1 0-15,1 1 0 0,-2-3 0 0,2 1 1 0,-4-2-1 16,3 1 0-16,1-5 0 0,0 2 0 0,-1-4 0 15,-1-1 0-15,2 0-1 0,-2-3 0 0,2-3 0 16,1 0 0-16,0-2 0 0,-1 0 1 16,0-5-1-16,0 0-1 0,0 0 1 0,0 0-3 15,0 0 1-15,0 0 0 0,-1-1-3 0,0 0 2 16,-19-21-1-16,13 14 1 0,2 1 0 0,0 1 1 16,0 0 1-16,2-4-2 0,-1 2 2 0,-1 0 0 15,1-1 0-15,1-1-1 0,1-1 1 0,-2 1 0 16,2-1 0-16,-3 1 1 0,1 0-1 0,3 2 1 15,-2-1 0-15,2 3 0 0,0 1 0 0,1 0 0 16,0 5 0-16,0 0 0 0,0 0 0 0,0 0 0 16,0 0 0-16,0 0 0 15,0 0 0-15,0 0-2 0,0 0 2 0,0 1 0 16,0 16 0-16,2-7 0 0,0 1 1 0,1 2 0 16,0 0 3-16,-1 2-1 0,2 1 1 0,0-1 1 15,1 0 1-15,1 1 5 0,-1-3 1 0,2 1-2 16,-1 1 6-16,4-2 4 0,-1-2 2 0,1-2 1 15,0-3 2-15,-1-1 2 0,4 0 0 0,0-5 1 16,2 0-1-16,0-5 2 0,-1-1-2 0,2-4-1 16,1-1-1-16,-1 0-7 0,0-3 0 0,-3 1 2 15,0-3-9-15,-1 2 0 0,-1 1-1 0,-2 0 0 16,0-1-1-16,-5 2-3 0,1 4-19 0,-2-2-11 16,-2 4-15-16,-1 2-158 0,0 4 175 15,0 0-56-15,0 0 79 0</inkml:trace>
  <inkml:trace contextRef="#ctx0" brushRef="#br0" timeOffset="45531.49">12339 6346 1118 0,'-21'2'50'0,"-1"4"3"0,-1 3 0 0,-4-4 16 16,3 6-23-16,-5 4-4 0,0 3 14 0,-6 2-13 16,1 5 6-16,-3 6-2 0,-2-1-12 0,2 9 11 15,0 0-3-15,1 4 0 0,2 2 10 0,3 2-13 16,3 2-3-16,3 2 3 0,3 0-17 0,2 2 2 15,4 3-3-15,0 1-1 0,4 1 2 16,3 1-1-16,0 0 1 0,3-1 1 0,4 3-2 16,2-1 4-16,1-1 0 0,5 3-1 0,2 0 3 15,1 1-3-15,4-3 1 0,2 3 1 0,1-3-5 16,3 0-4-16,2-1 0 0,4-1 1 16,2 0-5-16,4 0 6 0,2-3 1 0,4 1-2 0,0-4 8 15,5-2-2-15,3-2 1 0,0 0 2 16,0-7-3-16,-1 0-3 0,3-2-2 0,-1 0 0 15,3-2-4-15,2 0-1 0,-3-2-1 0,4-2 0 16,2-1-1-16,0 0-1 0,-1-8 0 0,1 1 0 16,1-4-2-16,-2 0-1 0,1-7 1 0,2-2-1 15,-1-2-1-15,1-4 1 0,0-1-1 0,-1-5 1 16,-1-1 0-16,0-6-1 0,1 0 0 0,-2-8 0 16,1-1-1-16,1-1 0 0,0-2 0 0,-1-3 0 15,1-1-1-15,-4-3 1 0,0-1 1 16,-3 0 2-16,0-3 0 0,-4-1 1 0,1 2 0 15,-1-2 0-15,-2 0 2 0,3 1-3 0,-5-3 0 16,-2 2-1-16,2 3-2 0,-6-6 0 0,1 1-1 16,-4-1 1-16,-4-5-1 0,4 1-1 15,-4 0 0-15,0-4 0 0,-3 0 0 0,2 1 1 16,-3 0 0-16,0 0-2 0,2 1 2 0,-5-2-1 16,0 1 0-16,-3-3 2 0,-1-2-2 0,-1 2 1 15,-3-3 0-15,-1 1 1 0,-2-1 0 0,-2 2-1 16,-1 0 1-16,-2 5 0 0,-2-1 0 0,-2-2-2 15,2 2 0-15,-4 0 0 0,0-3 0 0,0 1-1 16,-3-3-1-16,0 0 1 0,-1 1 0 0,-3-1 1 16,0 3 0-16,-2 1-1 0,0 3 1 15,-3-2 0-15,0 0 1 0,-4 3-1 0,-1-2 0 16,-1 2 0-16,0-3 0 0,-1 4 0 0,-2-2-1 16,1 2 0-16,-3 0 1 0,0 5 0 0,1 1-1 15,-5 1 0-15,-2 1 0 0,-3 3 0 0,-1 1 0 16,-3-1 0-16,-2 7 0 0,-4-4-1 15,-2 1 0-15,0 0 0 0,0 2 0 0,-2 4 1 16,-2-4 0-16,-1 6 0 0,-2-5-1 0,-2 6 1 16,0 1 0-16,-4 4 0 0,-2 3 2 0,2 1-4 15,-3 3 2-15,-1 1-3 0,0 6 1 0,-3 4 0 16,-1 2-2-16,-1 3-1 0,0 4-2 0,-1 0 2 16,-1 4-1-16,0 0-2 0,1 4 2 0,2-1-1 15,0 1 0-15,3 0 0 0,1 3-1 16,5-2 0-16,3 3 0 0,5 0-4 0,3 2-12 15,6 1-4-15,0-1-12 0,5 4-68 0,0-1-36 16,4 1-23-16,1 2-92 0,7 4 5 0,0 3-69 16</inkml:trace>
  <inkml:trace contextRef="#ctx0" brushRef="#br0" timeOffset="47065.86">7287 7526 536 0,'-12'-2'37'16,"1"-2"50"-16,1 3-39 0,2-1 79 0,0 0-19 16,2 1-5-16,1 1-2 0,5 0 3 15,0 0-14-15,0 0-8 0,0 0-2 0,0 0 0 16,2 0-14-16,15-6-2 0,-7 6-1 0,1-1 4 16,4 1-6-16,2 1-6 0,1-1-3 0,5 0-1 15,4 0-7-15,0 0-6 0,4 0-3 0,2 1 0 16,3-1-6-16,1 0-4 0,4 4-3 0,2 0 0 15,0-2-5-15,6 1 0 0,1 1-3 0,4 3 0 16,1-1-2-16,6 1-1 0,-2-2 0 16,3 3 0-16,2-1-2 0,3 2 0 0,0-2 1 15,5-1-1-15,0 2 1 0,0-1 0 0,5-2 0 16,1 2 0-16,2-3 2 0,2 1-1 0,0-1 2 16,-2-2-1-16,1 1 1 0,2-1 2 0,1 0 0 15,0 0 1-15,1-1 3 0,-5-1-4 16,2 0 1-16,0 0 2 0,1 0-4 0,0 0 2 15,-2 0-5-15,-2-1 2 0,-5 1 0 0,1-5 0 16,1 4 1-16,-2-1-1 0,-4 0 1 0,-1 1 0 16,-2-1 3-16,-4-1-2 0,-2 0 1 0,-5 2 0 15,-2-1-1-15,-6 0 1 0,-1 2-1 0,-4-5 0 16,-4 3-1-16,-2-1 2 0,-2 2-1 0,-1 1-1 16,-5-4 0-16,-2 2 0 0,-2 0-1 0,-3-1-1 15,-2 2 1-15,-3-3-3 0,-2 2 0 0,-1-2-2 16,-2 3-1-16,-3-4 2 0,-1 2-3 15,1 0-2-15,0-1 1 0,-2 1-1 0,-1-1-1 16,-1 2 0-16,0-1-1 0,-3 0-1 16,2-1 0-16,-4 4-3 0,0 0-19 0,0 0-5 15,0 0-15-15,0 0-86 0,0 0-34 0,0 0-11 16,0-1-110-16,0 1 5 0,0 0-63 0</inkml:trace>
  <inkml:trace contextRef="#ctx0" brushRef="#br0" timeOffset="47443.65">10942 7217 1783 0,'9'0'55'0,"1"0"13"0,2 0 0 0,0 1 0 15,2 0-9-15,1 3 10 0,2 1-8 0,0 0-5 16,1 2-3-16,0 1-5 0,1-1-7 0,-1 2 0 15,2 2-2-15,0 0 5 0,-3 0-5 0,3 0-7 16,-4 3-3-16,0-2 0 0,-2 2-8 0,0-1 2 16,-4-1 0-16,0 3 0 0,-2-1 2 0,-3-1 0 15,-1 2 1-15,-4 1 1 0,-1 0-1 0,-3 4-2 16,-6 2-1-16,-2 0 1 0,-3 3-3 16,-3 1 3-16,-3 1-2 0,-4 3 0 0,-1 1 1 15,-2-2-4-15,-1 0 0 0,0-1 1 0,-2-3-5 16,2-2-3-16,4-2 0 0,0-4-1 0,4 1-3 15,0-5-2-15,2 0 0 0,6-2 0 0,1-3-3 16,2-2-1-16,1 1-2 0,3-4 0 16,6-3-4-16,0 0-46 0,0 0-21 0,0 0-3 15,7 0-57-15,1 2-196 0,3-1 260 0,0 2-112 16,0 1 180-16</inkml:trace>
  <inkml:trace contextRef="#ctx0" brushRef="#br0" timeOffset="48587.45">7210 10953 1134 0,'7'-13'79'0,"5"2"-41"0,1-6-16 16,3-2 51-16,4-3-29 0,5-1-2 16,3-4 6-16,7-3 9 0,3-3-5 0,5-2 12 15,1 1-2-15,4-6-3 0,1 1 11 0,4-5-9 16,1 0-1-16,4-3 4 0,2-1-15 0,5-4-12 15,0-2-4-15,3 1 0 0,2-4-16 0,2 0-1 16,2 1 1-16,1-1 0 0,0-4 0 0,0 1 5 16,2-1 2-16,-1 2-1 0,3-4 7 0,2 3-1 15,0-2 0-15,-2-2-1 0,-1-1-1 0,3 1-3 16,1-1-1-16,1 0 0 0,0 1-5 16,-3 1-2-16,-2 4-1 0,0-3 1 0,2 3-4 0,-2 2 0 15,-3 0-2-15,-2 0 2 0,0 3-2 16,-2-4-2-16,1 1 1 0,-2 7 0 0,-2-2-1 15,0 1 0-15,-3 5 1 0,0-3-4 16,-2 1 1-16,0 3 2 0,-3 0 0 0,-4 3 0 16,-1-2 1-16,-4 4 0 0,-2 2 1 0,-4 4 0 15,0 2 0-15,-6 4 0 0,1 1-1 0,-5 3 1 16,-1 3 0-16,-5 0-1 0,-3 3 1 0,-4 2-1 16,-4 2 1-16,-5-2 0 0,-3 4 1 0,-4 0 0 15,-5 2 1-15,-1 3 0 0,-6-2-2 0,-5 2 2 16,-1 2-2-16,-4 0-3 0,-3 2-1 0,-4 1 0 15,-2 2-3-15,-3 0-2 0,-1 2 0 0,0 0-1 16,-3 1 0-16,3 1 0 0,2 2 0 16,-1 2 0-16,2-3 0 0,1 2 0 0,1-1-1 15,4 2 1-15,1 1-1 0,1-4 0 0,1 3 0 16,2 0-1-16,-1-3 0 0,5 2 0 0,2-4 0 16,2 2 0-16,0 0-2 0,7-1 1 15,0-2 0-15,5 2 0 0,2-3 0 0,4 2-1 16,0-2 3-16,4-1-1 0,1-3 1 0,3 2 1 15,2-4 2-15,4 0-1 0,2 3 2 0,3-4 1 16,1 1-1-16,2-1 1 0,0 2 0 0,2-2 1 16,-1 1-1-16,1-1 0 0,-1 1 1 0,1-2 0 15,-2 3 0-15,-3 1 1 0,-2-3-1 0,-3 2 2 16,-3 3 1-16,-2 0 0 0,-5 1 2 0,-3 1 3 16,-3 1 1-16,-6 6 0 0,0-1 4 0,-4 6-1 15,-4 1 0-15,-2 2 0 0,-2 4-1 0,-6 2-3 16,-42 51 16-1,34-43-23-15,-3-3-1 0,1 3 1 0,-1-5-2 16,1 4-1-16,1-2-1 0,-1 1 0 16,4-1-1-16,3-3-1 0,2-2-1 0,3-1-1 15,1-2-1-15,3-2-36 0,3-2-26 0,2-2-3 16,2-2-47-16,2-1-224 0,0 0 278 0,2 0-109 16,2 1 171-16</inkml:trace>
  <inkml:trace contextRef="#ctx0" brushRef="#br0" timeOffset="50048.23">7652 14249 429 0,'-3'4'189'0,"1"-2"-24"16,-2 0-4-16,4-2 33 0,0 0-85 0,0 0-22 16,-1 0 27-16,0-2-19 0,-13-16 0 0,14 9 2 15,1-4-23-15,1-1-1 0,1-3-4 16,2-5-2-16,3-2-2 0,1-5-5 0,6-4-4 0,-1-4-1 16,6-1-7-16,3-7-8 0,3-6-4 15,2-3 1-15,6-1-12 0,4-8-5 0,0-2-3 16,5-4 1-16,2-4-9 0,2-1 1 0,1 0-3 15,2-6 1-15,1-1-2 0,1-6 1 16,1 0 0-16,2 0 0 0,1-3 1 0,2-4 4 16,1-3 2-16,3 1-2 0,1-3 5 0,0 3-1 15,1-5 0-15,1-3 1 0,3-3-2 0,-1 3-2 16,0 2-2-16,1-5 1 0,-1 0-2 0,0 0-2 16,-2 3-1-16,-3 3 1 0,-1 0-2 0,1-4 1 15,-4 3 0-15,-1 3 0 0,-2 4 0 0,0-5 1 16,-4 0 1-16,2 3 1 0,0-2 1 0,-2 5 1 15,3 3 0-15,-2-2 0 0,0-3 1 0,0 3-3 16,2 1-1-16,-2 6 1 0,0 0-5 16,-1-4 2-16,1 2-2 0,0 2 0 0,2 1 1 15,-3 3 1-15,-3 3 1 0,-1-3-1 0,-4 2 1 16,0 1 2-16,-1 4-2 0,0 3 2 16,-3 1-1-16,1-3-2 0,2 6 0 0,-2 1 0 15,4 3-4-15,-2-1 1 0,-3 2-1 0,1 4 0 16,-3-1 0-16,-2 2 1 0,-3 0-1 0,0 5 0 15,-3 3 1-15,-2 0 0 0,-2 5 0 0,0 3 0 16,-3-1 0-16,-1 6 1 0,-1 0 0 0,-3 4-1 16,-2 3-1-16,0 5 1 0,-4 3 0 0,-4 4 0 15,0 4 0-15,-3 4 0 0,-4 2-1 0,-1 6 0 16,-3 1-1-16,-3 2-2 0,-3 5-1 0,-5 4 1 16,-2 2-3-16,-4 3-1 0,-3 6 1 15,1 3 0-15,0 1 1 0,-2 4 1 0,1-2-1 16,-1 4 0-16,2-4 2 0,2 1-1 15,-1-2 1-15,0-1 0 0,-3-3 0 0,2 0-1 0,1-2 1 16,1-3 0-16,1 1 0 0,3-5 0 0,1-1 0 16,5 0-1-16,1-1 0 0,5-3-1 15,1-3 0-15,3 0 0 0,2-4-1 0,4-1 1 16,0-3 0-16,4-3-1 0,2-1 0 0,1-2 2 16,2-5-1-16,3 0 1 0,0 1 0 0,3-6 1 15,1 2 0-15,-1-5 0 0,1-2 0 0,1 1 1 16,1 0-1-16,-2-7 1 0,3 3 0 0,-1-4-1 15,0 1 0-15,3 1 1 0,-1-2-1 0,0 5 0 16,-2-1 0-16,2 5 0 0,-3-1 1 0,-1 6 0 16,-2 2 0-16,-2 0-1 0,-1 2 1 0,-1 4 1 15,-1 4-2-15,0 3 0 0,0 1 0 16,-2 2-1-16,0 4 0 0,1 5 0 0,-1 2 0 16,2 5 0-16,-2 1 0 0,0 5 1 15,1 3 0-15,-2 4 1 0,1 0 0 0,0 4 0 16,-1 0 1-16,1 1 2 0,0-2-1 0,0 0 0 15,-1-3 1-15,0-2-1 0,2-2-1 0,-2-2 2 16,0-2-2-16,3-1-2 0,-2 0 1 0,1-4-1 16,1 0-1-16,2-2-138 0,0 0-235 0,1 0 213 15,1-4 165-15,-1-5-160 0</inkml:trace>
  <inkml:trace contextRef="#ctx0" brushRef="#br0" timeOffset="51151.97">14624 7399 465 0,'-4'-6'295'0,"3"1"-34"0,1 2-9 16,-1-4 5-16,1 5-132 0,0-3 3 16,1 0-30-16,1 4-5 0,2 0-14 0,-2-3-4 15,2 3-9-15,2-1-5 0,-1 4-1 0,3 3 3 16,0 0-8-16,5 2-10 0,-1 0-2 0,2 3-2 15,2 3-12-15,3-1-4 0,1 3-5 0,3-1 2 16,0 3-8-16,3 0-3 0,2 3-1 0,4-1-1 16,-1 1-3-16,5 3 0 0,3-2 0 15,3 3-2-15,4 2 2 0,2 1 1 0,1-1 1 16,1 1 1-16,-2 1 2 0,5 1 2 0,-1-1 0 16,2 2 1-16,0-1 1 0,2-2-1 0,0 3-2 15,1 0 1-15,4 1-3 0,-7-1 1 0,3 2-2 16,-2 1-1-16,2 1 0 0,1 2 3 15,0 1 2-15,2 4-1 0,0-4 3 0,0 1 1 16,-1 0 2-16,2-3 0 0,-2-1 1 0,0 1-3 16,0-2-1-16,1 0 3 0,0-2-3 0,-3 3-3 15,2-1-2-15,-1 0 2 0,0 2-2 0,0-3 2 16,-1 0 0-16,1 1-4 0,0-3 4 0,1-1 1 16,0 0 0-16,-2-2 1 0,-3-1 0 0,2-3 1 15,-4-1-1-15,-2-2 0 0,1-3-1 0,-3 1-1 16,0-2-1-16,0 1 1 0,-2-3-3 0,-4 0 0 15,-2 4 0-15,-3-6 0 0,-1 3 0 0,0 0-2 16,-3-1 1-16,-1-1 0 0,-1-2-1 16,0 1 1-16,1-1-1 0,-2-1 1 15,-1 1 1-15,-3-3-2 0,1 2 1 0,-3-3 0 16,-2 3-1-16,-1-4-1 0,-3 1 0 0,0 2-1 16,-3-4 0-16,-1 1-1 0,0-1-1 0,-4 2-1 15,1-4 0-15,-5 1-2 0,0-1-15 0,-2-1-5 16,-4-2-10-16,0 0-77 0,0 0-22 0,0 0-8 15,0 0-91-15,0 0-263 0,0 0 375 0,2-19-156 16,-3 10 273-16</inkml:trace>
  <inkml:trace contextRef="#ctx0" brushRef="#br0" timeOffset="51588.58">18191 8892 1884 0,'3'-2'59'0,"1"-2"19"0,0 3 0 0,1-2-1 15,1 3 0-15,1 0-5 0,1 3 4 0,1 3-6 16,1 0-6-16,1 3-5 0,2-1-7 0,-1 5-5 16,-1-1 0-16,2 0 0 0,0 3-8 0,1 1-8 15,0 0-3-15,-1 3 0 0,0 2-11 0,1-1-1 16,0 1-4-16,-3 2 2 0,0-1-4 0,0 0-2 15,-1 2-1-15,0-1 1 0,-1 1-1 0,0-1-2 16,0 2 2-16,2-2-1 16,-4 1 0-16,-1-2 0 0,1 0 1 0,-4-2 1 0,0-2 1 15,-3 2 1-15,-4-3 2 0,-3 1 0 16,-38 22 74 0,22-29-56-16,-2-2 12 0,-61 22 77 15,52-29-84-15,2 6-8 16,3-4 3-16,-2-2-4 0,0 4 0 0,4-5-1 15,1 3-4-15,0-4-2 0,4 0 0 0,3 0-1 16,0 0-2-16,3 0-5 0,1-2 0 0,4 2-1 16,-2-4-5-16,7 1-2 0,0 1-2 0,6 2-1 15,0 0-3-15,0 0-20 0,0 0-26 0,6-10-7 16,5 9-34-16,3-3-160 0,4 3-210 0,2-3 196 16,2 1 268-16,-1 0-253 0</inkml:trace>
  <inkml:trace contextRef="#ctx1" brushRef="#br1">18543 15209 0</inkml:trace>
  <inkml:trace contextRef="#ctx0" brushRef="#br1" timeOffset="73771.84">12806 9720 810 0,'-14'-5'126'16,"-4"1"-124"-16,1 4 90 0,-1-1 85 0,-2 1-95 16,-2 0 6-16,1 0-19 0,-5 4 3 15,0 3 4-15,-1-1-23 0,-2 6 3 0,0 0-3 16,-3 4-1-16,1 2 2 0,0 5 0 0,1 1-3 16,-1 5 3-16,2 3-3 0,-1 1-5 0,2 2-2 15,-1 3-1-15,0 4-7 0,2 4-6 0,-3-1 1 16,3 5-2-16,0 3-6 0,2 3-2 15,2 5-2-15,2-1-1 0,1 2-3 0,2 2-2 16,1-1-1-16,6 2 1 0,0-2-3 0,5 1-3 16,1-1 1-16,5-1 0 0,0 0-3 0,4 1 3 15,4-4 1-15,4 1-1 0,1-2 2 0,3 2 1 16,4-5 2-16,3-1 0 0,3 1 0 0,5-2 0 16,0-5 0-16,2 0-1 0,2 0 1 0,2-2-1 15,1-3 0-15,4 1 0 0,2-1 0 0,1 2 1 16,3-7 1-16,5-1-1 0,1 0 3 15,2-6-1-15,1-3 0 0,1-4 0 0,1-1 0 16,1-2 0-16,2-3-2 0,0-2-1 0,-2-4-1 16,2-1-2-16,2 1 1 0,-1-2 1 0,1 1-3 15,-1-5 1-15,1 1 0 0,-1-5 1 16,0 1 0-16,2-2 0 0,-4-2 0 0,-1-4-1 16,-1-3 1-16,-1 0 0 0,-2-4-1 0,-2-2 1 15,-1-1 0-15,-1-5-1 0,1 2 0 0,-3-3 1 16,-5-2-2-16,-3-5 0 0,0 1 1 0,-2-6-1 15,-1-1 1-15,-3 1-1 0,-4-5 2 0,1-2-1 16,-1 2 1-16,0-4 1 0,-3 3 0 0,-2-3-1 16,-2 1 2-16,-3-1-1 0,-1-1 2 15,-3-2-2-15,-4 0 0 0,-1-1-1 0,0-2-1 16,-1 2 1-16,-6-4-3 0,0 2 1 16,-1 1-3-16,-3-1 2 0,1-2-1 0,-3 1 0 0,-2 0 0 15,-3-3 2-15,-1 1 0 0,-2 2 3 0,-3-2 1 16,-1 4-1-16,-3 2 4 0,0 2-2 15,-2-1 0-15,-2 1 0 0,1 1-2 0,-2 0-2 16,0 4-1-16,-2-5 0 0,0 1-2 0,-1 2 0 16,-2 1 1-16,0 3-2 0,1 3 0 0,-4-2 1 15,-223-179 19 1,256 219-20-16,-26-18-3 0,0-2 0 16,-1 3-1-16,-23-13 3 0,1 4-1 0,-2-2-1 15,2 2 0-15,-2 3 1 0,2 0-1 0,-5 1-1 16,0 5 0-16,-3 2 0 0,-2 0-1 15,-3 5 0-15,-2 1 0 0,1 4 0 0,-4 3-1 0,1 0-1 16,-2 6 1-16,0 1 0 0,-1 2-1 16,1 3 1-16,1 2 0 0,-1 2-1 15,1 2 1-15,6 1-1 0,-1 0 1 0,4-1-1 16,2 5 0-16,3-2 1 0,1-2-1 0,3 1 0 16,-1 2 0-16,5-2 0 0,2 2 0 0,3-2 1 15,3 1 0-15,5-1-3 0,2 1 0 0,4-3 0 16,0-2-2-16,1 1-39 0,6-4-14 0,2 2-2 15,0-6-43-15,2-2-129 0,2-3-186 0,-1-1 166 16,4-4 256-16,-1-2-220 0</inkml:trace>
  <inkml:trace contextRef="#ctx0" brushRef="#br1" timeOffset="75801.95">7280 7455 1004 0,'9'16'133'0,"1"2"-131"0,3 1 86 15,1 2 124-15,5 2-164 0,3 1 31 0,4 4-25 0,2 1 10 16,7 3 11-16,2 0-31 0,2 2 11 16,4 1-7-16,2 4-4 0,2 1 10 0,3-1-10 15,1 3 2-15,2 1 1 0,2 2-12 0,6 2 2 16,-2 1-4-16,5 4-1 0,2-1 0 15,3 4-5-15,1-1 0 0,2-2 2 0,-1 2-7 0,3 2-2 16,1 0 0-16,-1 1-1 0,2 2-2 0,1 2 3 16,1 0 1-16,-1 4 0 0,0-2 3 0,0 2-8 15,1-1 3-15,3 3 1 0,-1-1-6 16,-1 2 0-16,0-1-2 0,0-1-4 0,1 2 3 0,3-2 1 16,-2 0-2-16,0 0 0 0,-1 0 0 15,0 0-2-15,-1-3 0 0,1 2 3 0,-1 2-4 16,0-1 3-16,-1-2 1 0,-6 3 1 15,1-3 2-15,1 4 3 0,-1-4 1 0,-3 0 0 0,2 2 4 16,-4-5-2-16,0 0 0 0,-2-2-1 16,-2-1-1-16,1-1-3 0,-4 0 0 0,-3-6-2 15,-1 1-2-15,-4-7-2 0,0-1-2 0,-1-6 2 16,-1-1-4-16,-8-5 0 0,-4-2-1 0,-2-5 1 16,-5-3-1-16,-1 0-1 0,-4-6-1 0,-6-5 1 15,0-1-2-15,-5-2-14 0,-1-5-11 0,-4-2 0 16,-1-1-20-16,-5-1-32 0,-3-2-9 0,-2-6-5 15,-4 0-35-15,-3-2-13 0,-4 0-7 0,-2 0-5 16,-3-1-12-16,-2 2-19 0,-1 0 2 16,-2 0 0-16,-3 1-12 0,0 1 17 0,-2 2 12 15,0-1-3-15,-1 1 33 0,-3 0 54 0,3-3 9 16,-2 6-1-16,4-3 64 0,1 1 60 0,2 1 17 16,2 0-5-16,0 1 62 0,4 3-1 15,3 0 15-15,0-2 15 0,2-1-12 0,3 3-16 16,2-3-11-16,6 3 2 0,0 0-24 0,0 0-10 15,2 4-6-15,5 0-3 0,6 0-13 0,3 3-8 16,2-1-2-16,3 0 1 0,5-1-11 0,4 1-3 16,1-2-3-16,2 2 1 0,2-4-4 0,2 3 2 15,-2-3 0-15,1 1 0 0,0-3 1 0,-2 0-1 16,1-1-1-16,-2-4 1 0,2 0-4 0,-3-2 0 16,-1-2-1-16,-3 0 1 0,-2-4-3 15,-4 2-3-15,-1-5 0 0,-5 1 0 0,-5-4-4 16,-3-2-6-16,-5 3 0 0,-3-4-2 0,-3 0-6 15,-5-1-10-15,-3 2-18 0,-6 0-3 16,-2 2-22-16,-3 1-113 0,-4 2-86 0,2 4-19 16,-3 2-161-16,-6 3 9 0,-5 4-130 0</inkml:trace>
  <inkml:trace contextRef="#ctx0" brushRef="#br1" timeOffset="76489.7">7143 10902 1472 0,'26'4'105'0,"8"-3"-85"16,1 0-2-16,5-1 19 0,3 3-4 0,10-3 0 15,1 0 0-15,4 0 2 0,3 0 1 0,7 0 14 16,2 0-8-16,5 2-12 0,3 1 21 15,3-1-3-15,3-1-3 0,6 1 5 0,4 0-8 16,2-2-9-16,2 1-3 0,2-1 0 0,2 0-11 0,4-1 1 16,4 1-3-16,1 0-2 0,-1 1 0 0,1 2-2 15,4-2-2-15,-4-1 2 0,1 0-4 0,-1 0 0 16,-1 0-1-16,-3-1 0 0,-2-2 0 16,-5 0-2-16,-5-1 2 0,-4 0-1 0,-4-1 0 15,-8-1 1-15,-7 0 0 0,-5-2 0 0,-6 1 0 16,-10-3 0-16,-5-1 0 0,-9 0 1 15,-2 0-1-15,-11-3 2 0,-3 1 1 0,-8-1 0 16,-2 2 3-16,-5-1-1 0,-5 4 0 0,-2-1 1 16,-7 2-1-16,2 0-3 0,-7 0-1 0,-2 2-2 15,0 1-2-15,0 3-3 0,-1 0 1 0,1 0-1 16,2 2-2-16,2 0 0 0,1 0 0 0,4 0-2 16,1 0 0-16,5 0-2 0,0 0 0 0,0 0 1 15,11 4-3-15,-1-3 3 0,2 0 0 0,5 3 1 16,2-3 2-16,4 4 5 0,3 0 2 15,1 1 1-15,3 2 4 0,3 3 7 0,2 0 2 16,-1 2 0-16,2 3 8 0,-1 3-1 0,-3 2-1 16,-1 4 2-16,-4-1-3 0,-1 6-5 15,-4-3-2-15,-7 5 1 0,0 0-6 0,-7 1-3 16,-4 1-1-16,-4 2-1 0,-4 1-3 0,-6 0-7 16,-5 3-20-16,-2 1-5 0,-3 1-20 0,-4 4-139 15,-2 0-131-15,-1 5 139 0,-2 2 180 0,0 3-180 16</inkml:trace>
  <inkml:trace contextRef="#ctx0" brushRef="#br1" timeOffset="77331.13">7433 14444 1424 0,'-1'-10'110'0,"4"0"-107"0,4-2 19 0,2-3 27 15,7-6-20-15,6-1-1 0,5-8 5 16,4 1 5-16,7-7 9 0,3-2 3 0,8-4 7 16,4-3-5-16,9-3-1 0,2-6 4 0,6 0-16 15,6-7 0-15,4-2-1 0,3-1-19 0,7-5-4 16,0-1-3-16,2 0-2 0,1-5-5 0,7 5 3 15,0-5 0-15,3 0 0 0,0-2 2 0,2-1 8 16,1 3 1-16,3-4-1 0,2 1 7 0,-2 0-1 16,2-1-1-16,1-2 3 0,2 4-5 0,-2-2-4 15,-2 3-1-15,-2 1 0 0,-1 2-6 0,-1-1 0 16,-10 3-1-16,-4 2-1 0,0 1 0 16,-7 2-1-16,-2 1-1 0,-8 3 1 0,-4 4-1 15,-6 2 0-15,-1 3-1 0,-10 3 2 16,-3 3-1-16,-6 2 1 0,-3 3 1 0,-7 5-1 15,-4 1 2-15,-6 3 2 0,-2 2 2 0,-6 7-1 16,-4 3 4-16,-5 5 2 0,-6 0 1 0,-4 5-1 16,-4 5 2-16,-4-3-5 0,-4 7-1 0,-3 1 2 15,-4 1-7-15,-1 0-4 0,0 2-1 0,-1 3 1 16,1 1-4-16,1 3-1 0,-2-3 0 0,3 1 0 16,2 1-1-16,4 1-1 0,-1-3 0 15,4 0-1-15,2-1 0 0,4-2-3 0,5 0 0 16,3-1-1-16,1 1-2 0,4-3 3 0,3-3 0 15,4 2-1-15,1-4 3 0,2-1 1 0,1 0 2 16,3-3 0-16,3-1 1 0,1 1 1 0,1 0 1 16,3-1 0-16,1 0 0 0,1 0 2 0,0 3-1 15,0 1 0-15,1-2 2 0,-1 5 1 16,-1 0 0-16,-1 1 2 0,-1 2 1 0,-3 3 2 16,-1 1 3-16,-5 3 1 0,-3 2 4 0,-5 1 5 15,-3 5 0-15,-3-2 0 0,-3 5 6 0,-2 3-4 16,-4 0 1-16,-3 3 0 0,-2 2-5 0,-1 1-2 15,-3 2-3-15,-2-1 1 0,-1 0-5 0,-3 0-3 16,0-5-2-16,2-1 0 0,-1 0-4 0,1-6 0 16,1 1-2-16,3-3 0 0,1 0-1 0,1-3-2 15,3 0-8-15,0-2-9 0,4-4-7 16,0 2-112-16,3-1-99 0,1 0 109 0,2 1 129 16,-2-1-128-16</inkml:trace>
  <inkml:trace contextRef="#ctx1" brushRef="#br1" timeOffset="5245.8">10222 16686 0,'0'0'16,"0"0"0,0 0-16</inkml:trace>
  <inkml:trace contextRef="#ctx0" brushRef="#br2" timeOffset="83296.38">12984 13136 1236 0,'-43'0'84'0,"1"2"-13"16,-2 0-68-16,-3 5 266 0,0-3-263 0,-4 5 11 16,-2 4 0-16,-1 7 0 0,-3 0 12 0,-1 5 15 15,-1 3 6-15,0 5 3 0,-1 4 14 16,1 6-4-16,1 3 0 0,1 3 4 0,3 4-8 0,1 3-11 16,4 4-5-16,2 3-2 0,4 5-12 0,4 3-3 15,7 0-4-15,5 3 1 0,3 1-5 16,5 2-4-16,4 1 1 0,8 1-2 0,1-2-4 15,7-3 2-15,1 2 0 0,7-2-1 0,2 0 2 16,6-2 5-16,2 2-2 0,8-3 2 16,3 0 3-16,4 0-2 0,4-1 2 0,4-2-1 0,7 2-2 15,1-1-3-15,3-3 0 0,1 0 2 16,4-2-3-16,4 3 3 0,2-5-3 0,3-1 2 16,0-3 3-16,2-1 5 0,2-5 2 0,3 0-2 15,1-5 6-15,3 0-1 0,0-1 1 0,2-4 1 16,0-2-4-16,3-6-1 0,1-2 1 0,2-3-2 15,1-4-2-15,-2-7-1 0,0-2 1 0,1-6 0 16,-2-1-1-16,2-4-2 0,1-7 0 0,-3-4 2 16,-3-4-3-16,2-7-2 0,-2-5 0 15,1-9 0-15,-2-6-1 0,1-8-3 0,-3-4-1 16,-6-8 1-16,-1-6-2 0,1-4-2 0,-6-6-1 16,-2-5 0-16,-3-2-1 0,-4-2 0 0,-5 2 0 15,-1-6-1-15,-1 0 1 0,-8-3-1 16,-4 2-1-16,-7 3 2 0,-4 4-1 0,-6 0 0 15,-8-1 1-15,-4-1 0 0,-7 6 0 0,-2 0 0 16,-6 4 2-16,-2 4-1 0,-5 0 0 0,-6-1-1 16,-4 1-1-16,-4 4 1 0,-2 2-2 0,-7-1 1 15,-1 2-2-15,-4 0 1 0,-3 1 0 0,1 0-1 16,-2 1 0-16,1 4 0 0,-3-2 0 0,-5 0-1 16,0 4 1-16,-3-1-1 0,-2 3 0 0,-1-1 1 15,-4 6-1-15,-1 5 0 0,-1 3-1 0,0 2 0 16,-3 6-1-16,0 2 0 0,-3 4-2 15,-1 1 0-15,1 4-1 0,-4 2 1 0,-2 2-1 16,0 1 0-16,-1 4 0 0,0 2 0 16,-2 2 0-16,1 5-1 0,-2 1 0 0,-3 2 1 15,2 6 0-15,-2 0-2 0,0 3 1 0,6 6 0 16,-1 0 0-16,-1-2 0 0,1 4 0 0,4 4-1 16,0-1 1-16,6 2-1 0,2 2 0 0,1 4 1 15,4-2-2-15,3 6 0 0,2 0 0 0,4 2-1 16,3 2 0-16,2-2 1 0,3-1 0 0,1-1-2 15,3 1 0-15,4-2-36 0,2-6-14 0,5 3-3 16,2-4-42-16,4 1-135 0,3 0-140 0,5 1 135 16,-1 1 247-16,3-5-214 0</inkml:trace>
  <inkml:trace contextRef="#ctx0" brushRef="#br2" timeOffset="84372.83">7222 14491 1240 0,'0'0'151'0,"12"4"-149"0,-1-2 58 15,2 1 168-15,6 0-206 0,5-1-3 0,7 1 5 16,5 0 5-16,7 0 5 0,4-3 4 0,6 2 2 16,6-2 0-16,8 0-1 0,5-2 1 0,8 2-4 15,4-3 3-15,4-2 0 0,6 1-4 0,7-2 0 16,8 2-3-16,4-2 1 0,2 0-2 0,5 0-6 15,4 1-2-15,5 1 4 0,3-1-8 16,1 3-1-16,2-3-1 0,1 2 1 0,5 2-1 16,-1 0-2-16,-4 0 0 0,4 1-4 0,-2 1 0 15,1 1-2-15,-6 0 2 0,-4 0-2 16,-4 2 1-16,-3-4 1 0,-5 2 0 0,-10 1 0 0,-7-2 1 16,-10-1 1-16,-5 0 1 0,-6 0 0 15,-6-3 0-15,-11 0 0 0,-5-3 0 0,-9-1 2 16,-5 0 0-16,-7-2 2 0,-7-1 1 0,-10-1 0 15,-7-1 3-15,-8-3-1 0,-5 0-3 0,-8-4 1 16,-5 3-3-16,-4-5-5 0,-5 0-3 0,-2 2 1 16,-1-2-7-16,0 3 0 0,0-1 0 0,1 3-1 15,2 0 0-15,2 4-1 0,1-1 0 0,4 2 1 16,1 1-2-16,6 3-1 0,0-2-3 0,4 2 1 16,4 1-2-16,2-3-2 0,4 4 0 15,5-2 0-15,2 3-2 0,4-1 2 0,4 3 1 16,2 1 0-16,4 1 1 0,1 4 3 0,4 4 1 15,1 2 0-15,0 1 2 0,-1 4 6 16,1 3 0-16,-4 1 1 0,0 0 5 0,-5 4 3 0,-2 1 0 16,-6 6 2-16,-2 2 1 0,-5-1 0 15,-6 3 0-15,-2 5 0 0,-2 0-2 0,-6 1 0 16,-1-3-1-16,-6 0 0 0,-4-3-2 0,-4-3-5 16,-1 0-5-16,-9-8-2 0,0-4-8 0,-8-3-37 15,-2-4-11-15,-3-2-3 0,-2-9-42 0,-1-1-94 16,-3-7-27-16,-5-7-80 0,-2-3-100 0,-3-10 5 15,-1 0-113-15</inkml:trace>
  <inkml:trace contextRef="#ctx0" brushRef="#br2" timeOffset="85264.84">6873 10782 1406 0,'15'10'98'0,"2"3"-62"16,4 8 1-16,4-2 79 0,2 7-97 0,6 3 12 15,3 5-9-15,6 2 1 0,1 3 14 0,5 6 6 16,6-1-6-16,2 3-1 0,6 2 4 0,2 4 0 16,4 1 0-16,5 6 6 0,2-3-2 0,5 1-4 15,2 3-1-15,0 4-2 0,1 1-3 0,5 3-1 16,0 3-2-16,4 2 2 0,1 1-4 0,0 7-7 15,-2 3-2-15,6 4 1 0,2-1-10 0,3 2-1 16,-2 4 0-16,-2 1-2 0,2 4-1 0,4-3 4 16,1-2 0-16,-3-5 0 0,-1-2 4 15,2 0 1-15,-2-1 1 0,2-5 2 0,-1-2 1 16,-6-7 2-16,-2 1-1 0,-1-3-1 0,-1 0 2 16,-5-1-2-16,-4-2 1 0,-8-3-1 15,0-5-2-15,-3 3 0 0,-4-3-2 0,-4-3 1 16,-3-3-1-16,-5 1-1 0,-1-6-2 0,-1 2 2 15,-7-3-4-15,-4 2 1 0,-4-6 0 0,-5-2 1 16,-3-4-1-16,-7-5 2 0,-3-7-1 0,-6-6 0 16,-1-4 2-16,-6-4-1 0,-2-5 0 0,-6-6-1 15,0 0-2-15,-3-11-9 0,-6-2-2 0,-2-8 0 16,2-4-11-16,-3-8-2 0,-2-4-3 16,0-8-1-16,2 1-3 0,-1 0 4 0,2-3 1 15,1 1 0-15,-2 0 3 0,4 3 1 0,1 0 2 16,2 4 0-16,-1-3 1 0,3 0 0 0,1 3-2 15,-1 4 3-15,3 1-2 0,2 6 2 16,-2 2-1-16,0 5 0 0,1 4 3 0,0 6-1 16,4 0 2-16,0 4-1 0,1 2 1 0,-1 4 0 15,4 1 2-15,0 4-2 0,3 3 2 0,0-1 0 16,-1 6 1-16,0 0-1 0,5 4 1 0,0 2 0 16,0 2 0-16,3 4 1 0,2 2-1 0,2-1 1 15,2 4 0-15,3 0 1 0,-2 0 1 0,2 0 1 16,3 0 1-16,-1-1-1 0,-2 1 2 0,-2-2 2 15,-1 0 0-15,-5 1-1 0,-1 1 3 0,-3 1 1 16,-2 4 0-16,-7-3 1 0,0 4 1 0,-7 1-1 16,-3 0 2-16,-6-2 1 0,-3 0-1 15,-4-1 1-15,-6-5-1 0,-2 1-1 0,-4-3 1 16,-2-5-3-16,0 0-1 0,-2-4 0 0,-2-3-4 16,0-3-2-16,2 0-2 0,1-4 1 15,0-2-3-15,0-1-17 0,3-3-16 0,-1-2-4 16,1-3-25-16,1-3-99 0,0-4-61 0,-1-9-45 15,1-2-132-15,3-7 9 0,-1-4-115 0</inkml:trace>
  <inkml:trace contextRef="#ctx0" brushRef="#br2" timeOffset="86528.56">7340 7314 554 0,'8'29'279'0,"2"-2"-104"0,1 2 6 16,2 5 67-16,1 3-198 0,5 6-28 0,-1 3 34 15,7 5-12-15,1 5-17 0,4 3 16 0,2 3-30 16,3 4 17-16,2 2-5 0,3 4-2 0,2 2 13 16,4 2-11-16,-1 2 6 0,7 3 5 0,0 7-15 15,3 3 15-15,1 1-5 0,3 1-3 0,2 1 12 16,-1 2-10-16,2 7 6 0,-1-2 4 0,7-1-12 16,-2 0 0-16,1-3-3 0,3 5 1 0,-1-4-2 15,3 2-3-15,2-1 0 0,2 0-1 0,-5 0-3 0,3 5-3 16,0 2 1-16,2-3 0 0,-1 0-3 15,-2 6 1-15,1-1 1 0,-2 1 0 0,0-5 1 16,-3 2 1-16,1-1-1 0,0 1 1 0,-1-3 0 16,-2-2 1-16,0-1-1 0,-3 0 1 0,0 3-1 0,2-3 0 15,-3-8 0-15,-3 1 0 0,1 1-1 0,-2 3-1 16,-1-4-1-16,0-8 1 0,1-4-3 0,-6 3-1 16,-2-1 0-16,-2-1 1 0,-1-2-2 0,-3-2 0 15,-3-4 0-15,-3-2-1 0,-1 1-1 0,0-2 2 16,1-5-1-16,-2-2-1 0,-1-3 0 0,-1 0 0 15,-3-4-1-15,-2-6 3 0,-2 2-3 0,-3-3 0 16,-2-6 0-16,-3-3 1 0,-3-4-1 0,0 0 1 16,-1-2-1-16,-3-2 0 0,1 0 0 0,-3-1 0 15,2 2 0-15,-2-2-2 0,2-2 1 0,-3-1-2 16,2-1 2-16,-3-2-1 0,1-1 0 0,-2-4-1 16,0-1 1-16,-2-3 0 0,-1-1 0 0,-2 0 1 15,1-3-1-15,-1 1 1 0,-2-2-1 0,-1-1 1 16,0 1-2-16,0-1 2 0,-1-3-1 0,-2 2-1 15,1 1 0-15,-1-3-1 0,-1-2 1 0,1-1 1 16,-2 1 0-16,0-4-2 0,-1 3 2 0,-2-3-2 16,0-4 2-16,-2-3-1 0,-1 0-1 0,-3-3-2 15,1-3 0-15,-1 2 0 0,-2-2 0 0,0-1 0 16,0 1 0-16,4-2-2 0,-2 1 2 0,-1 1 0 16,-1 0 0-16,3 0 0 0,-2-2 0 0,2 2 0 15,1 1-1-15,-3 2 1 0,3 0 0 0,3 0-1 16,1 1 0-16,0 2 0 0,3 3 0 0,0 1-2 15,5 1 0-15,0 0-1 0,0 0-1 0,0 0 1 16,0 11-1-16,7-5-1 0,2 3 1 0,1 1 0 16,4 2 0-16,1 0 0 0,-2 2 1 0,5 2-1 15,-1-3 2-15,3 2 0 0,-2 4-1 0,2-4 1 16,2 3 0-16,1-1 1 0,3 4-1 0,-2 0 2 16,2 1 0-16,1 1-1 0,0-1 2 0,0-2 0 15,1-1 1-15,1 0 1 0,-3-7 0 0,0 1 3 16,0-5 1-16,-4-3 0 0,0-4 4 0,-4-1 2 15,0-6 2-15,-2-4 2 0,-1-1 2 0,-2-2 2 16,-2-6 1-16,2-2 1 0,-6-2 3 0,2-3-1 16,-2 0-3-16,-1-2 0 0,-2 0-1 0,-2-4-5 15,1 0 0-15,-3-1 0 0,-1-3-5 0,-2-1-3 0,1-1 0 16,0-3 0-16,-1 0-3 0,0 3-1 16,-2 2 0-16,5 3-1 0,0 2-1 0,0 7 0 0,-1 1-1 15,1 4 0-15,0 3-1 0,-1 2-1 16,2 3-1-16,-1 2-2 0,3 3-2 0,-2-1-48 0,1 3-16 15,4 2-9-15,-3-1-55 0,2 2-313 0,5 5 375 16,0 2-137-16,1 1 211 0</inkml:trace>
  <inkml:trace contextRef="#ctx0" brushRef="#br3" timeOffset="94632.35">5116 3171 446 0,'-13'15'200'0,"-3"-1"-34"0,0 2-6 0,0 0 38 0,-3 1-112 16,4 4-21-16,1 0 21 0,-2 4-31 0,3 2-1 16,3 4 4-16,2 3-37 0,3 7 2 15,1 0-5-15,3 5-2 0,1 5 1 0,4 5-7 16,0-3-1-16,5 6 1 0,2 0-8 0,5 0-1 16,0 1 2-16,4-1-1 0,1 0 2 0,5-2 8 15,0-4 3-15,6-1-2 0,-1-2 11 0,5-3 2 16,2 1 1-16,4-2 1 0,3-3 2 0,2-1 0 15,3 1 0-15,0-3-2 0,3-1-1 0,2-2-2 16,0-2 0-16,2-5 0 0,-2-1-4 0,3-1 4 16,3-4-3-16,-2-3 1 0,-1-4 1 0,0 0-7 15,0-3-1-15,-3-4 3 0,2-3-8 16,-4-3-1-16,-1-4 0 0,2-1-2 0,-1-7 1 16,-2-2 3-16,-2-5 5 0,-3-2-3 0,-4-5 6 15,-3-4 0-15,-2-5 1 0,-4-2 1 16,-4-5 0-16,-2-4-2 0,-1-4-3 0,-2-3-1 0,-1-1-3 15,-4-3 0-15,-1 0-2 0,-3-4 1 16,-3-1-1-16,-3-1 1 0,-2-1 0 0,-4 1 0 16,-2-6 0-16,-2 5-2 0,-3-3 1 0,-3 1 1 15,-2 1-4-15,-5-1 1 0,1 4-1 0,-6-4 0 16,1 4 0-16,-3 0-1 0,-1 2 0 0,-4 5 0 16,0-1-1-16,-3 2 1 0,0-1-1 0,-4 5 0 15,-2 1 0-15,-2 0 1 0,-4 3 0 16,-2-1 0-16,-3 4 0 0,1 3-2 0,-2 6 1 15,-1 3 0-15,-2 0-1 0,4 5-1 0,-4 3-1 16,0 3-1-16,-3 3 0 0,0 2 5 0,-2 0-6 16,0 4-1-16,-1 5 2 0,1 1-2 0,0 1 0 15,2 5 2-15,0 3-4 0,-1 3-3 16,0 3 3-16,2 3 0 0,-1 2-2 0,-1 3 0 16,0 4-3-16,4 3 0 0,3 5-1 0,3 1-2 15,2 7-4-15,2 2-4 0,1 0-5 0,4 4-45 16,2 1-15-16,2 2-3 0,1 0-55 0,6 0-158 15,2 1 227-15,4 0-96 0,5-1 168 0</inkml:trace>
  <inkml:trace contextRef="#ctx0" brushRef="#br3" timeOffset="95085.29">5317 3587 1344 0,'5'-9'94'0,"3"0"-30"0,2 2-34 16,1-4 121-16,1 3-93 0,4-1-19 15,0 3 3-15,4 0 13 0,1 2-24 0,0 0 12 16,1 4-11-16,0 0-9 0,1 4 11 0,-2 3-13 16,-1 3 3-16,0 3 6 0,-1 1-17 0,-1 4 0 15,0 3-3-15,-5 2 0 0,2 3 1 0,-4 1 0 16,-1-1 0-16,-5 1 0 0,-2 2 1 0,-1-2-1 15,-2 1-1-15,-5-2-1 0,0-1-1 0,-1-2-3 16,-4 1-8-16,1-3-4 0,1-2-9 0,0-4-31 16,1-3-12-16,2-3-3 0,0-3-41 0,0-6-83 15,4-5-24-15,1-5-1 0,1-3-92 0,1-7 4 16,3-2-53-16</inkml:trace>
  <inkml:trace contextRef="#ctx0" brushRef="#br3" timeOffset="95284.43">5736 3437 165 0,'5'-16'160'0,"-4"3"-6"16,0 2-1-16,2 2-5 0,-3 3-30 0,0 6-1 16,0 0-11-16,0 0-11 0,-9 5-6 0,4 5-3 15,0 4-14-15,-4 3-4 0,3 4-1 0,0 2 3 16,-3 3-6-16,5 5 0 0,0 0-3 0,0 2 2 16,2 1-3-16,2 0-6 0,0-2-3 0,2-2 1 15,3-1-9-15,1-1-10 0,-2-5-3 16,3-1-2-16,1-3-12 0,0-2-3 0,1-1-3 15,2-1 0-15,-1-3-5 0,1-3-1 16,1-2-3-16,0-1-8 0,1-3-4 0,-2-3-109 0,3-1-51 16,-1-4-25-16,1-2-137 0</inkml:trace>
  <inkml:trace contextRef="#ctx0" brushRef="#br3" timeOffset="95625.89">6028 4041 1084 0,'3'17'128'0,"4"-1"-125"0,3-3 70 16,-4-2 10-16,3 0-11 0,2-2 14 0,1-4-17 15,2-1 5-15,-3-2-2 0,1-2-18 16,-3 0 3-16,4-4-6 0,0-1 1 0,-2-2 1 15,-3-3-11-15,2-1-2 0,-1-3-2 16,-3 1-12-16,2-4 6 0,-4 1-2 0,1-2-1 0,-1-1 5 16,-1 0-6-16,-2-1-1 0,-1 3 3 15,-1-3-10-15,-4 4-3 0,-2-3 0 0,-1 6-1 16,-1 2-3-16,-3 2-3 0,1 2-1 0,-3 4 0 16,1 2-4-16,-2 3-2 0,-4 5-2 0,2 4-1 15,-2 1-2-15,0 8-22 0,-1-2-16 0,-1 5-4 16,3 1-29-16,-2 2-118 0,5-1-114 15,1-1 115-15,2 1 193 0,2-5-175 0</inkml:trace>
  <inkml:trace contextRef="#ctx0" brushRef="#br3" timeOffset="97602.93">6981 4211 424 0,'8'3'174'0,"3"2"-23"16,2 1-6-16,0 0 18 0,5 1-106 0,2 3-8 15,3 3 1-15,4-1-3 0,4 3-10 0,2 5-8 16,3 2-4-16,4 2-4 0,6 6 3 0,5 5 5 15,4 2-4-15,6 2 14 0,0-2 1 0,6 8-2 16,3-1 17-16,3-3-3 0,6 4 1 16,0 6 1-16,1-1-6 0,5 8-7 0,3 5-3 15,5 0-1-15,0 1-10 0,1 7 2 0,2 0-1 16,3 6-1-16,5 1 0 0,-1-1-1 0,2 1 0 16,0 0 3-16,0 6-3 0,6 0-1 0,-3 2-1 15,1 0 0-15,-2-1 0 0,2 1-4 16,1 0-1-16,-3 0 0 0,0 1-3 0,0-1-3 15,-4-3-1-15,3-3-1 0,-5-2-3 0,-2-1 0 16,-4-4-2-16,0 4 1 0,-4-8-2 0,-4-1 0 16,-3-2-1-16,-8-7 1 0,-2 2 0 0,-5-6 0 15,-3-5-1-15,-8-10 0 0,-4-3 0 0,-6-7 1 16,-6-5 0-16,-4-4 0 0,-4-9 0 16,-7-1 1-16,-5-5 0 0,-6-1 1 0,-5-5 0 0,-5-1 5 15,-5-4 0-15,-4-1 0 0,-3-3 3 0,-8-2-1 16,-2-2-1-16,-5 0 2 15,-1-3-5-15,-3 3-3 0,-1-2 0 0,0 2 0 0,-1 2-4 16,0-1 0-16,2 2-1 0,1 2 1 0,1 3-1 16,2-3 0-16,1 6-1 0,1-6 1 15,3 5-2-15,2 3 0 0,2-2 0 0,2 0 0 16,-2 1-2-16,6 1-1 0,2 0-1 0,2 5-1 16,0-3-1-16,5 5-1 0,3-2 0 0,3 4-1 15,3 2-1-15,3 0 3 0,1 0 1 16,5 2 0-16,1 0 4 0,3 1 1 0,4 2 0 0,2-4 2 15,5 6 3-15,-2-2-1 0,5-4 0 0,0-1 0 16,1 1 0-16,-2-2 1 0,0-5 0 0,-1-1 1 16,-4-4 1-16,-1-5 1 0,-1-3 0 15,-4-3-1-15,-1-3 1 0,-2-6-3 0,-4 1 1 16,-4-4-1-16,-3-3-3 0,-5-2-5 0,-5 0-11 16,-6-2 0-16,-6-4-13 0,-7-1-57 0,-4-4-30 15,-6 0-10-15,-1-3-73 0,-9 2 3 16,-4-3-53-16</inkml:trace>
  <inkml:trace contextRef="#ctx0" brushRef="#br3" timeOffset="98533.73">6752 4538 646 0,'29'51'44'0,"0"-1"-14"15,2 2-26-15,0 6 112 0,5 5-106 0,2 4 20 16,2 2 10-16,4 4 1 0,0 1 28 0,3 7 22 15,1 4-3-15,3 4-2 0,1-3 21 0,1 2-31 16,1 0 1-16,0 4 1 0,3 2-35 16,1 0 3-16,3 2-4 0,0-5-2 0,2 3 3 15,1 0-4-15,3 4 0 0,1 2 1 0,1-1-5 16,0 0 1-16,1 0-2 0,1-1 0 16,0 7-1-16,2-1 1 0,-1-1-2 0,-1 1 1 15,1-3-2-15,2 9-8 0,1 0 0 0,1 1-1 16,0-4-9-16,-1 3-2 0,-1 2-3 0,2 2 1 15,1-4-3-15,-2-4-1 0,1 0 1 0,-2 5-1 16,0-1 1-16,-2-4 4 0,0-4 2 0,-2 0-1 16,2 5 6-16,-3 1 1 0,-2-4 1 0,-2-8 0 15,-2 2 2-15,-4 4-4 0,0-1-1 0,-2-8 0 16,-3-3-4-16,1-8-2 0,-5 1-1 0,-2-2 0 16,0 1-2-16,3-8-2 0,-3-1 1 15,-5-7 0-15,-2-3-1 0,-4-6 1 0,-2-4 0 16,-5-7-1-16,-1-7 1 0,-7-6 1 0,-2-5-1 15,-3-2 1-15,-1-2 1 0,-5-7-3 0,-2 1-1 16,-4-7 2-16,-2-5-2 0,-3-6 3 16,0 0-2-16,-9-2-3 0,-1-7 4 0,-5-3-3 15,-1-2 0-15,-3-1 1 0,1-3-4 0,-7 2 2 16,0-4-1-16,-2 1 1 0,0 3 0 0,-1 0 1 16,1 2 0-16,0-1 0 0,-4 2 0 0,6 2 1 15,0 1-2-15,4 4 2 0,2 0-1 0,3 4 0 16,1-1 1-16,2 3-1 0,5 3 2 0,2 0-5 15,3 3 0-15,3 2 0 0,1 3-4 0,8 1-1 16,1 2 0-16,6 2-1 0,2 1 0 0,6 3 1 16,2 2 1-16,7 4 0 0,0 2 2 0,3 0 0 15,1 2 2-15,3 4 0 0,2-5 0 16,0 2 2-16,1 0 3 0,-1-9-1 0,2 0 3 16,2-6 2-16,-1-2 2 0,1-5-1 15,0-2 3-15,-4-7-1 0,0-5-2 0,-5-1 2 16,-3-5-3-16,-4-5-1 0,-3-3-2 0,-6-3-1 15,-3-6-2-15,-4-1-3 0,-5 0-13 0,-6-3-4 16,-3-2-10-16,-5 4-76 0,-8-7-35 0,-8-3-18 16,-4-3-96-16,-9-9 5 0,-6-5-71 0</inkml:trace>
  <inkml:trace contextRef="#ctx0" brushRef="#br3" timeOffset="99802.65">6956 4610 675 0,'1'4'114'0,"0"0"-112"15,-1 5 101-15,2 0 57 0,1 3-83 0,1 2 35 16,1 3-36-16,1 1 10 0,3 8 2 16,-2-1-40-16,3 10 2 0,1 4-7 0,0 8-1 15,4 2 0-15,1 7-8 0,0 1-1 0,1 1 0 16,4 2-10-16,-1 7 3 0,2 3 0 0,3 5 0 15,0-1 2-15,-1 4-2 0,5 3 1 0,3 11 1 16,-1 5-3-16,6-2-1 0,0-2-2 0,5-1 1 16,0 6-3-16,1 8 1 0,4 2 0 0,4-5 1 15,1-2 1-15,3 3-2 0,0 4 0 16,4 4 1-16,3-2-2 0,2-5-3 0,0 5 0 16,0 1-1-16,3 2-3 0,2 3-2 0,-1-7 0 15,1 3-1-15,-1 4-2 0,2 5 0 0,1-2 0 16,0-1 1-16,1-1 0 0,-1 7 5 0,2 0-2 15,-1 1 1-15,-3-3 3 0,2 7-1 16,0-1 0-16,-1-1 1 0,0-2-3 0,-1 3-1 16,0-1-2-16,-2 1 1 0,0-2-3 0,1 0 0 15,-1 2 0-15,0-2 0 0,0 0 0 0,-2-3 0 16,0 4 1-16,1 0 1 0,-3-2 0 0,0-6 1 16,0 6 0-16,-2 0-1 0,0-6 1 0,-2 1 1 15,-1-4-2-15,1 4 0 0,-2 1 0 0,-2-7-2 16,-3-3-1-16,-1 4 1 0,-1 4-2 0,1-6 0 15,-3-3 0-15,-1-3 0 0,0 4 0 0,0 1-1 16,-2-3 1-16,-1-15 1 0,-4 0-2 0,-1 3 0 16,-2-2 0-16,-4-4-1 0,-1-9 0 15,-2-7-1-15,-2-2 0 0,-2-2 0 0,0 1 0 16,0-9-1-16,-4-1 1 0,-1-6 1 0,-3-3 0 16,-3-1-1-16,-1-2 1 0,-3-6 0 15,-1-3 1-15,-3-8-1 0,-3-8 1 0,-3-4-1 16,-1-7 1-16,-2 0-2 0,-3-4-2 0,-4-6 2 15,0 1-3-15,-3-5-2 0,-2-4-2 0,-3-2 0 16,0-3-1-16,-4-1-1 0,1-1 1 0,-2-4-1 16,-1 0 1-16,-2-4 1 0,1-2 2 0,0-4-1 15,-2 0 3-15,1-3 0 0,-3-2 0 0,1-2 1 16,0 1 1-16,1 4 0 0,-2-1-1 16,3 2 0-16,0 5 1 0,1 4 0 0,3 0-1 15,0 3 1-15,4 3 0 0,1 1 0 0,3 3 1 16,0 2-1-16,3 1 2 0,3 1-1 15,1 2-1-15,2 1 1 0,3 1-2 0,1 3-1 0,0 1-2 16,5 2 1-16,1 3-4 0,3 1 1 16,1 4 0-16,3 4 1 0,3 1 1 0,1 3 0 15,3 3 0-15,2 7 0 0,3-2 1 0,1 2-1 16,1-1 0-16,0 0 0 0,0 1 0 0,2-3 1 16,-2 0 0-16,0-4 0 0,-1 2 0 0,1-2 1 15,-1 1 0-15,1 2 0 0,0 3 0 0,0-4 0 16,1 3 0-16,-3 0 0 0,3-3 0 0,-5-2 0 15,0 0-1-15,0-7 1 0,-2-2 0 0,-2-6-3 16,0-1 0-16,-3-10 1 0,-1 0-3 0,-2-11 3 16,1-4 1-16,-4-5-2 0,-2-7 4 15,1-3 3-15,-3-3 2 0,2 0 1 0,-2-2 3 0,-1 3 5 16,-2-1 1-16,2 6 0 16,-2-2 5-16,1 3-1 0,-2 2 0 0,-1-2 0 15,-1 0-2-15,0-1-6 0,3 0 0 0,-3-2 0 16,0 0-7-16,0 2-1 0,0 1-1 0,1-3 1 15,-1 6-3-15,1 2 1 0,-1 4-1 0,0-1 0 16,1 5 0-16,-1 2-10 0,-2 1-12 0,1 1-2 16,-1 2-17-16,1 1-64 0,0 1-36 0,0 0-13 15,1 1-84-15,0 4 5 0,0 0-60 0</inkml:trace>
  <inkml:trace contextRef="#ctx0" brushRef="#br3" timeOffset="106643.82">12447 2504 420 0,'-18'-5'181'0,"-1"1"-34"16,1 5-6-16,-1 2 30 0,1 3-102 0,-1 5-12 15,1 4 7-15,1 6-14 0,-1 4 5 0,2 5 2 16,-1 4-18-16,0 3 6 0,1 5-5 0,-3 5 2 16,4 6 3-16,3 7-15 0,0 3-3 0,-1 7 1 15,5 6-17-15,4 6-1 0,0 3-3 16,4 5-1-16,4-2-2 0,2-2 2 0,5 2 0 15,4-5 0-15,1-2 1 0,4-2 2 0,1-2 3 16,6-7 0-16,1-1 3 0,6-4 7 0,0-5-2 16,4-6 1-16,6-4 5 0,4-4 0 0,1-4-1 15,4-6 2-15,1-3-3 0,6-1-2 16,0-6-1-16,4-4 1 0,0-2-3 0,4-8-3 16,0 0-1-16,0-9-1 0,-3-3-4 0,2-3-1 15,0-9 0-15,-3-1-1 0,0-7-1 0,-2-5-1 16,-2-3-1-16,2-6 3 0,-1-3-2 0,-5-5 0 15,1-8 1-15,-3-4 0 0,-2-3 0 0,-3-3 1 16,-1-3 1-16,-5 0-2 0,-1-3 3 0,-2 0 0 16,-6-1 3-16,-4-1-2 0,-5 1 4 15,-4-3 2-15,-6 3 3 0,-6-3-1 0,-1-1 5 0,-6-1 3 16,-2 1-3-16,-6-1 2 0,-3 1 0 16,-4 3-2-16,-4 0-2 0,-4 1 2 0,-4 3-6 15,-3 3-1-15,-4 0-1 0,-5 4 2 0,-2 2-3 16,-1 1-1-16,-4 0 0 0,-1 5 1 0,-2 1-1 15,-4 2 5-15,-2 6-2 0,0 1 1 16,-4 4 2-16,-2 3 1 0,-1 1 0 0,-1 2-1 16,1 6-1-16,-3 3-5 0,1 3 0 0,-2 7 0 15,0 1-7-15,1 8-2 0,-1 1-2 0,2 10 0 16,0 0-3-16,4 5 0 0,2 1-3 0,3 7-2 16,2 4-1-16,5-1-4 0,3 6 0 0,1 5-1 15,5 3-4-15,6 4 1 0,4 6-4 0,6 0-8 16,4 3-2-16,6-2-71 0,4 2-25 15,7 2-14-15,1-2-87 0,9-1 6 0,3-1-65 16</inkml:trace>
  <inkml:trace contextRef="#ctx0" brushRef="#br3" timeOffset="108444.42">12964 2983 450 0,'-1'-10'217'0,"-1"1"-18"0,0 2-5 0,-3-2 10 15,2 3-116-15,-2 1-9 0,-3 0-4 16,-1 4-7-16,1 1-19 0,-2 1-8 0,0 3-8 16,1 1-3-16,-3 3 0 0,1 6 3 0,-1 1-6 15,2 2 0-15,-2 6-2 0,3 3-1 0,-1 4-1 16,4 2-3-16,-1 0-1 0,1 1 1 0,1 1-5 16,2-1-4-16,1-2-2 0,0 0 0 15,2-4-5-15,0-4-3 0,5 1-1 0,2-6 1 16,2-1-2-16,1-4-1 0,3-5 1 0,0 0-2 15,1-7 1-15,-1-2 1 0,2-3-1 0,1-3 0 16,0-4 0-16,0-5 2 0,0-2 0 0,-1-3 1 16,0 0 1-16,0-1 1 0,-2-1 2 0,-2-2 1 15,0 0 0-15,-3 2 8 0,-1-1 0 0,-3-3-1 16,-2 1 6-16,0 2-2 0,-2-1 2 16,-2 2 4-16,0 0-5 0,-2 5 5 0,2 2-2 15,-1 5 1-15,0 0 3 0,0 6-7 0,3 5-2 16,0 0 1-16,-7 7-9 0,6 5-3 0,-2 4-1 15,2 5-4-15,0 3 0 0,1 4-1 0,0 2 0 16,0 1 0-16,0 0 0 0,1 1-1 16,1-3-2-16,2 1-12 0,1-2-3 0,0 1-73 15,2-5-34-15,2 0-10 0,0-1-95 0,0-4 3 16,3-1-64-16</inkml:trace>
  <inkml:trace contextRef="#ctx0" brushRef="#br3" timeOffset="108767.72">13244 3272 682 0,'3'23'75'0,"-3"0"13"0,-1-1 1 16,1 1-5-16,0 1-19 0,1 0 10 15,1-1-3-15,1-2 19 0,0-1-13 0,5 0-12 16,1-7 20-16,-1-2-13 0,3-1 8 0,2-5 6 15,0-3-17-15,3-3-1 0,0-4-2 0,0-3 0 16,2-3-2-16,0-3-2 0,-1-3-4 0,-2-2 1 16,-1-2-5-16,-1-1-6 0,-2 0-3 0,-2-2 0 15,-4 2-9-15,-3 2-5 0,0-1-2 0,-2 3 1 16,-4 1-7-16,-3 1-3 0,-3 2-4 0,-3 5 2 16,0 3-6-16,-2 1-6 0,-2 3-2 0,-1 4-1 15,0 6-5-15,-1 4-27 0,2 0-18 16,1 6-8-16,0 1-33 0,1 5-165 0,2 2 207 15,-1 5-81-15,1 1 126 0</inkml:trace>
  <inkml:trace contextRef="#ctx0" brushRef="#br3" timeOffset="113639.61">13275 2359 526 0,'0'0'99'0,"0"0"-97"16,0 0 101-16,0 0 31 0,-1 0-36 15,-14 9 20-15,11 1-30 0,1-3 9 0,-1 8 5 16,0-1-39-16,1 3 1 0,1 2-7 0,-2 2 1 16,0 1-2-16,3 2-15 0,-3 1-4 0,0 0 2 15,3 2-17-15,-2-1-6 0,2 0-4 0,-1-4-1 16,2 0-6-16,-3-1-8 0,2 0-23 0,1-4-9 15,0 1-20-15,0-5-168 0,1 0 194 0,2 0-67 16,-2-1 97-16</inkml:trace>
  <inkml:trace contextRef="#ctx0" brushRef="#br3" timeOffset="114034.34">13346 2491 582 0,'3'-3'110'0,"2"3"-107"0,0 0 82 16,0 0 13-16,2 0-18 0,0 0 10 0,0 1-8 15,2 3-3-15,-3-1-15 0,2 5-11 0,0-2-16 16,-1 3 1-16,1 2 7 0,-2 0-23 0,0 4-2 16,-4-2-9-16,1 3 2 0,-2-1-6 0,-1 2-1 15,-4-3 0-15,0 1 1 0,-1 0-2 0,-2-1-1 16,1-3 1-16,-1 1 0 0,-1-1-1 0,2-4-1 15,1 2 1-15,0-2 0 16,2-3-1-16,-1-1 7 0,0-3 3 0,4 0-2 0,0 0 9 16,0 0 5-16,0 0 3 0,0 0 2 0,0 0 6 15,0 0 2-15,0 0-2 0,0 0 3 16,2 0 0-16,-1 0-4 0,21-2-2 0,-17 0 1 16,4 2-7-16,-1 0-7 0,2 2-1 0,-3-2-1 15,1 0-8-15,-1 0-1 0,-1 0-2 0,3 2-1 16,-3-2-2-16,-1 3-13 0,0-2-35 0,1-1-17 15,-2 0-33-15,1 1 3 0,1 1-48 0</inkml:trace>
  <inkml:trace contextRef="#ctx0" brushRef="#br3" timeOffset="114305.82">13502 2447 930 0,'0'0'150'0,"0"0"-147"0,1 0 97 15,1 1 13-15,16 15-16 0,-10-8 19 0,-1 2-4 16,0-3-14-16,2 4-15 0,-2 1-5 0,3 3-9 16,-1 1 1-16,0 3 5 0,-1-3-15 0,1 2-8 15,0 5-5-15,-2-5-1 0,0 2-11 16,-1-2-8-16,-2 0-1 0,-1-1 0 0,-1 0-10 0,-1 0-2 15,-1-1-2-15,-1-2 1 0,-1 1-4 16,-2-2-2-16,0 0-1 0,-1-1-1 0,0-2-2 16,0-1-82-16,-1-4-67 0,1 2-59 15,0-1-117-15,0 0 10 0,1 0-148 0</inkml:trace>
  <inkml:trace contextRef="#ctx0" brushRef="#br3" timeOffset="115255.59">14637 4132 380 0,'23'21'121'0,"4"0"-12"16,0 4-2-16,1-2 10 0,-1 1-76 0,3 2-3 16,2 3 3-16,4-1 32 0,-2 4-15 0,-2 2-11 15,5 3 31-15,4 5-20 0,-1 3 6 0,5 3 9 16,1 1-27-16,1 3 1 0,0-2-5 0,2 3-2 15,0 3-1-15,2 1-5 0,2-1 1 0,0 1 4 16,0 1-8-16,4 4-4 0,0-3-4 0,3 3 1 16,1 3-7-16,-1-1-2 0,3 3-2 15,1 1 0-15,0 0-4 0,-1 2 1 0,4 3 3 16,-3-2-2-16,3 3 2 0,0 2 2 0,2 0-1 16,1-1 0-16,-1 2 1 0,2 1-3 15,0-1-3-15,0 2 2 0,1-1-6 0,-1-1 8 16,1-1 1-16,-2 1-2 0,2-3 8 0,-4 2-4 15,1 2 2-15,-2-3 5 0,1 0-7 0,-1-1 0 16,-3-2-3-16,0-2 1 0,0 2-2 0,-4-3-1 16,-1-4-1-16,-2 1 0 0,1-6-1 0,-5-1-2 15,1 1 0-15,-3-7 0 0,-2-4-2 0,0 0 1 16,-1-7 0-16,-2-2-1 0,-3-3 0 0,-5-3 3 16,-2-3-1-16,-2-3 1 0,-4 0 1 0,-4-7-2 15,-2-4-2-15,-3-4-7 0,-3-1-6 0,-1-6-91 16,-3-3-46-16,-4-1-24 0,-1-4-119 0,-2 0 7 15,-2-1-98-15</inkml:trace>
  <inkml:trace contextRef="#ctx0" brushRef="#br3" timeOffset="115621.18">18232 8051 1084 0,'15'11'76'0,"-1"1"6"0,3 2-44 0,2-2 89 15,0 4-49-15,1-3-30 0,2 3 13 0,-1 1 21 16,2-4-44-16,-3 3 13 0,3 0-10 16,-2-1-2-16,0 0 10 0,1 0-6 0,0-3 2 15,0-1 2-15,0-2-8 0,3 0 7 16,-3-2 2-16,1-3 0 0,-1-3 7 0,-2-1 1 15,-1-4 0-15,0-3-3 0,-3-1 0 0,0-6-9 16,-3-2 1-16,1-4 7 0,-2-2-19 0,-1-3-4 16,-1-1 0-16,-1-1 1 0,-3-1-4 0,-2-1-4 15,-1 3-2-15,-3 3 0 0,0-1-4 0,-3 2-1 16,-2 2-3-16,-3 3 1 0,1 1-2 0,-2 6-3 16,0-1-3-16,0 1 1 0,-1 3-3 0,0 3-8 15,2 0-18-15,0 2-5 0,2 2-18 0,2 1-109 16,4-1-93-16,0 0 101 0,0 0 150 0,0 0-148 15</inkml:trace>
  <inkml:trace contextRef="#ctx0" brushRef="#br3" timeOffset="168120.5">13054 2332 181 0,'2'-7'-4'0,"-2"1"32"15,1 0 7-15,0 1-24 0,0-2 86 0,1 4-4 16,0-2-1-16,-2 5 3 0,0 0-4 0,0 0-2 16,0 0 0-16,1 0-18 0,12 11-2 0,-10 1 3 15,2 4-22-15,1 4-10 0,-1 4-7 0,2 4-4 16,-1 4-11-16,-1 1-5 0,1 2-2 16,-1 1 0-16,-2 1-6 0,1-2 0 0,0 1-5 15,-3-3-12-15,2 0-4 0,-2-4-139 0,0 0 144 16,0-2-39-16,-1-3 51 0</inkml:trace>
  <inkml:trace contextRef="#ctx0" brushRef="#br3" timeOffset="168647.61">13054 2221 374 0,'0'0'25'0,"0"0"76"0,0 0-98 0,2 0 160 16,-1 0-94-16,0 0-30 0,0 2 0 0,30 9 15 15,-21-10-41-15,1 0 7 0,1 2-7 0,1 0-3 16,2-3 6-16,1 0-4 0,0 0 0 0,1-3 4 15,-1 1-8-15,3 1 0 0,-3-4-1 0,3 1 1 16,0 1-1-16,-1-2 4 0,2 1-1 0,-1 0 0 16,2 2 3-16,-3-7-3 0,4 6-1 0,-1-2 1 15,-2 1-5-15,0 2 1 0,-1-3 0 0,-1 3 0 16,-1 0 1-16,-2 1 13 0,-1 2-3 16,-3 1-1-16,0 3 10 0,-1-2-7 0,-1 3 0 15,-2 0 5-15,1 3-12 0,-1-2-3 0,0 2-1 16,0 1 0-16,0 1-3 0,0 0 0 0,2 0 1 15,-2 3-1-15,0-1 2 0,2 3 3 16,-2-1-1-16,1 3 1 0,-1-2 3 0,3 4 2 16,-3-1-1-16,1 0 0 0,1 1 0 0,-2 2-1 15,0 1 1-15,2-2 1 0,0 2-2 0,-2-1 3 16,-1-1 2-16,2 4-1 0,-1 0 3 0,-1-2-1 16,1 0-1-16,-4 2 1 0,-2-1-3 0,0 0-4 15,0 1-2-15,0 0 1 0,0-6-5 16,-2 2-4-16,-1 0-1 0,2-1-9 0,1-1-4 0,-1-2-79 15,0-2-26-15,-3-3-17 0,1 0-94 16,1-2 6-16,-3-1-69 0</inkml:trace>
  <inkml:trace contextRef="#ctx0" brushRef="#br3" timeOffset="168964.44">13209 2864 792 0,'13'-2'101'16,"3"-1"9"-16,0 1 0 0,0-3-35 0,5 1-6 15,1 0 21-15,2 1-47 0,2-1 8 16,1 1-15-16,0-1-10 0,3 1 7 0,-1 1-8 16,0 0 1-16,2-1 6 0,-3 0-14 0,0 1-5 15,1-1-1-15,-2 3 0 0,0-1-6 0,-2-1-1 16,-1 0-1-16,-3 0-1 0,-2 2-1 0,-1 0-139 16,-3 0 131-16,1 1-30 0,-1 4 36 0</inkml:trace>
  <inkml:trace contextRef="#ctx0" brushRef="#br3" timeOffset="170971.16">8473 3124 516 0,'-2'-9'80'15,"1"5"-79"-15,1 0 74 0,0 4 37 0,0 0-44 16,0 0 16-16,-11 8-35 0,6 1 7 0,0 4 10 16,1 4-42-16,-1 4 19 0,-1 1-9 0,1 4-6 15,0 5 17-15,0 3-8 0,0 2 3 0,2 4 6 16,0 2-15-16,2 5-1 0,0-1-2 0,1 3-1 16,1 0-2-16,0-3 0 0,3-1-2 0,1 0 1 15,0-5-2-15,1 1-5 0,1-3 0 16,3-1 0-16,0-3-7 0,1 0-1 0,1-3-2 15,3-1 1-15,-1-6-3 0,3-1 1 0,-1-2 2 16,0-8-2-16,-1-1 2 0,2-2 4 0,0-4 2 16,1-1 0-16,0-5 5 0,-2 0 12 0,0-7-3 15,0-3 0-15,2-2 10 0,-4-4-8 16,0-3 6-16,0-3-2 0,-2-3-8 0,0-1-3 16,-1-2-1-16,-1 0 1 0,0-2-3 0,-1-2 1 15,-2 1-3-15,-1-2 2 0,-2-2 1 0,-2-3-3 16,0 0-2-16,-2-2 3 0,0 0-5 0,-3-1-1 15,1 0-1-15,-1 0-2 0,0 2 0 0,-2 2 3 16,0 1 2-16,-1 5-2 0,1 1 4 0,-2 5-1 16,0-1 0-16,0 5 1 0,-2 0-3 0,-1 2-1 15,3 5-2-15,-2 1-1 0,-1-1-3 0,0 2 0 16,2 4-1-16,-1-2 0 0,-1 3-2 0,3 2-2 16,-2 0 0-16,1 1 2 0,-4 1-4 15,5 3 2-15,0 0-2 0,-2 3 0 0,2-1-1 16,-2 3-2-16,0-3 1 0,3 3 0 0,0 1-3 15,0-3 1-15,-2 5 2 0,2-3-1 16,-1 1 1-16,2 1-1 0,0 1 0 0,-1 2 1 16,0-1-1-16,-1 4 6 0,0-2-1 0,2 0-1 15,-1 4 7-15,0-2-6 0,0 5 2 0,-2-2 3 16,2 2-7-16,-1-2 0 0,2 4 0 0,-1 0 2 16,1-4 0-16,0 2 5 0,2 0-2 15,1-1 0-15,1-1 4 0,1-1-4 0,2-1 2 0,2-1-1 16,1-1-4-16,2-1 1 0,0 0 2 15,3-1-1-15,3-2 2 0,0-1 1 0,1-2 0 16,2 0 1-16,2-1 0 0,3-3-1 0,-1-1-1 16,0-1 1-16,-3-3-2 0,2-2-1 0,0-2 2 15,1-2-2-15,-3-1 2 0,1-1-2 0,0 0-9 16,1-3-9-16,2 0-8 0,0 1-180 16,-2 1 185-16,1 1-50 0,-1-2 68 0</inkml:trace>
  <inkml:trace contextRef="#ctx0" brushRef="#br3" timeOffset="172705.89">16522 4442 532 0,'-4'-2'257'0,"0"-2"-63"0,0 4-11 16,2 0 65-16,-2 4-179 0,0-1-24 15,1 5 30-15,-1 3-32 0,0 2 6 0,0 8 6 16,2-1-39-16,1 6 15 0,-3 0-6 0,2 5-4 16,-2-2 13-16,1 6-9 0,1 3 3 0,1-1 6 15,0 3-14-15,1 2 1 0,0 0-3 16,1 2 1-16,2-2-2 0,2-1-3 0,0-2-1 0,4-2 2 15,1-1-7-15,1-3-1 0,2-4-2 16,1-2 2-16,2-4-4 0,1-3 2 0,2-2-1 16,-1-4 0-16,1 0 1 0,1-1-1 0,-1-4 1 15,1-2 0-15,0 1-1 0,0-6 3 0,-1 0 0 16,0 0 1-16,1-2 2 0,-3-5 8 16,1-3 1-16,-2 0-1 0,2-3 9 0,-2-3-4 0,-3-1 2 15,1-4 2-15,-1-4-4 0,0-1-4 16,-1-2 0-16,0-3 0 0,1 0-5 0,-2-6 0 15,0 1 0-15,0-1 0 0,-4-4-2 0,1 3-1 16,-3 0 0-16,-3 2 0 0,1-1-1 0,-4 0-1 16,-2 2-3-16,-3 0 2 0,0 1-3 0,-3 0 0 15,-1-3-1-15,0 6 0 0,0-5-2 0,1 5 0 16,-1 1 1-16,0 1-1 0,0 3 0 0,1 3-1 16,-2 0 1-16,-1 2 0 0,-2 1-1 0,0 4 1 15,-2 1 0-15,-2 0-1 0,-2 2 0 16,1 0-1-16,-1 6 0 0,2 1 1 0,-2 1-1 0,2 3-1 15,0-2-1-15,-1 4 2 0,3-1-2 0,0 3 1 16,-1 2-1-16,1-3 0 0,0 6 0 16,1-2 0-16,2 2-1 0,-2-1 1 0,1 1 0 15,2 2-1-15,0 1 1 0,2-4-1 16,1 3 1-16,2 0 0 0,1 1-1 0,1 2 1 16,0-1 1-16,2-2-2 0,2 1 1 0,0 2 0 15,0 1 0-15,1 2 0 0,1-2 0 0,1 2 0 16,2-1 0-16,3 0 0 0,3 1 0 0,3-1 0 15,0 0 1-15,3-3 1 0,3 0 0 0,2 1-1 16,2-3 1-16,-1-1 0 0,3 0 1 0,0-2-1 16,-1-3 0-16,5-1 0 0,-2-2-1 0,1-2 0 15,1-5 0-15,-1-1-22 0,0-4-39 16,2-2-17-16,0-4-43 0,0-3 3 0,0 0-57 16</inkml:trace>
  <inkml:trace contextRef="#ctx0" brushRef="#br3" timeOffset="173994.13">8883 2591 457 0,'0'-3'31'0,"0"0"55"0,0 3-44 15,0 0 56-15,0 0 3 0,0 0-20 16,0 0 5-16,0 0 1 0,0 0-24 0,0 0 9 16,-12 14-5-16,9-4-2 0,1 0 7 0,-1 2-2 15,0 4 2-15,1 1-1 0,0 4-5 0,-2-1-17 16,3 3-2-16,0 6 4 0,0-1-22 0,-1 2-8 16,2 1-5-16,-1-2-1 0,1 2-8 0,0 0-4 15,1-3-1-15,2-3-9 0,-1-2-5 0,2-2-105 16,0-2-67-16,1-3 85 0,2-4 101 0,-1-6-101 15</inkml:trace>
  <inkml:trace contextRef="#ctx0" brushRef="#br3" timeOffset="174621.49">8978 2853 458 0,'0'0'90'0,"0"0"11"0,0 0 0 16,1 0-17-16,1 0-14 0,-1-1 10 0,0 0-21 0,0-1 1 16,28-24-9-16,-24 19-11 0,-1-2 3 15,1 1-7-15,2-2 0 0,-2-1 7 16,-1 0-10-16,3-2-1 0,-1 1-5 0,1-3-1 16,-1 3-2-16,-1-1-3 0,1 0 0 0,1 2 0 15,-2 0-4-15,-2 1-1 0,0 4-1 0,-2-2 1 16,1 6-2-16,-2 2-2 0,0 0-2 0,0 0 1 15,0 0-2-15,0 0-3 0,0 0 0 0,0 0-1 16,0 13-2-16,0-3-1 0,-1 1 0 0,1 2 0 16,1 3-1-16,-1 1 0 0,-1 0 0 0,2 3 0 15,-1 0-1-15,2 1 0 0,-2-2 1 16,0 1-1-16,0 0 0 0,1 1-1 0,0-3-14 0,-1 1-6 16,0-2-10-16,0-2-84 0,1 0-32 15,-2-3-11-15,1 0-105 0,0-2 5 0,-2 0-66 16</inkml:trace>
  <inkml:trace contextRef="#ctx0" brushRef="#br3" timeOffset="174802.31">9042 3028 508 0,'0'0'136'0,"0"0"-134"0,1 0 123 15,1 0 27-15,-1 0-13 0,0 0-5 0,26-6-34 16,-18 4-8-16,-2-1-7 0,1-1-37 15,0 1-10-15,2-1-7 0,1 3 1 0,-1-4-13 0,0 2-7 16,-1 1-2-16,2 1-2 0,0-3-6 16,-1 3-16-16,1-2-39 0,-1 2-15 15,0-1-37-15,-2 2 3 0,3-5-51 0</inkml:trace>
  <inkml:trace contextRef="#ctx0" brushRef="#br3" timeOffset="175074.44">9195 2454 770 0,'5'4'148'15,"-2"2"-8"-15,0 1-1 0,2 0 11 0,0 3-82 0,3 1 0 16,-2 1 6-16,2 4-16 0,5 0 2 15,0 3-9-15,0 2-10 0,-1-1 3 0,0 2-2 16,-1 4 3-16,2-2 4 0,-5 1-10 0,0 1-12 16,-1 2 0-16,1 1-14 0,-3 1-3 0,-2 1-4 15,-2 0-9-15,1 2-6 0,-1 0-285 16,-1-1 277-16,1-4-63 0,-1-1 82 0</inkml:trace>
  <inkml:trace contextRef="#ctx0" brushRef="#br3" timeOffset="175973.9">16927 3487 308 0,'-1'-2'118'0,"1"2"11"15,0 0 0-15,0 0-6 0,0 0 0 16,0 0-12-16,0 0 1 0,0 0-15 0,0 0-9 0,4 14-2 15,-4-5-19-15,1 3-5 0,-1 2-3 16,-3 3 2-16,2 1-7 0,1 3-9 0,-1 0-5 16,0 3-1-16,-1 0-10 0,1 0-7 0,-2 0-4 15,3 2-2-15,0-3-8 0,0 1-2 0,0-1-1 16,0-1-1-16,0 0-2 0,0-2-4 0,2 2-22 16,-2-3-9-16,1-1-17 0,-1-5-116 15,1 0-59-15,2-2 82 0,1-1 145 0,4 0-150 16</inkml:trace>
  <inkml:trace contextRef="#ctx0" brushRef="#br3" timeOffset="176433.3">17074 3738 925 0,'2'-3'88'0,"1"2"12"0,1-4 1 0,1 0-31 16,1-1 8-16,1 2 13 0,1-2-35 0,-1 0 17 16,3 3-14-16,0-3-9 0,0 1 15 15,-2 4-18-15,2-3 4 0,-1 2 7 0,-2 2-24 16,2 2-6-16,-3 0-6 0,-1 1-1 0,-1 1-8 15,-3 3-1-15,0 2-3 0,-1 2 1 16,-1 0-3-16,-4 3-1 0,-1-1-2 0,-1 3 2 0,-1 2-3 16,-1-2 0-16,-1 2-1 0,0-3 0 0,2 0-1 15,-1 1 1-15,2-3-1 0,2 0-1 16,0-1 0-16,1-2 1 0,3 0-1 0,0-2 0 16,1-1 0-16,1-1 1 0,3-1 0 0,-1 1 0 15,1-5 1-15,2 2 2 0,0-2 2 0,3 0 0 16,-2-1 3-16,2 0-2 0,1 0 1 0,0-2 2 15,0 0-2-15,-2 0-2 0,1 2-1 0,0-4-2 16,-1 2-2-16,-2-1-15 0,2 1-36 0,-2-2-16 16,-1 0-36-16,1 2 4 0,-2 1-50 0</inkml:trace>
  <inkml:trace contextRef="#ctx0" brushRef="#br3" timeOffset="176668.63">17338 3480 1261 0,'7'7'164'0,"-2"2"-160"0,2 1 90 16,-1 2 18-16,-1-1-33 0,3 4 25 0,1 1-34 0,-3 2-1 15,1 1-5-15,2 1-33 0,0 2 3 0,-1 0-4 16,1 0-1-16,0 1 6 0,-7-3-8 15,3 4-5-15,-1-1-3 0,-2 5-8 0,-2-4-3 16,-2 0-1-16,-3 5 0 0,-1 0-3 0,-1 1-31 16,-2-1-35-16,-3 0-11 0,-2-1-49 0,3 0 3 15,-5-3-53-15</inkml:trace>
  <inkml:trace contextRef="#ctx0" brushRef="#br3" timeOffset="182187.24">5638 3903 420 0,'-11'1'155'0,"3"0"-64"16,3 1 4-16,-2-1 24 0,4 1-122 0,3-2-3 15,0 0-5-15,0 0-53 0,0 0 17 0,13 8 13 16,-2-8 34-16</inkml:trace>
  <inkml:trace contextRef="#ctx0" brushRef="#br3" timeOffset="191070.57">13759 1611 56 0,'5'-9'21'0,"1"0"0"15,-5 1 0-15,4-1 5 0,-4-1 3 0,1-1-1 16,3 2 7-16,-3 0 10 0,3-1 4 0,-3 0 2 16,3 1 10-16,-3 3-1 0,1-3 1 0,1 3 0 15,-4 0-2-15,2 1-7 0,-2 5-4 0,0 0 1 16,0 0-9-16,0 0 0 0,0 0 1 0,0 0-3 16,4 10 1-16,-4 1-4 0,-4 3-3 0,0 3 2 15,-3 3-8-15,-1 3-7 0,0-1-3 0,-2 5-1 16,-2 2-9-16,0-2 0 0,-1 4-1 0,1-3 0 15,0 2-1-15,1-2 0 0,-3 1 1 0,3-4-2 16,1-1 2-16,0-2-2 0,0-2 1 0,2-4 0 16,0 0-2-16,2-4 0 0,0-1 1 15,1-6 0-15,0 1 0 0,1-4 0 0,4-2 3 16,0 0-4-16,0 0 1 0,-7-15-3 0,6 6 0 16,1-2 1-16,0-4-3 0,1 1 2 0,1-2-4 15,1-1 4-15,-1 1 2 0,1-1-1 0,1 0 0 16,-1 0 1-16,1 2-2 0,-2 0 2 0,1 4 0 15,1 0-1-15,-2-2 1 0,-1 7 1 0,1 1-1 16,-1 2 0-16,-1 3 1 0,0 0-1 0,0 0 1 16,0 0 0-16,-3 10-1 0,1-2 3 15,-1 2 2-15,1 4-3 0,-1-1 3 0,1 4-2 16,1-2 0-16,0 4 3 0,1-3-4 0,0 2 5 16,0 0-3-16,1 1 4 0,1 1 3 0,1-4 4 15,-1 3 4-15,1-5-1 0,0 4 7 0,1-5 3 16,1 0 1-16,0-4 0 0,0 1 5 0,2-5 3 15,-1 0-3-15,4-1-1 0,1-2 1 0,2-2-8 16,-1-1 0-16,2-1 1 0,-1-4-11 0,1-1-5 16,1-1-1-16,-4-1 1 0,1-2-6 0,-3-1-1 15,-2-1-3-15,0 0-4 0,2 2-5 16,0-2-148-16,-3 2 145 0,3 1-35 0,2 3 45 0</inkml:trace>
  <inkml:trace contextRef="#ctx0" brushRef="#br3" timeOffset="192664.34">14439 16627 209 0,'7'-24'-32'0,"-1"0"12"0,0 1 2 16,3 2-3-16,0-2 54 0,-3 2-2 0,0-1 15 16,0 2 29-16,0-1 2 0,-3 0 2 0,1 1 31 15,-2 2-5-15,-2-3 0 0,0 1 2 0,-2 4-10 16,0-1-16-16,-3 1-6 0,0 5 2 15,-2 0-23-15,-3 1-15 0,-1 1-7 0,0 4-1 16,-3 1-17-16,-2 4-5 0,0 0-3 0,-2 4-1 16,2 2-5-16,-4 3 0 0,2 3-1 0,-5 2 0 15,2 2-1-15,-1 0 2 0,0 5 1 0,1 1-1 16,-3 3 4-16,4 3 0 0,-3-1-1 0,4 7 0 16,1 0-1-16,2 2-1 0,0 1 0 0,3 4-1 15,0-2 0-15,2-1-2 0,0 2 1 0,2-1 1 16,1-2-1-16,-1 0 1 0,3 4-1 0,1-5 1 15,1 2 0-15,3 3 0 0,0-2 0 0,1 2 0 16,4 0 0-16,1-4 0 0,2 1 1 0,0-4-1 16,3-1 1-16,0-1 0 0,1-4 1 15,3 0 0-15,-2-3 0 0,3 0 1 0,0-1 0 16,2 1 0-16,0-1 0 0,3-2 2 0,2-1-1 16,-1-2 1-16,3 1 0 0,-2-5 3 0,-2 0 0 15,1-4 1-15,0 0 2 0,-2-5 6 0,0-1 1 16,-1-4 1-16,0-1 5 0,1-3 0 15,4-6 2-15,-3-2 2 0,1-3 0 0,2 0 4 0,-2-6 1 16,0-2-2-16,0-2 4 0,0 1-2 16,-4-3 0-16,1-1 4 0,0 0-6 0,-4 1 6 15,1-4-3-15,-1 4-1 0,-1-4 3 0,-3 2-6 16,1-4 2-16,-2-1 2 0,0-2-8 0,-2 1 1 16,-1-1 0-16,-1-1 0 0,-1-1 1 0,0 2 1 15,-3 1-1-15,0 5-1 0,-1-2 0 0,-1 1-3 16,-2 2-1-16,1 2 1 0,-3 0-5 0,-1 0 0 15,1 0 0-15,-3 0 0 0,1-2-1 0,-2 1-3 16,1 0-1-16,-2-1 2 0,0 2-6 0,1 1 0 16,-2-1-1-16,-1 2 0 0,2 1-2 0,-2 3 0 15,1 2 0-15,-1-1 0 0,0 4 0 16,1-1 1-16,0 3-1 0,0-1-1 0,0 3 1 0,1 1-2 16,0-1-1-16,0 1-1 0,0 0-1 15,0 3-2-15,2-4 0 0,-3 5 0 0,3-1-1 16,0 0 0-16,-1 1 0 0,2 1 0 0,0 1 0 15,1-1 1-15,3 4-1 0,0-1-8 0,3 2 0 16,0 0-114-16,0 0-66 0,0 0-68 16,0 0-150-16,1 11 11 0,3-5-167 0</inkml:trace>
  <inkml:trace contextRef="#ctx0" brushRef="#br3" timeOffset="197882.47">5503 2816 437 0,'-5'7'30'0,"0"3"39"0,1 3-31 16,0-2 52-16,1 3-5 0,0 6-17 0,1-1 5 16,-1 2 8-16,3 1-22 0,-1 3-2 0,1 0-6 15,2-1-3-15,2-2-3 0,1-2-8 0,2-2-1 16,3 1 0-16,0-4-10 0,3-4 4 16,0-1 1-16,-1-4-1 0,3-1 5 0,3-5 4 15,-4 0 2-15,0-6 2 0,1-4 4 0,0-4 4 16,-2-2-1-16,2-4 0 0,0-2 2 0,-4-1-3 15,1-2 0-15,-2-3 2 0,0 2-6 0,-5 0-4 16,1-1-3-16,-2 2 0 0,-3 0-5 0,-1 3-5 16,-3 1-4-16,-1 3-2 0,-4-1-5 0,-1 4-7 15,-2-1 0-15,1 5-1 0,-3 1-7 0,2 5-5 16,-2 2-1-16,0 4-2 0,2 3-6 0,-2 6 0 16,2 4-1-16,-2 4 0 0,2 0 1 0,0 8 5 15,-1-3-1-15,4 6 0 0,-1-1 6 16,4 1-35-16,0-1-18 0,4-1-2 0,2 1-44 0,2-3-98 15,3-3-58-15,1-4 65 0,3-1 195 16,3-7-169-16</inkml:trace>
  <inkml:trace contextRef="#ctx0" brushRef="#br3" timeOffset="198097.86">5822 2847 745 0,'0'0'34'0,"0"0"121"0,0 0-73 0,0 0 81 0,-9 11-51 16,8 0-24-16,1 1 20 0,-1 4-64 16,1 2 0-16,0 4-13 0,0 0-6 0,0 0-3 15,2 2-14-15,2-2-1 0,1 0 0 0,3-3-1 16,-1 0 0-16,4 0-1 0,0-6-16 0,3 0-5 16,-2-3-11-16,2-3-73 0,-1-2-16 0,1 0-3 15,-2-5-85-15,0-1 3 0,-2-2-38 0</inkml:trace>
  <inkml:trace contextRef="#ctx0" brushRef="#br3" timeOffset="198341.06">6007 3096 643 0,'-4'16'44'0,"3"-1"65"0,2 0-60 0,3 1 103 16,-4-1-32-16,4-1-28 0,2-1 7 0,3-2 1 15,-1 0-28-15,3-1 15 0,-3-8-3 16,2 3-4-16,2-1 16 0,0-3-5 0,1-2 0 15,-2-4 2-15,1 0-9 0,-1-5-12 0,3 3-5 16,-3-6 4-16,-2-1-18 0,-2 0-11 0,-1-3-4 16,-1 1-1-16,-2-2-13 0,-3 2-6 15,0 0-2-15,-4 3-2 0,0 0-6 0,-2 5-4 16,1 2-3-16,-2 4 0 0,-2 2-5 0,2 5-43 16,-1 5-41-16,-2 6-19 0,0 3-63 0,-1 8 6 15,-3 5-70-15</inkml:trace>
  <inkml:trace contextRef="#ctx0" brushRef="#br3" timeOffset="198964.87">5373 6379 917 0,'-10'32'67'0,"4"0"1"15,-1-6 0-15,0 4-2 0,2-3-11 16,3 0 2-16,1-5-7 0,1-2 2 0,3-2 0 0,2-4-2 16,2-3 1-16,2-5 7 0,1-1 0 15,3-5 3-15,0-5 3 0,2-2-3 0,2-5 1 0,1-7 0 16,0 3-5-16,-2-7-2 0,0-2-1 16,-4-1 1-16,1 0-3 0,-3 1-8 0,-2 0-3 15,-4 0 1-15,-1-1-10 0,-3 2-6 0,0 1-4 0,-4 3 1 16,-1 1-8-16,-4 3-5 0,-1 2-2 15,-2 2-2-15,-2 3-6 0,0 7-5 0,-2 2-3 16,-2 3 0-16,1 7-7 0,0 4 1 0,0 4 0 16,-1 4 1-16,1 3 0 0,2 1 3 0,2 4 0 15,1 0-6-15,3 2 3 0,1 1-68 0,5-1-20 16,0-2 1-16,3-2-79 0,4-1-149 16,3-4 239-16,2-3-118 0,2-3 207 0</inkml:trace>
  <inkml:trace contextRef="#ctx0" brushRef="#br3" timeOffset="199215.64">5494 6386 728 0,'0'-9'154'0,"0"1"-6"0,0 2-1 0,0 1-16 15,0-1-11-15,2 1-2 0,0 3-22 0,1 2-2 16,1 2-5-16,-2 3-4 0,2 0-5 0,0 3-14 15,2 2-1-15,-2 3 6 0,2 1-19 0,-1 1-11 16,0 3-7-16,1 0-1 0,1-2-13 16,0 4-6-16,-3-2-2 0,4 1 0 0,-2 1-6 15,1-4 1-15,2 1 0 0,-2-2-1 0,1 0 3 16,2-4-19-16,1-1-23 0,0-2-10 0,1-3-32 16,1-1-175-16,0-3 212 0,4-1-80 0,1-5 118 15</inkml:trace>
  <inkml:trace contextRef="#ctx0" brushRef="#br3" timeOffset="199425.2">5884 6394 906 0,'-1'6'217'0,"-2"3"-26"16,2-2-1-16,0 3-1 0,-2 1-82 0,1 5-1 15,-1 0-13-15,1 3-31 0,1-2-8 0,-2 4-7 16,1 0-33-16,0 0-2 0,1-1-3 0,1-2-3 16,3 1-1-16,-1-3-107 0,3 1-150 0,1-5 146 15,0 1 108-15,-1-4-109 0</inkml:trace>
  <inkml:trace contextRef="#ctx0" brushRef="#br3" timeOffset="200142.66">5355 9897 1308 0,'-13'1'79'0,"2"0"-8"16,1 4 0-16,-1 0 11 0,1 3-16 0,0 4-14 15,2 2 11-15,0 4-25 0,0 0 6 0,0 8 5 16,1-2-29-16,2 3 4 0,0 0-3 0,3 1-2 16,0-1 4-16,2 0-7 0,4-3 0 0,3-2-1 15,1-3-9-15,4-3 0 0,0-4 0 0,3-3 0 16,3-4 0-16,-1-4 3 0,1-4 0 0,2-4 1 15,-1-3 3-15,-1-5 1 0,-1-1 1 0,-1-6 1 16,-1 0 0-16,-1-2 0 0,-4 1-1 16,0-3 1-16,-3 3-1 0,-3-1-1 0,-3 1-1 0,-1 2 0 15,-5 1-1-15,-2-1-3 0,-2 1-1 0,-3 5 1 16,-1-3-4-16,1 4-3 0,-2 3-2 16,1 5-1-16,-1 0-4 0,2 6-5 0,-1 2 0 15,1 6 0-15,1 3-4 0,1 4 3 0,0 1 0 16,2 5-1-16,0 2 3 0,3 3-23 0,0 0-29 15,4 5-7-15,0-5-39 0,2 2-225 0,3 2 277 16,2-3-105-16,0-1 161 0</inkml:trace>
  <inkml:trace contextRef="#ctx0" brushRef="#br3" timeOffset="200662.36">5738 10089 1587 0,'3'-2'110'0,"2"-5"7"0,1 2-71 0,-1 0 173 16,2-1-116-16,-1 4-39 0,2-4 7 0,0 3 7 16,0 1-45-16,-2-1 4 0,1 3-9 0,-1 4-7 15,1-2 5-15,0 3-5 0,-1 3 1 0,-2 0 4 16,1 4-8-16,-1 2-5 0,-2 0 0 0,-1 2 1 16,-1 2-6-16,0 1 9 0,-1 1-3 0,0-3-3 15,-2 1 8-15,2 1-6 0,0-3 0 0,0-1 3 16,1-2-10-16,1-2-1 0,3-2 0 0,-1-1 1 15,3-5-2-15,3-2 1 0,1-1 0 0,1-3-3 16,0-3 1-16,4-4-76 0,0 1-53 16,1-2-27-16,1 0-102 0,-1 1 6 0,-2 3-105 15</inkml:trace>
  <inkml:trace contextRef="#ctx0" brushRef="#br3" timeOffset="201238.6">5503 13241 1481 0,'-13'15'126'0,"2"4"-123"0,2 3 41 15,-2 0 22-15,3 6-21 0,-1 4 12 0,2 4-17 16,1 5 7-16,-1-3 11 0,1 3-21 0,4-3 6 16,-1-1-8-16,3-4-4 0,1-2 7 0,4-6-12 15,3-5 1-15,0-6-1 0,5-1-12 0,0-6 7 16,2-2 0-16,1-4-1 0,0-3 9 0,2-4-2 15,-2-5 3-15,-2-2 1 0,1-5-1 0,-2 2 6 16,-4-6-1-16,-1-4-2 0,-1 0 4 0,-3 1-7 16,-3-1 0-16,-1-1 3 15,-4 0-11-15,-1 2-6 0,-1 3-2 0,-1 0-1 0,-4 2-6 16,0 5-5-16,0 4-2 0,-4 1 0 0,1 4-7 0,-2 6-5 16,0 4-6-16,-1 2-7 0,2 5-8 15,-1 6-58-15,1-1-20 0,3 4-5 0,0 2-71 16,4 1 4-16,3-1-44 0</inkml:trace>
  <inkml:trace contextRef="#ctx0" brushRef="#br3" timeOffset="201479.16">5612 13525 1304 0,'0'0'91'0,"0"0"14"0,0 0-63 0,0 0 182 15,0 0-131-15,0 0-11 0,0 0 1 0,0 1 7 16,-1 16-17-16,1-5 6 0,0-1-4 0,-1 4-4 16,0-3 3-16,1 4-13 0,0 1-2 0,1 0 3 15,1 2-19-15,0-4-15 0,0 2-5 0,3-2-1 16,0 1-16-16,1-1-1 0,0-3-1 16,4 0-4-16,-1-1 1 0,3-1-61 0,2 1-35 15,0-7-9-15,1 0-78 0,4 1 4 0,-1-4-70 0</inkml:trace>
  <inkml:trace contextRef="#ctx0" brushRef="#br3" timeOffset="201878.03">5884 13657 1922 0,'1'-5'51'0,"0"1"7"0,2-1 0 0,0-1-6 16,2 0-8-16,3 4 3 0,-1-2-9 0,2-1-7 16,-1 0-4-16,2 5-3 0,0-1-8 0,0 1-3 15,-1 1-1-15,1 4 2 0,-1 2-2 0,-1 2 0 16,-2 0-5-16,0 1-1 0,-3 1-1 0,-1 1-1 16,1 3 2-16,-6-3-1 0,-1-3-3 0,2 6 1 15,-2-3 0-15,-1-1 1 0,3 0-2 0,-2-3 1 16,0-1-1-16,2 0 0 0,2-3-1 0,0-2-1 15,0 1 1-15,1 1 0 0,3-3-1 0,0 1 0 16,-1 1 16-16,3 2-2 0,-2-3 9 0,0 3 8 16,2 1 2-16,-2 2 1 0,-1-3 13 0,1 3 4 15,1 3-11-15,-1 1 0 0,1-1 0 16,-4 2-4-16,-1 1-3 0,-1 3 1 0,-2-1-8 0,-3 4-6 16,-4-4-2-16,-2 1 2 0,-2 0-9 15,2 1-5-15,-2-5-2 0,3 0-10 0,0-2-7 16,1-3-126-16,3-3-143 0,3-5 146 0,-1-5 138 15,2-3-136-15</inkml:trace>
  <inkml:trace contextRef="#ctx0" brushRef="#br3" timeOffset="203920.5">5582 10041 976 0,'-3'0'67'0,"-2"-1"31"16,1 1-65-16,1 0 197 0,-1 0-150 0,0 1-2 16,2 3-10-16,-3 2-1 0,2-3-5 0,0 6 2 15,-1 1 1-15,2 4-3 0,-2-2 0 0,4 3 0 16,-1 2 0-16,1-1 4 0,0 4-4 0,2 1-20 15,3-4-4-15,0 1 2 0,1 0-23 0,2-1-4 16,-1-3-4-16,5-2-3 0,2-1-3 0,-2-5-92 16,4-5-139-16,8-1 131 0,0-7 99 0,2-3-98 15</inkml:trace>
  <inkml:trace contextRef="#ctx0" brushRef="#br3" timeOffset="204941.92">5987 2330 438 0,'-5'10'239'0,"2"1"-34"0,-1 2-8 15,2 5 8-15,-5 1-123 0,3 4 4 0,0 1-26 16,0 3-12-16,0 2-9 0,2 4-7 16,1-4-12-16,2 0-6 0,-1-1-1 0,4 0 3 15,1-4-6-15,1-1-1 0,2-4-16 0,3 0-20 16,1-1-9-16,5-3 1 0,1 0-27 0</inkml:trace>
  <inkml:trace contextRef="#ctx0" brushRef="#br3" timeOffset="206223.16">6096 2579 156 0,'0'6'125'0,"-1"-1"-8"0,1-1 1 0,0-2-3 15,1 2-20-15,-1-4 1 0,0 0-9 16,0 0-13-16,0 0-3 0,1 0 1 0,0 0-17 0,1-1-8 16,-1 0-5-16,13-28 0 0,-12 22-10 0,2-4-9 15,-1 0-1-15,1-2-1 0,2 1-9 0,-1-3 9 16,1 2-1-16,-1 0-3 0,0 2 9 15,0 1-7-15,-1 0 2 0,-2 4 5 0,2 1-9 0,0 3 10 16,-4 2-3-16,0 0-1 0,6 7 8 16,-4 4-6-16,1 3-1 0,1 6 4 0,-2-2-11 15,-1 4-4-15,2 4-2 0,-2-1 0 16,1-2-6-16,1 1 1 0,-3-2-1 0,1-1 1 16,-1-5 0-16,1 1-36 0,-1-3-32 0,0-3-17 15,2-4-53-15,0-3 4 0,4 0-62 0</inkml:trace>
  <inkml:trace contextRef="#ctx0" brushRef="#br3" timeOffset="206456.75">6361 2304 904 0,'8'-3'158'16,"0"3"-155"-16,2 0 112 0,0 3 62 0,0 3-48 15,2-1-20-15,-1 5-23 0,0 2-4 0,2 4 0 16,-3 3-27-16,-2 3-11 0,0 3-5 16,-3 3 3-16,-2 0-11 0,-3 3-9 0,0 1-2 15,-2-1-3-15,-3 1-5 0,0 0-58 0,-4 0-50 16,-1 2-32-16,1-1-79 0,-1 0 5 0,-1-2-94 16</inkml:trace>
  <inkml:trace contextRef="#ctx0" brushRef="#br3" timeOffset="207199.55">5727 5736 606 0,'0'-7'148'16,"0"7"-22"-16,0 0 4 0,0 0 8 0,0 0-32 15,-9 11-2-15,9 0-5 0,-1 5-20 0,0 1-32 16,-1 4 19-16,0 5-43 0,0 4-1 0,1-3-6 15,-2 4-3-15,1-3-1 0,0 2-4 16,2 3 1-16,0-6 1 0,2 2-3 0,1-5 0 16,1 0-2-16,3-2 1 0,0-5 0 0,1-1-6 15,1-2-17-15,0-4-7 0,0-3-16 0,0-2-98 16,0-1-56-16,-1-4 72 0,1 0 124 0,0-5-128 16</inkml:trace>
  <inkml:trace contextRef="#ctx0" brushRef="#br3" timeOffset="207502.86">5875 5989 730 0,'1'-2'50'0,"2"-6"64"16,-1 5-67-16,2-6 154 0,1 2-92 0,1-3-36 15,-1 2 0-15,1-3 8 0,0-4-44 0,-1 2 10 16,0-1-10-16,1 2-7 0,-1 0 8 0,0-1-3 15,0 1 4-15,0 1 5 0,0 1-8 0,0 3 3 16,-1-1-1-16,-2 2-1 0,1 2 1 16,-3 4-3-16,0 0-2 0,0 0 1 0,5 6-6 15,-5 4-9-15,0 3 0 0,0 3 0 16,-2-2-10-16,1 7-2 0,0 2-2 0,-2 0 0 16,1 2-4-16,1-1 3 0,-2 0-2 0,2-1 1 0,0 0 1 15,-3-4-2-15,3-1-14 0,0-2-7 16,-2-3-12-16,2-3-85 0,1-1-35 0,-1-6-15 15,1-3-108-15,0 0 3 0,0 0-67 0</inkml:trace>
  <inkml:trace contextRef="#ctx0" brushRef="#br3" timeOffset="207720.18">6089 5629 935 0,'0'0'202'15,"0"0"-200"-15,0 0 137 0,9 14 101 0,-2-6-101 16,-4 1-43-16,4 4-30 0,0 0 8 16,-2 3 1-16,1 0-32 0,-1 4 3 0,2-2-9 15,-2 3-3-15,1 1 2 0,-2 0-12 0,0 3-1 16,0 2 1-16,-2-3-13 0,0 3-1 0,0 1-9 16,-1-2-16-16,-1 2-7 0,2 0-234 0,2-2 238 15,2-2-63-15,0 0 83 0</inkml:trace>
  <inkml:trace contextRef="#ctx0" brushRef="#br3" timeOffset="208298.23">5568 9238 863 0,'0'0'98'0,"0"1"-1"16,-4 15 0-16,2-5-3 0,-2 0-11 0,2 3-3 15,-1 5-7-15,-1 1-15 0,2 6 0 0,1-1 0 16,-2 2-18-16,1 3-6 0,1 2-2 0,-2-4 0 15,1 2-7-15,0-1-8 0,0-2-2 0,2-2-2 16,0 1-7-16,1-3-1 0,0-3-3 16,3 1 1-16,-1-4-1 0,0-1-94 0,2-3-75 15,1-3 88-15,2-4 80 0,3 0-80 0</inkml:trace>
  <inkml:trace contextRef="#ctx0" brushRef="#br3" timeOffset="208969.79">5726 9482 568 0,'0'0'122'0,"0"0"-1"15,0 0 0-15,0 0-2 0,-1 0-14 0,-1 0 1 16,1-3-10-16,0 2-11 0,0 0 0 0,-1 0-3 16,1 0-14-16,0-1 3 0,0 0-10 0,0 1 4 15,-1-3-5-15,-10-37-9 0,16 33-2 0,-1 0-1 16,4 1-14-16,-3-1-9 0,4 2 0 0,-1 0 1 15,-1 2-12-15,2 1-1 0,-1 1-3 0,1 2-1 16,-3 0-4-16,1 5-2 0,-1-1 1 0,-2 5 0 16,1-2-2-16,-3 3 0 0,-1 2 1 0,0 2 0 15,-1 2 1-15,-1 1-1 0,-3 0 0 0,-3 3 1 16,2-1-2-16,-1 0 1 0,-2 1-1 0,0-3 1 16,2 2-1-16,0-3 0 0,-1 0 0 0,3-1-1 15,0-3 1-15,2-2 0 0,0 0 0 0,1 0 0 16,-1-5 2-16,1 1-2 0,2-4 0 15,0-2 1-15,0 0-1 0,0 0 10 0,0 0-3 16,0 0-2-16,0 0 9 0,1 0-7 0,0 0 3 0,0 0 2 16,25 4-8-16,-18-5-1 0,-1 0-2 0,1-1 1 15,-1 2-3-15,2 0 1 0,-1 0-1 16,0 2 0-16,-1-1 0 0,0 1-1 0,0 0-27 16,0 1-13-16,-1-2-16 0,-1 1-214 0,1 0 240 15,1-1-76-15,-3 1 107 0</inkml:trace>
  <inkml:trace contextRef="#ctx0" brushRef="#br3" timeOffset="209230.03">5867 9213 1397 0,'0'0'159'0,"0"0"-155"0,0 0 82 15,1 0 20-15,17 11-13 0,-12-2 1 0,1 2-26 16,0 0 0-16,-1 5 2 0,2 2-30 0,-2 1 2 16,0 3-7-16,0 2-4 0,-1 2 1 0,1-3-10 15,-1 2-3-15,0 1 2 0,-1-2-13 0,-2 2 0 16,1-2-3-16,-3-1-9 0,0 0-3 0,0 1-97 16,-3-1-24-16,-2 0-6 0,2 0-110 0,-1-2 6 15,-1-2-73-15</inkml:trace>
  <inkml:trace contextRef="#ctx0" brushRef="#br3" timeOffset="210680.02">5695 9517 90 0,'1'-5'139'0,"0"1"-1"0,-1 1-1 16,0 3-4-16,0 0-7 0,0 0-5 15,0 0-6-15,0 0-28 0,0 0-9 0,0 0 4 0,0 0-34 16,0 0 0-16,-1 0-7 0,0 0-3 0,0 0-2 16,0 0 1-16,-1 0 2 0,0 2 2 15,-1-1 0-15,1 0 0 0,-1 0-2 0,1 2 0 16,0 1-2-16,-1-3-9 0,-30 37-1 0,33-38 0 16,0 0-11-16,0 0-5 0,0 0-1 0,0 0-1 15,0 0-4-15,0 0 1 0,0 0 0 0,0 0 2 16,0 0 0-16,15-11 14 0,-9 1-4 0,1 3-2 15,1-2 11-15,0 0-9 0,1-1 2 0,-1 1 5 16,0 0-14-16,-2-2-1 0,1 2-1 0,-2-1 0 16,2 2-2-16,-3 0-2 0,0 2 1 0,0 0-1 15,-2 0-2-15,0 3 0 0,-2 3 1 0,0 0-1 16,0 0 0-16,0 0-3 0,0 0 2 0,0 0-1 16,0 2 0-16,-13 14-1 0,10-10 0 15,-4 0 0-15,1 1 0 0,-1 1 0 0,1 3 0 16,1-3 0-16,-2 1 1 0,1-3-1 0,1 4 0 0,2-5 1 15,-2 1-1-15,1-2 1 0,0-2 1 16,4-2-1-16,0 0 2 0,0 0-2 0,0 0 2 16,0 0-1-16,0 0-1 0,0-1 1 0,9-17 0 15,-4 10-1-15,0 0 1 0,-1-2 0 0,0 0-1 16,0-1 1-16,-1-2-1 0,0 2 1 0,1 4-2 16,0-3 1-16,-2-1 0 0,1 4-1 0,-1 2 0 15,-2-3 0-15,3 5 0 0,-3-2 0 0,0 5-1 16,0 0-1-16,0 0 0 0,0 0 0 0,0 0 0 15,0 0 0-15,2 17 0 0,-2-10 0 16,-1 3 0-16,0 1 0 0,-2 0 1 0,-1 0 1 16,2 3-1-16,0 0 1 0,-2-5 0 0,0 1-1 15,2 0 1-15,0-1 0 0,1 1-1 0,-1-2-16 16,0-3-6-16,1 3 1 0,0-3-18 0,1 2-12 16,0-1-3-16,0 0-6 0,0-1-9 0,1 0-1 15,0-1 2-15,-1 0 0 0,0-4 3 0,0 0 2 16,0 0-1-16,0 1-3 0,0 1 5 0,0 0-3 15,0-2 7-15,0 1 0 0,0 0 4 0,0 0 22 16,0 1 2-16,0-1-1 0,0 2 26 0,0-1 2 16,0-1 3-16,0 1 1 0,0 1 3 0,0 1 2 15,0-3 3-15,0-1 1 0,0 1 4 0,0 2 21 16,0-2 1-16,0 0-2 0,0 0 21 0,0 2-4 16,0-2 3-16,0-1 7 0,0 1-9 0,0 0-3 15,0 1-2-15,0 0-1 0,0 2-4 0,0-3-8 16,0 1-2-16,0 1 0 0,0-1-11 0,-1 2-1 15,0-3-3-15,0 2-1 0,0-1-3 0,-2 1-1 16,1 0 0-16,-37 31 1 0,31-33-2 16,2 1 7-16,-3 0 2 0,3-1-1 0,-2-1 5 15,3 1-5-15,0 0-1 0,5-1 3 0,0 0-8 16,-1 0 2-16,0 0-1 0,0 0-2 0,0 0 3 16,-1 0-3-16,1 0 3 0,0 0 2 15,0 0-2-15,1 0 7 0,0 0-3 0,0 0 0 16,0 0 6-16,0 0-4 0,1 0 0 0,0 0 1 15,0 0-6-15,28 4-5 0,-19-4 0 0,-1 0-1 16,3 0-5-16,0 0 0 0,0 0 0 0,-1 0 0 16,3 3 0-16,-2-1-48 0,2 1-65 0,-2 0-45 15,2 0-84-15,-1 2 8 0,1-2-114 0</inkml:trace>
  <inkml:trace contextRef="#ctx0" brushRef="#br3" timeOffset="211411.03">5792 12917 905 0,'-4'5'62'0,"-1"3"17"15,0 0-50-15,0 0 179 0,0 5-146 0,1-1 4 16,0 5-2-16,2-1 7 0,-2 3 0 16,2-1-4-16,-1 0-5 0,1 3-4 15,1-3-7-15,1 1-20 0,0 0 0 0,0-3 3 16,1 2-23-16,3-4-2 0,-1 3-4 0,2-3-3 0,0-1-2 15,0-2-74-15,0-5-33 0,0 1-9 0,1-2-88 16,-1 0 4-16,1-1-77 0</inkml:trace>
  <inkml:trace contextRef="#ctx0" brushRef="#br3" timeOffset="211866.63">5897 13114 604 0,'3'-5'207'0,"-3"-1"-28"16,1 1-1-16,2 0-2 0,-2-2-45 0,1 1-15 16,2-3-7-16,-2-1-20 0,1 0-4 0,1 0 6 15,-2 2-27-15,1-6-4 0,0 3-6 0,1 0-1 16,0 1-6-16,-1 0-11 0,1-1-4 0,0 2-2 16,1 2-13-16,-3 2-5 0,2 0-4 0,-2 3 0 15,-2 2-7-15,0 0-1 0,0 0 0 0,0 0 0 16,0 0 0-16,8 17-1 0,-10-7 1 15,1 2-1-15,0 2 0 0,-1 1 0 0,-1 2 1 0,2 0 0 16,-2 0 0-16,3-3-1 0,-2 1-1 16,2 1 1-16,-1-4-2 0,1 2-21 0,-2-2-5 15,2 0 2-15,0-1-22 0,-1-2-3 0,0 2-3 16,0-1-7-16,-1-1 1 0,0-4 9 16,0 1 6-16,-1 0 0 0,1 1 13 0,-1-3 13 0,1 1 2 15,-1-2 1-15,3-3 15 0,0 0 1 0,0 0 0 16,0 0 1-16,-1 0 0 0,0 0 2 15,0 0 0-15,-1 0 1 0,1 0 0 0,1 0 4 16,0 0 6-16,0 0 0 0,0 0 8 0,0 0 16 16,0-3 0-16,0 2-1 0,0 0 19 0,0-1-8 15,1 1 0-15,1 0-1 0,-1 0-9 0,1 1-14 16,33-21-2-16,-28 19 0 0,1 1-15 0,0 1 1 16,0 0-2-16,-1 0-1 0,-1 0 1 0,2 1-41 15,-2-1-28-15,0 0-10 0,-2 2-56 0,-3-4 3 16,3 2-57-16</inkml:trace>
  <inkml:trace contextRef="#ctx0" brushRef="#br3" timeOffset="212218.23">6044 12845 1382 0,'3'4'85'0,"-1"2"9"0,1-2 0 0,2 2-6 16,-3 0-2-16,5 1 8 0,-2 1-11 16,-1 1 1-16,3 0-10 0,0 3-3 0,-1-1-3 15,-1 1-13-15,-2 0-3 0,0 3 5 0,2-3-18 16,-3 2-12-16,4 1-1 0,-3 1-1 16,-2 0-11-16,3-3 7 0,0 3-3 0,-1-1-3 0,-2 1 6 15,1-1-5-15,-4 0 0 0,1 0 2 16,1 1-8-16,-2-1-1 0,-1-1-1 0,0 2 0 15,0-2-2-15,-1 0 0 0,1-1-1 0,-1-1 1 16,2 2-1-16,-3-3 1 0,1-2-1 0,-1-1-1 16,3 2 1-16,-2-2-1 0,4-2 0 0,-1 0 1 15,-4-3-2-15,3 0-2 0,2-3 2 0,0 0-2 16,0 0 0-16,0 0-31 0,0 0-37 0,0 0-16 16,0 0-51-16,2 0 4 0,20-2-59 0</inkml:trace>
  <inkml:trace contextRef="#ctx0" brushRef="#br3" timeOffset="-212962.46">19992 9388 1069 0,'0'-8'166'16,"-4"0"-163"-16,3 4 112 0,0 0 24 0,1 4-10 16,0 0-10-16,0 0-32 0,-7 9-3 0,7 1-3 15,0 3-35-15,0 1 4 0,2 4-5 0,-1 1 2 16,0 0 2-16,-1 3-3 0,3 0-1 0,3 2 0 16,-1 0-4-16,2 2-2 0,1-2-4 15,-2-3 1-15,1 0-5 0,2-2-10 0,-2 0 0 16,2-5-1-16,-1-1-11 0,1-2-1 0,1-1-3 15,1-1 0-15,0-4-2 0,0-3-12 0,0 1-24 16,-1-3-8-16,0-4-26 0,-1-1-177 0,-1-1 210 16,2 0-75-16,-1-1 109 0</inkml:trace>
  <inkml:trace contextRef="#ctx0" brushRef="#br3" timeOffset="-209879.5">19941 9497 253 0,'3'-3'3'0,"-2"2"12"16,-1-4 2-16,1 0 9 0,0 0 31 0,2 0-16 16,-1 2 27-16,1-7 10 0,-1 2 7 0,2 0-4 15,0-2 11-15,-1 1 5 0,2-1 5 16,-2-1 4-16,-1 0 1 0,-2 0-9 0,3 0-4 16,-2 0 3-16,-1 1-12 0,0 0-9 0,-3 0-4 15,0 3-2-15,-1 1-10 0,2 1-13 0,-3 3-3 16,-3 0 2-16,2 2-16 0,-4 4-7 0,-1 2-4 15,0 3-2-15,-1 2-7 0,-3 5-2 0,0 0-2 16,2 6 2-16,-1 0-2 0,2 3 5 16,-1-1 1-16,3 4 1 0,2-1 5 0,0-1 8 15,3 2 1-15,2-5 0 0,3 1 7 0,0-8-4 16,5 4-1-16,2-4 1 0,2 0-6 0,3-4-6 16,2-1-1-16,0-5-1 0,2-1-7 0,3-2-1 15,-1-2 1-15,0-2-4 0,1-2-1 0,1-3-98 16,1 0-93-16,3-1 103 0,0 0 85 0,0 2-86 15</inkml:trace>
  <inkml:trace contextRef="#ctx0" brushRef="#br3" timeOffset="-208331.76">20202 9953 349 0,'-7'19'191'0,"4"-1"-44"0,-2 2-15 15,4 0-25-15,-3-2 53 0,3 0-104 0,-1 1 37 16,4-4 3-16,-1-3 9 0,3 0-3 16,0-1 2-16,5-6-6 0,0-1-1 0,2-1 5 15,1-6-11-15,1-1-6 0,1-4-4 0,0-2-2 16,-1-3-9-16,2 0-8 0,-1-3-2 0,-2 0 1 16,-2 0-11-16,0 0-4 0,-3 1-5 0,-1-1 0 15,-1 2-7-15,-2-1-9 0,-2 2-2 0,-1 0 0 16,-2 2-10-16,-3 2-4 0,0-1-3 0,-4 2-2 15,1 3-4-15,-4 1-38 0,1 2-32 16,-2 0-19-16,0 2-53 0,0 3 4 0,0-1-61 0</inkml:trace>
  <inkml:trace contextRef="#ctx0" brushRef="#br3" timeOffset="-207874.26">20173 8585 1357 0,'-6'-1'137'0,"-1"2"-133"0,0 1 79 0,0 5 9 0,1 1-23 16,-2 3 40-16,4 5-40 0,-1 7 17 15,0-1 0-15,1 5-41 0,3 4-2 0,1 2-9 0,0 2 0 16,0-1-5-16,1 0-9 0,3 0-2 0,2 1 0 16,-2-8-11-16,3 1-2 0,2-4-1 0,2-2-4 15,1-5 0-15,0 0-115 0,3-4-77 0,1-6 98 16,3 2 96-16,-3-3-97 0</inkml:trace>
  <inkml:trace contextRef="#ctx0" brushRef="#br3" timeOffset="-207283.34">20361 8645 1313 0,'1'-4'93'0,"1"-1"8"15,0 1 1-15,1 0-4 0,1-1-22 0,0 0 7 16,2 4-8-16,1-3-15 0,2 4-8 0,-2 0-6 16,3 4-15-16,-1-1-8 0,-2 1-1 0,2 4 1 15,-3 1-9-15,0 0-2 0,0 3-4 0,-2 0 0 16,1 0-3-16,-4 3 1 0,3 0-1 0,-4 1-1 15,0-3 2-15,-1 2-1 0,-4 1 0 0,-3-3 1 16,1-1-2-16,0-1-1 0,-2 0 2 0,0-1-1 16,3-4-1-16,0 0 0 0,2-1 0 0,4-5-2 0,0 0 1 15,0 0-1-15,0 0-1 0,0 0 0 16,0 0 0-16,13-5 0 0,-7 0-1 0,2 2 0 16,1 0 1-16,1 2 12 0,0-1 0 0,-3 2-1 15,3 0 12-15,0 3 1 0,0 1 3 0,0 3 3 16,0 1 0-16,-4 0-4 0,1 5 2 0,2-1-1 15,-6 3-3-15,-1-3-2 0,-2 2-1 0,-3-2-1 16,2 0-3-16,-5 2-3 0,-3-2-1 0,-1-1 1 16,0 1-4-16,-1 0-2 0,0-1-1 0,-1 0 0 15,-5-2-2-15,4-2-3 0,1-2-1 0,-2 1-5 16,5-5-4-16,-3-1-69 0,3 0-34 16,0-2-5-16,3-2-86 0,3 1 5 0,0-5-66 15</inkml:trace>
  <inkml:trace contextRef="#ctx0" brushRef="#br3" timeOffset="-206987.69">20621 8384 1426 0,'6'6'149'0,"0"1"10"0,2 2-1 15,-1 0-14-15,3 2-25 0,1 2 18 16,0 5-27-16,2-3-7 0,-1 5-20 0,2 5-3 16,0 1-13-16,0 7-12 0,-2 2-5 0,-1 4 1 15,-2 1-17-15,-4 4-8 0,-1 1-4 0,-7 0-1 16,-2 1-9-16,-5 0-40 0,-6 1-60 0,-3-2-46 15,-1 3-72-15,-1-3 6 0,-3-5-106 16</inkml:trace>
  <inkml:trace contextRef="#ctx0" brushRef="#br3" timeOffset="-196754.87">8851 4352 217 0,'0'0'27'0,"0"0"24"16,0 0 3-16,0 0-21 0,0 0 54 0,0 0-2 16,0 0-7-16,0 0 0 0,0 0-5 0,1-1-1 15,0 0-2-15,1-1-6 0,-1 2-3 16,0-1 2-16,0-1-9 0,9-35-7 0,-9 28-1 15,2 0-2-15,-2-1-7 0,2-2-3 0,-1 0-2 16,1-3 2-16,-1 1-5 0,1 0-1 0,-1 1-2 16,0-2 0-16,1 2-3 0,-1-1-2 0,1 1-1 15,-1 2 2-15,1-2-3 0,-1 3-1 16,1 1-1-16,-1-1 0 0,1 4-1 0,-2-2-3 16,0 4-1-16,0-1 0 0,-1 5-4 0,0 0-2 15,0 0 0-15,0 0 0 0,0 0-2 0,0 0 3 16,2 18 2-16,-2-8-1 0,-2 2 5 0,2 2 5 15,0 3-2-15,0 1 1 0,0 3 4 0,2 0-3 16,-2 1-1-16,1-2 2 0,1 0-4 16,1-2-3-16,-1-2-2 0,2-1 1 0,0 0-3 15,1-4-1-15,0 0-1 0,-1-3-1 0,3 0-1 16,-2 0-1-16,1-5 0 0,0 1 1 16,0 0-2-16,1-4-18 0,0 0-37 0,0-1-13 15,0-6-41-15,0 0 4 0,-1 0-50 0</inkml:trace>
  <inkml:trace contextRef="#ctx0" brushRef="#br3" timeOffset="-196282.57">8966 3916 385 0,'0'0'84'0,"0"0"7"16,0 0 0-16,0 0-20 0,0 0 7 0,0 0 17 15,0 0-30-15,0 0 8 0,1 0-9 0,0 0-5 16,0 0 6-16,1 0-15 0,-1 0 3 0,0 0 2 15,0 0-16-15,1 0 0 0,-1 0-2 0,0-1-1 16,0-1 1-16,-1 1-3 0,0-1 0 0,0 0-1 16,4-35-4-16,-8 29-7 0,1 2-3 0,-2-4 0 15,1 5-10-15,-1 1-2 0,1 1-4 0,1 3 0 16,3 0-3-16,0 0-14 0,0 0-30 0,0 0-11 16,-5 14-30-16,7-5 2 0,2 3-39 15</inkml:trace>
  <inkml:trace contextRef="#ctx0" brushRef="#br3" timeOffset="-195711.23">9150 4097 672 0,'2'-5'47'0,"-2"0"58"0,0 1-52 0,-1-1 66 15,1 3 3-15,0-3-39 0,0 5 15 0,0 0 12 16,0 0-47-16,0 0 10 0,0 0-10 0,0 0-3 15,0 0 8-15,-4 10-15 0,3-2 2 0,1 3 2 16,2 4-19-16,1 2-6 0,0 1-4 0,4 4 0 16,-4 0-7-16,2 2-6 0,0 0-1 15,1 3 0-15,-2-2-6 0,2 2-2 0,-1 0 1 0,0 0-1 16,0 3-2-16,-1-2 0 0,-3 2 1 16,3 2 0-16,-3-4 0 0,-1 2 1 0,0-2-2 15,-1 0 2-15,-2-4-1 0,0 1 2 0,0-4-2 16,-1 0 1-16,-1-4 0 0,1-2 1 15,-3 0 0-15,1-4-1 0,1-2 1 0,-1-2-1 16,0-1-1-16,0-3 2 0,0-3-2 0,1-2 0 16,-2-3-2-16,3-1 0 0,-1-4-2 0,1-2 1 15,-1-2-1-15,1-5 0 0,1 0-1 0,0-2 0 16,3 1 0-16,1-2 2 0,2-1-2 0,0 1 1 16,1-1 1-16,2 1-2 0,-1 1 2 0,0 2 1 15,1 0 2-15,-1 0-2 0,1 5 2 0,-1 1-2 16,2 0 1-16,-2 2 0 0,2 2-1 0,0 2-1 15,0 2-2-15,-1-1 2 0,-3 2-1 0,4 0-52 16,-4 2-45-16,1 0-11 0,-2 2-76 16,5 0 7-16,-4 0-80 0</inkml:trace>
  <inkml:trace contextRef="#ctx0" brushRef="#br3" timeOffset="-195500.34">9235 3846 1708 0,'-4'-5'180'16,"4"5"-175"-16,0 0 84 0,0 0 24 0,0 0-44 16,0 0 25-16,0 0-43 0,0 0 7 15,0 0-4-15,-1 0-47 0,0 1-54 0,-1 1-89 16,1 0-82-16,-9 24-103 0,11-16 9 0,1 1-163 15</inkml:trace>
  <inkml:trace contextRef="#ctx1" brushRef="#br3" timeOffset="161715.29">20181 10626 0</inkml:trace>
  <inkml:trace contextRef="#ctx0" brushRef="#br3" timeOffset="-194511.72">17186 5481 707 0,'0'0'49'0,"0"0"47"16,0 0-49-16,0-1 123 0,1-1-75 0,1 1-27 15,13-23 9-15,-13 12 23 0,2 4-43 0,-1-3 7 16,1 1-12-16,0-3-5 0,1 1 4 0,0 0-15 16,-2 1 1-16,4 0 1 0,-3-2-17 0,3 0-3 15,-1-1 3-15,0 2 1 0,0-1 0 16,0 4 11-16,2-3 1 0,-3 5 0 0,-2 0 13 15,2 3-2-15,-2 3-2 0,-1 1 0 0,1 3-3 16,-2 5-12-16,0-1-3 0,2 6 1 0,-2 1-13 16,0 1-2-16,0 4-4 0,1-2-1 0,-2 0-3 15,1 0 0-15,-1 1-1 0,0-2 0 16,1-1-1-16,-1-2 0 0,1 0-1 0,1-6-2 16,-1 2-1-16,0-1-57 0,3-3-23 0,-1-1-5 15,2-3-66-15,0-1 4 0,-1-1-56 0</inkml:trace>
  <inkml:trace contextRef="#ctx0" brushRef="#br3" timeOffset="-194326.81">17310 5098 1643 0,'-8'-2'174'0,"2"1"-170"0,2-1 75 16,-1 1 23-16,5 1-40 0,0 0 20 0,0 0-36 15,0 0 1-15,0 0-5 0,0 0-39 0,0 0-14 16,0 0-48-16,0 0-21 0,0 0-40 0,0 0 3 16,0 0-58-16</inkml:trace>
  <inkml:trace contextRef="#ctx0" brushRef="#br3" timeOffset="-193592.65">17508 5432 240 0,'0'0'59'0,"0"0"-58"0,0 0 66 16,0 0 30-16,0 0-28 0,0 0 8 0,0 0-9 15,0 0 7-15,0 1 5 0,0 0-12 0,0-1 8 16,0 0-2-16,0 0-3 0,1 0 7 0,1 0-12 16,-1 0 2-16,0 0 1 0,20-11-15 0,-17 2-6 15,1 2-5-15,1-3 2 0,-2 0-10 0,-1-2-7 16,2 3-5-16,-1-3 1 0,0-1-10 0,-1 0-2 16,0-3-2-16,1 4-2 0,-2-2-2 15,1 0 4-15,-2 1 9 0,1 0-4 0,1 2 9 16,-3 1 1-16,1 4 2 0,0 0 2 0,-1 6 2 15,0 0-3-15,0 0-6 0,0 0 0 16,1 8-5-16,1 1-6 0,-1 3-1 0,0 4 0 16,-1-4-7-16,0 4-1 0,3 4-1 0,-2 2 0 15,0 0-1-15,0 2 0 0,2 0 0 0,-2 2 0 16,3 4 0-16,-3 2 0 0,1-5 0 0,0 4 0 16,0 0 0-16,-1-2 1 0,1 3 0 0,-2 0-1 15,0-3 2-15,0-1-1 0,-2-2 1 16,0-1 0-16,-1-2-1 0,-2-2 1 0,0-1 1 0,-1-5-1 15,0 1 2-15,0-1 1 0,-1-4-1 16,0 0 1-16,0-4 0 0,2 1 2 0,-2-3 1 16,2-3 0-16,-1-2 2 0,1-4 5 0,-2-2-1 15,4-1 1-15,-2-2 2 0,1-2 1 0,4 2 1 16,-1-7 0-16,1 1-2 0,0 1 0 16,1-4 0-16,2 1 0 0,0-1-3 0,1-2-5 15,-2 3-1-15,3-3 2 0,0 4-7 0,2-3 0 16,-3 5 1-16,3-3-4 0,-1 3 0 0,0 0-17 15,1 2-24-15,0-1-5 0,-1 0-32 0,-1 1-169 16,1 2 204-16,0 1-74 0,0-1 118 0</inkml:trace>
  <inkml:trace contextRef="#ctx0" brushRef="#br3" timeOffset="-193388.58">17660 4900 1903 0,'0'0'112'0,"0"0"0"15,0 1-1-15,0 0 21 0,0 2-58 0,-1 23-4 16,1-18 18-16,-1-2-30 0,-2 3-9 0,1 1-3 16,-3 1-33-16,0-5-4 0,0 2-9 0,1 0-15 15,-1-3-8-15,3 1-297 0,0-3 297 0,2-1-74 16,2 1 99-16</inkml:trace>
  <inkml:trace contextRef="#ctx0" brushRef="#br3" timeOffset="-184820.86">1743 3643 982 0,'-16'0'75'0,"-1"2"-3"0,2 5-7 0,-2 3-12 16,1 6 10-16,-3 5-39 0,1 3 1 0,-2 5-4 15,2 6-3-15,-1 4 1 0,4 6-5 0,3 3-5 16,1 3-3-16,5 0 1 0,0 4-6 0,7-7 1 16,2-1 1-16,9-5-2 0,-4-5 3 15,6-7 4-15,3-5-1 0,2-5 1 0,3-8 4 16,0-6 4-16,3-1 1 0,-1-5 2 0,3 0 3 16,2-11 7-16,-1 0-2 0,2-9 2 0,-2 1 4 15,2-9-3-15,-2-2 1 0,-2-5 0 16,-1-3-4-16,-5-2-1 0,-2-2 0 0,-4-2 0 15,-2 0-2-15,-6 0-2 0,-2 5-2 0,-4-1 0 16,-1 3-3-16,-6 2-4 0,0 0-1 0,-5 2-1 16,-2-1-4-16,-3 6-3 0,0 1-2 0,-4 2 0 15,-2 3-2-15,0 10-2 0,-1-1-1 0,1 7 0 16,0 5-1-16,0 3 1 0,1 7-1 16,2 5 2-16,1 3-1 0,3 0 1 0,1 5 2 15,3 2-2-15,0-1 2 0,4 1-1 0,2 3 0 16,3-4 1-16,2 1-1 0,3-2 1 0,2 0 1 15,3-3 0-15,5-2 2 0,1-1 2 0,4-1 0 16,3-3 0-16,1-3 2 0,4-2-15 0,1 1-23 16,3-5-9-16,1 1-27 0,1 0-170 15,2-2 203-15,2 2-77 0,-1 1 112 0</inkml:trace>
  <inkml:trace contextRef="#ctx0" brushRef="#br3" timeOffset="-184386.03">2217 4210 1216 0,'-4'19'76'15,"1"0"4"-15,1 1-24 0,2-4-3 16,0-1-1-16,4 0-3 0,1-7-4 0,1 0 12 0,3-2-1 15,2-4 1-15,1-2 9 0,2-5-6 0,1-2 3 16,-1-3 3-16,1-1-9 0,-1-2-10 16,-1-4-2-16,-1 1 1 0,-3-1-11 0,-2 0-4 15,-2 0-7-15,-5-1-1 0,1 1-5 0,-4 1-4 16,0 2-4-16,-2 0 1 0,-3 5-7 0,-2-1-4 16,1 4 0-16,-3 5-3 0,0 1-6 0,0 6-74 15,-1 0-34-15,2 5-12 0,0 2-90 0,4 4 6 16,1 5-81-16</inkml:trace>
  <inkml:trace contextRef="#ctx0" brushRef="#br3" timeOffset="-183130.7">2518 4200 327 0,'0'0'80'0,"0"0"1"0,0 0 1 0,0 0-1 16,0 0 0-16,0 0 3 0,0 0-3 15,1 0-6-15,1 0-2 0,15-12 1 0,-12 3-8 16,0 1-8-16,1-2-4 0,-2-1 1 0,2-2-10 15,-3 1-1-15,1 0-3 0,0-2 0 16,-2 1-2-16,2-2 0 0,-3 1-3 0,2 2 0 16,-2 1-4-16,0 2 4 0,2 2 1 0,-3 0 0 15,0 7 1-15,0 0-7 0,0 0 1 0,0 8 3 16,0 3-10-16,1 5-6 0,0 4-4 0,0 4-1 16,1 4-8-16,0 0 1 0,-2 3-1 0,3-4 0 15,-2 0 0-15,-2 0-38 0,-1-3-99 16,2-1 82-16,3-1 50 0,-1-2-48 0</inkml:trace>
  <inkml:trace contextRef="#ctx0" brushRef="#br3" timeOffset="-179903.57">2086 3079 836 0,'0'0'93'16,"0"0"-15"-16,0 0-3 0,0 0 5 0,-5 17-23 15,2-6-3-15,1 3-1 0,1 2-2 0,-3 3-4 16,3 4-7-16,0 0-3 0,1 4 2 0,0 0-9 16,0 2-9-16,0-1-2 0,0-1-2 15,1 3-10-15,3-5 3 0,-2 2-2 0,2-4 1 16,2-1 1-16,0-1-16 0,3-2-26 0,0-3-9 16,1 0-30-16,1-7-170 0,-1-1 205 0,2-4-79 15,0-2 116-15</inkml:trace>
  <inkml:trace contextRef="#ctx0" brushRef="#br3" timeOffset="-179050.44">2248 3243 977 0,'0'4'68'0,"0"-1"-20"0,2 2-3 0,2-4 2 0,0 3-25 16,-1-4 4-16,2-4 1 0,0 4-2 0,2-2 6 15,-1-4-1-15,0 2-2 0,0-6 2 16,1 3-4-16,1-3-7 0,-1 3-2 0,1-5-2 16,-1-2-8-16,0 1 2 0,0 0 5 0,-1 2 1 15,-1-4 4-15,-2 4-1 0,1 1 0 0,-1 1 3 16,0 3 1-16,-1 2 1 0,-2 4-5 0,0 0-3 15,0 0 2-15,0 0-6 0,6 11 2 0,-6 1-3 16,1 0-5-16,-1 3 0 0,0-1-1 0,0 6-1 16,0-4-1-16,0 2 0 0,0-1-6 0,0-1-11 15,1-3-6-15,2 2-143 0,-1-4 149 16,3-2-41-16,0 1 57 0</inkml:trace>
  <inkml:trace contextRef="#ctx0" brushRef="#br3" timeOffset="-178854.1">2570 2975 1324 0,'5'24'57'0,"-1"-1"3"0,0 4-30 0,1-1-8 16,0 1-4-16,0 2-4 0,-1 0-6 0,2 1-3 15,-1-3-60-15,0 3-54 0,0 0-40 0,1 1 6 16,-1 3-90-16</inkml:trace>
  <inkml:trace contextRef="#ctx0" brushRef="#br3" timeOffset="-178160.42">1508 4929 1084 0,'-9'21'33'0,"0"4"1"0,3 5 3 15,-2 2-15-15,1 4 2 0,2 3 5 16,2 0-18-16,2 1 14 0,1-1-3 0,2-2-4 0,-1-3 14 16,5-3-11-16,2-5 2 0,-1-3 8 15,3-3-16-15,2-6 3 0,1-2-2 0,0-5-1 16,5-1 3-16,0-5 0 0,-2-2 2 0,3-6-1 15,-1-3 2-15,-1-2 0 0,2-1 0 0,-2-4 0 16,-2-3 1-16,0-1 1 0,-2-1-3 0,-2-3 1 16,1-2 0-16,-5 0-6 0,0-4 1 0,-2 2 0 15,-2-3-5-15,-4-2-2 0,-3 2 1 16,-4-1-1-16,-1 1-1 0,-3 2-3 0,-1 1-1 16,-2 1 1-16,-1 4-3 0,1 3-2 0,-1 2-2 15,0 6 0-15,1 0-3 0,1 8-2 0,-1 2-1 16,2 5 0-16,2 3-2 0,1 1 2 0,2 3-1 15,0 3 0-15,0 6 2 0,5-4 5 16,0 4 0-16,-1 0 0 0,3 1 3 0,1 0 1 16,2 2 0-16,1-1 2 0,3 0-1 0,0-3 0 15,4-1 1-15,5-1-1 0,-2-3 1 0,4 1 1 16,3-5-1-16,4 1-6 0,-2-4-1 0,4 1-125 16,0-2-87-16,0-1 106 0,0-1 111 0,-3 0-111 15</inkml:trace>
  <inkml:trace contextRef="#ctx0" brushRef="#br3" timeOffset="-177349.07">2042 5356 361 0,'0'0'57'0,"0"0"1"16,0 0-9-16,0 0 11 0,0 0 2 0,0 0-3 15,0 0 11-15,0 2 3 0,-1 18 2 16,-1-8 5-16,1-1-1 0,-3 1-5 0,4 2-3 16,-2 0 0-16,2 4-8 0,0-1-12 0,0-1-1 15,0 1 0-15,0-3-14 0,5 1-1 0,-4-3-5 16,5-1 0-16,2-2-5 0,-2-4-1 0,4-2 0 15,2-3 2-15,2-1-3 0,-1-6 9 16,3-2 0-16,-1-2 0 0,0-4 10 0,0 2 3 16,-2-6 1-16,-2 2 1 0,-2-3 1 0,-2 2-5 15,0-1 0-15,-4-2 1 0,-1 3-8 0,-2 2-8 16,-4-2-2-16,-1 3 1 0,-3 2-10 0,0 1-5 16,-2 0-4-16,-1 5 0 0,0 2-7 0,0 0-3 15,-3 3-2-15,1 2 2 0,-1 3-6 0,0 5 2 16,2 0-2-16,0 1-3 0,1 2 1 0,2 4-78 15,-1-1-27-15,6 0-7 0,3 4-90 0,1-4 4 16,4 5-73-16</inkml:trace>
  <inkml:trace contextRef="#ctx0" brushRef="#br3" timeOffset="-176981.2">2371 5401 1277 0,'0'-6'74'0,"3"-4"-3"0,0 1-19 0,2-1-11 0,3 5 5 16,-1-5 4-16,1 2-12 0,0 4 5 0,0 0-4 15,0 2 0-15,2 1 5 0,-2 1-16 0,-1 0-5 16,-1 7-1-16,0-1-18 0,-1 4-1 16,0 2 0-16,-4 4-2 0,1-1 1 0,-1 5 0 15,0 0-1-15,0-1 1 0,-1 2 0 0,-1 0 1 16,0 0 11-16,1-3-3 0,0 1 8 0,0-1 6 16,0-4 1-16,0 0 1 0,1-3 9 0,2-1-3 15,-2-3-6-15,5 0 0 0,-4-4-5 0,3 1-4 16,2-4 1-16,0-2-2 0,0-2-3 0,0-1-55 15,5-4-81-15,0-1-79 0,4-1-105 0,0-1 12 16,3 0-160-16</inkml:trace>
  <inkml:trace contextRef="#ctx0" brushRef="#br3" timeOffset="-176614.6">1907 4577 1410 0,'-5'7'111'0,"-1"4"-41"0,0 6-23 16,-1 3 2-16,-2 3 0 0,0 1-25 0,0 2-4 16,1 1-6-16,0 1-3 0,1 1-3 0,2-2-1 15,2-2 0-15,3-2 1 0,1-1-1 0,4-2-58 16,1-3-44-16,5-3-21 0,2-1-80 0,4-6 5 15,1 0-87-15</inkml:trace>
  <inkml:trace contextRef="#ctx0" brushRef="#br3" timeOffset="-176350.76">2049 4781 1363 0,'6'-11'105'16,"1"0"-16"-16,-4-1-25 0,3-4-4 0,1 0 8 16,-1 2-30-16,-1-2 17 0,2 3-6 0,-3 0-5 15,2 1 18-15,-1 2-15 0,0 3 7 0,-1 2-3 16,-1 3-15-16,2 2-6 0,-1 4-7 16,0 4 0-16,-2 3-9 0,1 1-3 0,-1 3-2 15,1 2 1-15,-1 2-5 0,-1-2 0 0,0 4 1 16,-1-5 0-16,0 1 0 0,2-2-43 0,-1-2-26 15,1 1-2-15,0-3-55 0,1 0-130 16,1-2 193-16,2-2-97 0,2-2 154 0</inkml:trace>
  <inkml:trace contextRef="#ctx0" brushRef="#br3" timeOffset="-176166.81">2333 4520 1803 0,'5'6'96'0,"0"4"1"0,1 1-33 0,0 4-18 16,-1 2-10-16,-1 3-3 0,0-1-21 15,-3 6 1-15,0-4-2 0,-1 5-1 0,-4-4 1 16,2 3-102-16,-3 2-117 0,-1 1 120 16,-2 3 90-16,-1 0-93 0</inkml:trace>
  <inkml:trace contextRef="#ctx0" brushRef="#br3" timeOffset="-175109.53">1501 6104 937 0,'0'0'114'16,"0"0"-28"-16,0 0-36 0,0 11 3 0,-2 4 4 15,0 3-40-15,2 8-1 0,-3 4-4 0,-1 3-4 16,2 3 2-16,2 0 2 0,0 2 2 0,0 0 2 15,1-1 2-15,0-2 10 0,3-2 1 0,2-3-2 16,-1-2 10-16,4-4 0 0,-1-5 4 0,5-3 2 16,0-5-2-16,5-3-1 0,-4-7-1 0,5-2 1 15,1-5-3-15,-3-5-2 0,3-4-2 16,-2-4-2-16,-1-3-1 0,0-3-8 16,0 1-1-16,-4-3 1 0,0-4-8 0,-3 5 0 0,-2-5-3 15,-3 0 0-15,-2 1-2 0,-3 0-1 0,-4-1 0 16,-5 2 0-16,-1-4-2 0,-3 3-2 0,-1 2 0 15,-3 1-1-15,0 4-2 0,-2 2-1 16,2 2-3-16,2 7 0 0,-2 2-4 0,2 7-1 16,0 1-1-16,0 6 0 0,4 3-2 0,3 3 0 15,-2 5 1-15,2-1 0 0,2 6 1 0,4-1 6 16,-1 0 0-16,5 2 0 0,0 2 4 0,2-6 0 16,4 3 2-16,3-2 2 0,3-3-3 0,2-1 1 15,1-2 0-15,3 0 0 0,-1-2 1 0,3 1-92 16,0-1-86-16,0-1 94 0,2 1 81 0,-1-4-79 15</inkml:trace>
  <inkml:trace contextRef="#ctx0" brushRef="#br3" timeOffset="-174755.37">2006 6617 1189 0,'0'9'119'0,"0"1"-17"0,0 1-10 0,0 0-24 15,1-1 9-15,2 0-23 0,-1-1 1 0,2 1-3 16,1-2-3-16,0-2 1 0,1-1-2 0,1-5 4 15,1 0 0-15,-1-4-2 0,2-2 1 0,-2-4-2 16,1 0 1-16,-1-2 0 0,0-2-6 16,-2 1-3-16,0-4-1 0,-1 0-8 0,-2 1-5 15,0 2-2-15,-2-1-1 0,-4 2-6 0,-2 0-5 16,0 2-3-16,-3 3 1 0,2 2-7 0,-3 3-4 16,0 0 0-16,-1 3-2 0,2 4-5 0,2 1-22 15,1 2-29-15,-1 3-10 0,0 0-37 0,1 1-242 16,5 1 291-16,2 1-107 0,1-1 165 0</inkml:trace>
  <inkml:trace contextRef="#ctx0" brushRef="#br3" timeOffset="-174381.07">2264 6477 1789 0,'10'-10'83'0,"0"2"3"16,1 3-38-16,-1 2-13 0,0-1-8 0,-3 4-4 15,2-1-14-15,-2 2-2 0,-2 3 0 16,-1-1 0-16,1 3 0 0,-2 2-2 0,0 2 0 0,-1 0-1 16,-1-2-1-16,-1 3 1 0,2-1-1 15,-2 3 0-15,0-2 1 0,0 0-1 0,0 0 0 16,0-1-1-16,1 0 0 0,0-2 1 0,2 0-1 15,-1-2 0-15,2-1 0 0,1-2 1 16,0 1 0-16,0 0 0 0,3 0 0 0,0-2 25 16,-2 1-2-16,0 3-5 0,1-4 21 0,0 4-7 15,-1 0 3-15,-1 3 8 0,-4-1-15 0,0 3-7 16,0-2-2-16,-1 4 2 0,-3-1-9 0,-6 1 0 16,2 1-3-16,-5-3 0 0,1 2-2 0,-2-2-3 15,-2 0-14-15,-1 0-11 0,-1-6-14 0,1 1-158 16,-2-2-150-16,2-4 161 0,3-3 182 0,0-5-188 15</inkml:trace>
  <inkml:trace contextRef="#ctx0" brushRef="#br3" timeOffset="-173945.67">1885 5755 1168 0,'0'0'104'0,"0"0"-4"0,0 0-31 16,-8 7 1-16,5 4 2 0,-1 2-37 0,1 6 11 15,-3 0-7-15,1 4-4 0,-2 3 7 0,2 0-12 16,1 0 0-16,-1 2 6 0,1 0-17 0,1-3-4 15,2 3-2-15,1-4-3 0,0 1-3 0,4-3 1 16,0-1-14-16,2-4-15 0,0-1-7 16,1-3-152-16,2-3 163 0,0-7-47 0,0 0 65 15</inkml:trace>
  <inkml:trace contextRef="#ctx0" brushRef="#br3" timeOffset="-173703.19">2022 6009 1357 0,'6'-10'130'15,"0"0"-19"-15,2-2-28 0,1 1 0 16,0-2 5-16,1 2-31 0,-1-3 6 0,0 0-6 0,-1 2-3 16,2 0 6-16,-3 4-11 0,0 0-4 15,-1 1-1-15,0 2-14 0,-2 1-8 0,2 7-3 16,-5-2-1-16,0 3-9 0,2 6-4 15,-3 2 1-15,-1 3 0 0,-2 3-3 0,-1 3 0 16,1 2-2-16,-2 0-10 0,1-1-2 0,0-2-83 16,1-2-19-16,1 1 0 0,2-6-97 0,2-1 5 15,1-4-54-15</inkml:trace>
  <inkml:trace contextRef="#ctx0" brushRef="#br3" timeOffset="-173512.56">2296 5755 1879 0,'6'8'79'0,"2"5"37"16,-2 0-96-16,1 3-8 0,-1 2 4 0,-1 3-3 16,-1 1-8-16,0 2 0 0,-3 5-60 0,0-1-42 0,-1 4-38 15,-2 2 6-15,-4-1-80 0</inkml:trace>
  <inkml:trace contextRef="#ctx0" brushRef="#br3" timeOffset="-161744.43">1129 7255 1141 0,'0'0'57'0,"10"2"-2"0,1-2 6 0,6 0 4 16,4 0-1-16,5 0 4 0,2-1-4 16,9 1-7-16,2-1-2 0,3 0 0 0,1-2-11 15,9 2-14-15,2-4-3 0,3 1 1 16,2 0-17-16,1-3-1 0,2 2-2 0,1 0 0 16,0 2-1-16,-1-2 3 0,-2 0-1 0,0 2-12 15,0-1 1-15,-2 1-236 0,-4 1 227 0,-3 0-52 16,-2 0 65-16</inkml:trace>
  <inkml:trace contextRef="#ctx0" brushRef="#br3" timeOffset="-160251.62">832 7832 747 0,'-4'-7'110'0,"1"2"-16"0,1 0 15 0,-2 3-14 16,1-1-2-16,-2 2 1 0,-2 1-21 16,1 5-8-16,0 1-2 0,0 5 3 0,-3 2-12 15,2 5-13-15,-1 4-2 0,-1 7 2 16,0 4-14-16,-2 3-6 0,2 7-2 0,-1 3-8 16,3 2-3-16,1 2-1 0,0 1-2 0,3-4 2 15,3-2-3-15,5-6 2 0,1-5 0 0,5-5 2 16,0-6 2-16,4-8 11 0,1-2 0 0,3-8-2 15,1 0 12-15,-3-5-6 0,4-3 4 0,-1-7 1 16,-1-1-7-16,1-4-1 0,1-9-2 0,-4-3 0 16,2-2-1-16,-3-6 1 0,0-2-1 15,-4-3-1-15,-1 0 0 0,-1-1-2 0,-5 0 2 16,-2 2-1-16,-3 3-2 0,0-2-3 16,-4 2-1-16,-5 0 1 0,-1 2-3 0,-3 0-2 15,-2 2-2-15,1 4 0 0,-2-2-3 0,-2 6-2 16,-2 3-1-16,2 5-1 0,-2 3-2 0,0 3-2 15,0 7-1-15,1 3-1 0,0 6-1 0,2 6-3 16,0 3 1-16,3 4 0 0,2 3-3 0,2 2 5 16,4 6 0-16,3-3-1 0,-2 0 6 0,8 2 0 15,4-2 2-15,3 0-1 0,2 0 0 0,6-3 3 16,1-2 1-16,4 0 0 0,6-1 4 0,0-4-28 16,3-2-66-16,6-4-41 0,5 0-65 15,3-7 5-15,3 0-100 0</inkml:trace>
  <inkml:trace contextRef="#ctx0" brushRef="#br3" timeOffset="-158701.96">1057 8511 509 0,'0'4'97'0,"0"1"-12"0,0 1 10 0,0-1-1 16,0 1-3-16,3-4-1 0,-3 2-4 0,2 2-6 15,2-2-1-15,-2 2 1 0,1-3-10 16,1-1-6-16,-2 1-3 0,3-3 0 0,1 0-10 15,-1-2-8-15,4-3-4 0,-1-2 2 0,3 0-13 16,3-1-1-16,-2-4 0 0,1-1 0 16,-1-3 0-16,-1 3 3 0,0-1 1 0,2 1 1 0,-2-3 4 15,-3 1-2-15,2 1-3 0,-4 4 2 16,1 1-4-16,-3 0-1 0,1 3-2 0,-2 2-2 16,-3 4-2-16,0 0-4 0,0 0 1 0,0 0 0 15,5 11-5-15,-5-2 0 0,-3 2 1 0,2 2-2 16,-1 5 0-16,-2-2-1 0,0 4-2 0,-1 0 1 15,2-1-3-15,0 2-1 0,-1 0 0 0,2-3 0 16,0 1-1-16,-1-3 0 0,3 1-3 16,0-1-17-16,1-2-3 0,2 1-268 0,0-2 266 15,2 0-65-15,0-2 86 0</inkml:trace>
  <inkml:trace contextRef="#ctx0" brushRef="#br3" timeOffset="-155949.93">1372 8631 985 0,'5'-23'123'0,"-1"16"-22"0,1-3-8 0,-1 2 3 16,1-4-28-16,0 0 3 0,1-1-4 0,-1 0-4 16,3 1 1-16,-2-3-10 0,-1 4 2 15,2-3 2-15,-1 2-12 0,2 2-3 0,-3 0-5 16,1 2-1-16,-2-1-4 0,-1 5-7 0,2 1-1 16,-2 1 1-16,2 2-8 0,1 5-4 0,-4 1-2 15,3 2 0-15,1 4-3 0,-1 3-1 16,-3 0-1-16,0 5-1 0,-2-6-1 0,0 5 0 15,3-1 0-15,-3-2 2 0,-2 0 0 0,1-2-1 16,1 1-15-16,0-3-15 0,0-1-10 0,0-5-212 16,1 2 224-16,2-2-65 0,-1-1 89 0</inkml:trace>
  <inkml:trace contextRef="#ctx0" brushRef="#br3" timeOffset="-155505.28">1134 7491 950 0,'-6'3'100'0,"-1"1"-3"0,1 2-2 0,-1 5-17 16,1 0 0-16,0 5 4 0,1 3-24 0,-3 2-10 15,2 0-7-15,4 2 5 0,-2 1-16 0,4-2-9 16,-1 1-3-16,1-2-1 0,2-2-11 0,3-1 1 16,2 0 1-16,0-3-2 0,4-4 1 0,-1-3-26 15,-1 1-21-15,4-3-6 0,-2-2-38 0,2-2 3 16,1-2-37-16</inkml:trace>
  <inkml:trace contextRef="#ctx0" brushRef="#br3" timeOffset="-154962.81">1315 7630 821 0,'0'0'119'0,"0"0"-9"0,0 0-23 16,1 0-4-16,1 0 5 0,15-15-29 0,-12 7-2 15,0-1-8-15,0 0-1 0,-2 2-5 16,2-4-4-16,0 0-2 0,-1-2 2 0,1 2-7 16,-1 1 2-16,1 1 1 0,-2-1-2 0,2 1 1 15,-1 3 3-15,-2 1-4 0,1 1 3 16,-3 4-3-16,0 0-4 0,0 0-2 0,0 0 1 16,0 0-8-16,5 18-7 0,-5-6 0 0,0 1 2 15,0 3-9-15,0 3 1 0,0 2-2 0,-1 1 1 16,-2-2-1-16,1 1 1 0,-1 0 0 0,2-1 0 15,1-1 0-15,0-5-33 0,-1-1-28 0,1-3-4 16,1-3-49-16,3-4-206 0,-1-3 260 0,3-5-106 16,-1-2 161-16</inkml:trace>
  <inkml:trace contextRef="#ctx0" brushRef="#br3" timeOffset="-154800.98">1573 7424 1379 0,'5'10'113'0,"-3"1"-33"16,3 3-10-16,-2 3-1 0,-1 1-39 0,0 1-3 15,-1 4-10-15,-1 0-1 0,0 1-7 0,0 5-77 16,1 0-143-16,0 2 127 0,0 0 86 0,2 0-87 16</inkml:trace>
  <inkml:trace contextRef="#ctx0" brushRef="#br3" timeOffset="-154132.13">820 9282 795 0,'-7'-12'111'0,"0"4"-4"16,0 2-5-16,1 5 6 0,-1 1-12 0,1 4-8 15,-2 3-3-15,2 7-4 0,0 3-12 0,0 4-5 16,-3 6-8-16,1 0 3 0,3 4-15 0,0 4-15 16,1-2-3-16,0-2 1 0,4 1-21 0,0-3-1 15,4 0 1-15,3-6-1 0,1 1 0 0,2-7 0 16,-2-2 1-16,7-4 1 0,-4-3 2 0,3-4 4 15,1-4 0-15,-1-5 1 0,1-3 4 0,0-7-1 16,0-1 2-16,1-5-1 0,-1-5-1 16,-2-3-3-16,1 0 1 0,-6-4 0 0,4 0-4 15,-6-2 1-15,-3-1-2 0,-1-1 0 0,-2 1-1 16,-5-2-1-16,0 2 1 0,-3 0-1 16,-2 3-2-16,-1 1-2 0,-1 4-1 0,-3 3 1 15,2 3-4-15,-3 8-3 0,-2-1-3 0,2 8 1 16,0 1-5-16,0 7-1 0,1 5-1 0,-1 4-1 15,2 2 0-15,4 3 11 0,0 5 0 0,1 0-2 16,4 4 10-16,5 0-6 0,0-1 5 0,5 3 4 16,3-1-9-16,1-3 3 0,1-1-2 0,4-1-1 15,1-2 3-15,0-3 1 0,2-3 1 0,1-2 0 16,2-2 2-16,1-3-25 0,0-3-29 16,-1-2-8-16,2 0-39 0,0-1-224 0,-1-2 268 0,5-3-101 15,0-2 152-15</inkml:trace>
  <inkml:trace contextRef="#ctx0" brushRef="#br3" timeOffset="-151258.19">1167 9604 1309 0,'-15'0'87'0,"-1"3"1"16,1-3-11-16,-1-5-10 0,0 1-2 0,3-1 0 16,-2 0-13-16,6-2 0 0,1-1-1 15,0-3-2-15,3 1 0 0,2 2-1 0,1-6-21 16,2 4 6-16,2-1-11 0,-1 1-4 0,3-1-2 15,2 1 2-15,-2 3-10 0,8-3-7 0,1 8 1 16,1-5 0-16,0 7-5 0,2 2 1 16,0 4-2-16,-2 5-1 0,1 0 2 0,-6 5 2 15,1 1 1-15,-4 2 0 0,-1 2 0 0,-4 2 1 16,-1 2 2-16,-4 2 0 0,-1 0 0 0,-1 0 0 16,-4 2 0-16,1 2 1 0,-1-7-1 0,-1 2 1 15,1-1-1-15,-1-4-1 0,1-2 2 0,-1-2 0 16,2-1-1-16,0-8 1 0,-1 1 0 0,2-3 1 15,-1-5 0-15,1 0 1 0,1-1 1 0,2-2-2 16,1-3 1-16,-3-1-1 0,5-1-1 0,-3-2 8 16,5 1 1-16,0 0-3 0,1-1 7 0,3 3-4 15,0-1 1-15,3 0 3 0,-1 4-7 0,5 0-4 16,0 2-2-16,2 0 2 0,0 1-6 16,1 1 2-16,2 0-1 0,1 3 0 15,0-2 1-15,1 2-53 0,-1-3-55 0,2 1-24 16,-1-1-84-16,1-1 7 0,-2-1-95 0</inkml:trace>
  <inkml:trace contextRef="#ctx0" brushRef="#br3" timeOffset="-150940.34">1383 9709 1837 0,'5'-11'94'16,"1"-5"0"-16,0 2-16 0,-2-1-16 0,1-2 1 16,1 0-1-16,-1 1-16 0,-1-1 2 0,-2 1-4 15,2 0 1-15,0 2 2 0,-2 2-12 16,-1 1-6-16,1 2 0 0,1 1-14 0,0 5-8 16,-3 3-1-16,0 0-1 0,0 0-6 0,5 7-1 15,-3 6 0-15,-1 0 0 0,1 7 1 0,-2 2 1 16,1 3 0-16,1 2-1 0,0 1 1 0,-2-1 0 15,1 1 0-15,0-3-10 0,1 0 0 16,2-4-78-16,1-2-27 0,-2-3-2 0,-3-5-96 0,1-6 5 16,-1-5-60-16</inkml:trace>
  <inkml:trace contextRef="#ctx0" brushRef="#br3" timeOffset="-150645.78">1161 8891 1442 0,'-21'1'83'0,"14"9"-11"0,0 0-9 16,-2 2 2-16,0 3-17 0,-1 1-6 15,-1 4-5-15,1 0-3 0,-2 1-8 0,4-3-9 16,-3 2-1-16,5-2 2 0,1 1-11 0,6-3 1 16,2-1-7-16,1-2-12 0,3-3-4 0,0 0-150 15,8-1-89-15,0-6 118 0,0 1 138 0,0-1-142 16</inkml:trace>
  <inkml:trace contextRef="#ctx0" brushRef="#br3" timeOffset="-150354.75">1256 9081 1536 0,'4'-9'132'0,"2"-2"-9"16,0 1-31-16,1-1-20 0,1-1-7 0,0 1 0 15,1-2-21-15,-2 2 5 0,1 0-5 0,-1 1-2 16,-1 1 6-16,1-1-10 0,0 4-1 0,-2-2-1 16,1 6-12-16,0 2-7 0,0 0-3 0,1 0-1 15,-2 5-9-15,1 2-1 0,-1 3-1 0,0 1 0 16,-2 0-1-16,-1 1-1 0,-1 3 2 0,1 2-1 16,-1-2 0-16,-1 5 1 0,0-3 2 0,0 2-1 15,0-4 2-15,3-2-22 0,-2 0-20 16,0-2-1-16,1-5-32 0,0-3-86 0,2-3-43 15,-2-2-21-15,1 0-105 0,0-7 5 0,4-1-69 16</inkml:trace>
  <inkml:trace contextRef="#ctx0" brushRef="#br3" timeOffset="-150157.02">1493 8812 1669 0,'5'6'119'0,"1"2"2"0,0 0-48 0,2 5-18 15,-2 0-12-15,1 6-1 0,2-3-22 0,-3 3-4 16,1 2-2-16,-1-1-2 0,-1 2-3 0,-2 2 1 16,1 0-1-16,-2 1-2 0,-2-1 1 0,0 3-131 15,-1 1-120-15,-2 2 132 0,3-1 114 16,0 2-118-16</inkml:trace>
  <inkml:trace contextRef="#ctx0" brushRef="#br3" timeOffset="-149968.72">1170 10101 1844 0,'-5'13'2'0,"1"4"-112"0,0-2 106 16,2 3-22-16,1 0 26 0</inkml:trace>
  <inkml:trace contextRef="#ctx0" brushRef="#br3" timeOffset="-149782.69">1104 10826 1128 0,'0'11'-9'0,"3"-3"-49"16,0 1 60-16</inkml:trace>
  <inkml:trace contextRef="#ctx0" brushRef="#br3" timeOffset="-149615.98">1110 11408 1686 0,'2'23'125'15,"-2"0"-6"-15,1-3-26 0,0-1-35 0,2-1-8 16,-3-3 2-16,0 3-43 0,1-7-104 15,0 1-165-15,3 0 150 0,2 3 112 0,-4-3-111 0</inkml:trace>
  <inkml:trace contextRef="#ctx0" brushRef="#br3" timeOffset="-147372.35">408 8921 1261 0,'0'0'99'0,"0"0"-32"0,3 0-9 0,-2 11-2 16,3 6-2-16,-1 5-15 0,-1 11-5 0,-2 5-1 16,-3 11 2-16,1 6-9 0,1 11-8 0,-2 0-3 15,-6 7 0-15,6 4-9 0,-2 0 1 16,0 4-2-16,4-9 1 0,-4 0 1 0,-3-9 1 16,5 1 0-16,1-12 0 0,-3-2 0 0,0-9-8 15,3-1-11-15,-2-11-7 0,3 0-15 0,-3-5-125 16,-2-3 138-16,0-3-44 0,2-4 64 0</inkml:trace>
  <inkml:trace contextRef="#ctx0" brushRef="#br3" timeOffset="-146875.9">294 9022 1168 0,'22'-3'4'0,"3"1"-3"15,-2-1 10-15,4-3-6 0,3 2 2 0,-1 0 0 16,3 0-7-16,5 0 0 0,4-3 1 0,4-1 0 16,4 1 1-16,6 1 5 0,0-3-4 0,3 1 2 15,-2-4 3-15,1 1 10 0,1 0-1 16,0 1-1-16,1 2 7 0,-1-5-8 0,3 2 3 0,-1 0 5 15,-2 0-12-15,0 0-1 0,0 0-1 0,-3-2-1 16,-2 1-1-16,-5-1 0 0,0 0 10 16,-4 2 0-16,-2 3 7 0,-2 0 2 0,-3 2 0 15,-4 2 4-15,-2 2 4 0,-5 1-2 0,-3 1-6 16,-4 2-4-16,-2 3-1 0,-3-1-5 0,-3 3-1 16,-3 4 4-16,-2 0-5 0,-3 3 12 15,2 3-1-15,-3 4-3 0,0 4 14 0,-2 2 0 16,-2 5 5-16,-3 4-4 0,2 2 0 0,-2 6-2 15,-4 6-2-15,-1 4 3 0,0 4-6 0,-1 5-7 16,-1-1-3-16,5 2 0 0,-5-1-9 0,4 1-1 16,2 0-2-16,-2-5-2 0,3-1-1 0,2-1-2 15,0-1 2-15,2-6 0 0,1-3-2 0,0-1 1 16,1-6 0-16,3-4 1 0,-2-1 1 0,2-4-1 16,0-2 1-16,-1-2-2 0,2-1-1 0,-1-4-39 15,0-2-24-15,-2-3-7 0,-1-1-53 16,-2-3-229-16,0-6 286 0,-5-2-114 0,-3-2 179 15</inkml:trace>
  <inkml:trace contextRef="#ctx0" brushRef="#br3" timeOffset="-146537.28">471 10263 1478 0,'25'-4'52'16,"5"1"-2"-16,2-4 23 0,7 0-3 15,4 0 4-15,8-1-1 0,2 0-5 0,0-1-5 16,1-1-2-16,2-1 2 0,2-1-9 0,0-1-6 15,3-2-3-15,0 1-1 0,1-1-9 0,-1 2-5 16,1 0-3-16,-3-1 1 0,0 2-7 0,-3 0-5 16,-4 3-3-16,-3-1 2 0,-2 3-8 0,-5-1 0 15,-1 3-1-15,-4 2 0 0,-5 1-2 0,-5 2-87 16,-2 0-126-16,-7 7 120 0,-7 1 90 0,-8 1-89 16</inkml:trace>
  <inkml:trace contextRef="#ctx0" brushRef="#br3" timeOffset="-142185.4">7485 9778 437 0,'-2'-7'77'15,"-2"3"-76"-15,3 4 46 0,1 0 23 0,0 0 4 16,0 0-34-16,0 0-4 0,-14 15-7 0,12-4-1 16,-2 1-5-16,2 2 0 0,-1 3 4 0,1 2 0 15,-1 2 2-15,2 0 3 0,0-1-3 0,1 3 0 16,0-1 3-16,1 1-8 0,1 0-4 0,1 0-1 16,1-1-10-16,-1-1-1 0,2 1-2 0,0-3 0 15,3 2-2-15,-1-3 0 0,2-3 1 16,-1 0 0-16,1-3-1 0,0-1 6 0,0-1 1 15,0-4 0-15,0-1 5 0,-1-2 0 0,3-1 0 16,-4-4 2-16,2-1-1 0,0-3-4 0,0 0 0 16,-1-3 0-16,1 1-4 0,-4-6-1 15,0 1-1-15,2-1 1 0,-2-1-3 0,-1-2 1 16,-3 0-1-16,-1-2 0 0,0-1 1 0,3 2-1 16,-3-1-1-16,-2-2 0 0,-1-1 0 0,0 0 0 15,1 2-1-15,-2-2 0 0,0 0 0 0,-1-2-1 16,-1 2 1-16,-1 0 0 0,3 1-1 0,-3 1 0 15,-1 3-1-15,1-3 1 0,-2 6-1 0,-1-4-1 16,4 6 1-16,-1 0-1 0,-2 0 0 0,3 5 0 16,-1 1 0-16,0 3 0 0,1 0 0 0,1 3 2 15,0 0-2-15,2 3 0 0,-2 0 0 0,0 4 0 16,2 1 0-16,1 3-2 0,1 0 1 0,-2 2-2 16,2 4 2-16,1-1-1 0,0 2 0 15,0 1 1-15,0-1-1 0,1 3 0 0,3-2 0 16,0 0 2-16,-1 0-1 0,2-3 0 0,1 0 1 15,2-3 0-15,0 0 0 0,4-2 0 16,-4-1 0-16,3-2 0 0,0-1 0 0,1 0-6 16,0-2-1-16,0-1-72 0,-1 1-25 0,2-2-8 15,-1 0-84-15,3-3 5 0,-2-2-66 0</inkml:trace>
  <inkml:trace contextRef="#ctx0" brushRef="#br3" timeOffset="-141812.37">7739 10045 364 0,'0'0'185'16,"0"0"-48"-16,0 0-2 0,0 0-9 0,0 0-73 16,0-2-13-16,0 1-14 0,10-21-2 15,-2 18 5-15,-2-4 0 0,0-1 2 0,1 5 8 16,1-4-1-16,-2 1-1 0,3 6 10 0,-3-1-13 15,0 0-4-15,-2 2 1 0,1 2-16 0,-2-1 1 16,0 4-3-16,-1 2-2 0,-1-1-1 0,-1 4-1 16,0 0 0-16,-1 1 1 0,0 2-3 0,-2-1 2 15,0 0 2-15,-1 1 2 0,0-1 3 0,-1 2 9 16,2-2 0-16,0-1-1 0,0 0 11 16,0-1-6-16,2-1 1 0,1-1-1 0,0-3-5 15,0 1-4-15,0-3 0 0,2-1-1 0,1 0-3 16,-1-2-1-16,3-2-3 0,0 0 1 15,0-3-2-15,1 0-4 0,2-2 0 0,0 0 0 16,0-3-3-16,2 1-14 0,-2-4-22 0,2 2-6 16,-1 1-25-16,1-2-136 0,-2 0 167 0,0 1-63 15,0 2 95-15</inkml:trace>
  <inkml:trace contextRef="#ctx0" brushRef="#br3" timeOffset="-141640.15">7928 9872 1138 0,'0'0'131'0,"0"0"-128"0,0 0 68 0,0 0 26 15,0 1-24-15,10 13 0 0,-6-6-26 0,-1 1-2 16,1 2 2-16,1 0-30 0,0 1-4 0,0 1-5 16,-1 0-1-16,1 2-4 0,-1 1-45 15,1-1-63-15,0 4-35 0,-1-3-80 0,0 2 6 16,-3 4-103-16</inkml:trace>
  <inkml:trace contextRef="#ctx0" brushRef="#br3" timeOffset="-140483.79">5832 11423 738 0,'-6'1'134'15,"3"0"-132"-15,2 2 77 0,0-1 116 0,1 1-94 16,4 4-53-16,1-3 1 0,2 4-2 15,3-4 5-15,2 3-1 0,2-2 9 0,0 0-3 16,5-2 0-16,1-1 7 0,3 4-1 0,1-6 2 16,2 0 0-16,-3-2-2 0,5-1-6 0,-1-2-1 15,1-1-1-15,0 0-8 0,3-2-9 0,-2-2-4 16,2-1 1-16,1 1-13 0,-1-1-5 0,1-1-2 16,-1 1 0-16,-1 1-7 0,-4-1 1 15,1 0 2-15,-4 0-4 0,-2 3 1 0,-2-2-24 16,-3 0-15-16,0 2-5 0,-5 2-33 0,-1 1-86 15,-3 3-43-15,-2-1-16 0,-5 3-109 0,0 0 4 16,0 0-68-16</inkml:trace>
  <inkml:trace contextRef="#ctx0" brushRef="#br3" timeOffset="-140160.75">5975 11592 1037 0,'0'0'44'0,"9"11"14"16,-1-9-1-16,0 3 18 0,0-4-6 0,4 3 5 16,-1 0 15-16,2 4-5 0,1-1-2 0,-1-1 0 15,2 0-8-15,-1 0-6 0,4-1-2 0,-1 2 1 16,3-2-9-16,1-3-7 0,0 0-1 0,1-1 1 15,3-1-9-15,1 2-5 0,-1-2-1 16,-2-3-2-16,1 1-5 0,-4-1-6 0,1-1-3 16,-2 1 0-16,-2-1-7 0,1 0-2 0,-5 1-1 15,2-1-1-15,-3-2-1 0,-1 1-5 0,-1 0-12 16,1 0-11-16,-3 3-13 0,-2-3-158 0,-1 1 172 16,-5 4-53-16,0 0 73 0</inkml:trace>
  <inkml:trace contextRef="#ctx0" brushRef="#br3" timeOffset="-137221.75">7178 11013 400 0,'6'-5'149'0,"2"-4"-26"16,0 1-6-16,1 0 22 0,2-1-93 0,1-3-3 16,2-2 5-16,2 0 1 0,-1 1-1 0,0-4-2 15,1 0 2-15,3 1 4 0,0-2 1 0,2-2-3 16,0 0 4-16,2-1-4 0,1 1-2 0,-1-2 2 15,3 1-7-15,2 0 0 0,-1-2-2 0,1 1 1 16,-1-1-4-16,4 4-6 0,-2-7-2 16,2 5 0-16,0-5-9 0,-1 0-4 0,2 3-1 15,1-3 1-15,1-1-5 0,0-1 0 0,2 2-1 16,-1-4 0-16,2 4-1 0,0-4-2 0,2 3 2 16,0-4-2-16,-2-1-1 0,4 5 1 0,-2-3 0 15,2 2 0-15,0-3 0 0,2 4 1 16,-1-4-1-16,1 3 1 0,4 2 0 0,-3-1 0 15,-2-4-1-15,3 1 0 0,-5-1 0 0,4-1-1 16,-2 0 0-16,-1 0 1 0,0 0-2 0,1 1 0 16,3-1-1-16,-1 1 1 0,2 3 0 0,-2-2-2 15,0 2 1-15,-2-4-1 0,2 1 0 0,-4-2 0 16,2 2 0-16,-1-1-1 0,0-3 1 0,-2-1 0 16,2 2-1-16,1 2 0 0,-1-1 1 0,-1-1 0 15,0 2-1-15,-2 3 0 0,-1 0 1 16,-2 1 0-16,0 1 0 0,0 1 0 0,-2 0 1 15,0-1 0-15,0 2-1 0,-1 0 1 0,0-2-1 16,2 2 0-16,-3 0 1 0,0-1-2 16,1-1 1-16,-1-1-1 0,0 1 1 0,0 0 0 15,-1 1-1-15,1-2 0 0,1 1-1 0,2 2 1 16,-2-2-2-16,2 1 2 0,0 0-1 0,-1 3 0 16,0 0 1-16,2 2-1 0,-4-1 1 0,-1 1 2 15,1 1 0-15,0 1-2 0,-1 0 1 0,-3-2 0 16,0 0 0-16,0-1 1 0,0 1-1 0,-1-1-3 15,1-3 3-15,0 2-1 0,1-1 0 0,0 2 0 16,2 2-1-16,-1-2 0 0,0 0 0 0,1 2-1 16,-1-1 0-16,-1 2 1 0,2 1 0 15,-1 1-1-15,-1 1 1 0,-3 0-1 0,1-1 0 16,-2 3 1-16,1 0-1 0,-5 2-1 0,1-5 1 16,0 2 0-16,2 2 0 0,0-5 0 0,1 5-1 15,1-5 2-15,0 4-1 0,1-1 1 16,1-2-2-16,-1-1 1 0,1 0 0 0,-1 2 2 15,0-3-1-15,0 4 0 0,-3-3 1 0,-2 2 0 16,0 0 2-16,-1 3-2 0,-4 0 1 0,0-1 1 16,-2 2 0-16,-4 1 1 0,-1 1-1 0,0 1 2 15,0 1 1-15,-4 0-1 0,-3 0 2 0,2 4 0 16,-4-5 0-16,0 7 0 0,-1-6 0 0,-3 5-2 16,-2-1-1-16,-2 0 1 0,0 1-3 0,-3 1-2 15,1-1 0-15,-5 0-2 0,3 1 0 0,-4 1 2 16,-1-3-1-16,0 1 0 0,0 0 1 15,0 1-1-15,-3 1 0 0,1 1 4 0,1 0-4 16,-1-1-1-16,2 1 1 0,-1 0-1 0,0 1 0 16,1-1 0-16,1 0-1 0,2 1-1 0,1 2 1 15,3-2-1-15,0 2 0 0,3 0 0 0,1-1-1 16,6-2-2-16,0 0 0 0,0 0 1 16,0 0-3-16,0 0 2 0,9 0 0 0,0-2 0 15,3 0 2-15,2-4 0 0,2 0 1 0,1-1 0 16,3 1 0-16,2 0 1 0,-1 0 0 0,3 0 0 15,-1-4 0-15,1 7 1 0,-1-3 0 0,-2 2-1 16,2 0 0-16,-4 1 0 0,-1 2-1 0,-2 1 0 16,1 1-1-16,-4-1-1 0,-1 4-1 15,0 1 2-15,-3 3-2 0,0 1 11 0,-3 2-1 0,-1 5-3 16,-1 0 11-16,-4 5-5 0,0 4 3 16,-4 4 4-16,-1 0-7 0,-2 7-1 0,-1 1 1 15,0 0-2-15,-3 1 1 0,0-2-3 0,1 1 1 16,1-3 0-16,-2-4-2 0,4-2-2 0,-3-4-1 15,0-1-4-15,2-1-2 0,2-1-87 16,3-3-47-16,-1-2-27 0,1-3-114 0,3-1 8 16,2-2-104-16</inkml:trace>
  <inkml:trace contextRef="#ctx0" brushRef="#br3" timeOffset="-136723.1">12752 8083 955 0,'0'0'129'0,"0"0"-126"0,0 0 85 0,0 0 26 0,0 1-19 0,1 0 9 0,1 1-17 16,12 27-1-16,-9-24 1 0,0 3-22 0,1-4 0 15,2 3-7 1,4-2 1-16,1 0-5 0,0-3-7 0,2-1-3 0,3-1 3 0,2 0-13 0,4 0-3 16,-1-2-2-16,3-3 0 0,0 0-5 0,0-3-5 15,1 2-2-15,-1-4 0 0,0 3-6 0,-3-2-2 16,-1 2-2-16,-2-3 1 0,0 3-3 0,-4 1-21 15,0-2-24-15,-5 3-7 0,0-2-34 0,0 4-174 16,-2 0 214-16,-1 3-84 0,-4 3 126 16</inkml:trace>
  <inkml:trace contextRef="#ctx0" brushRef="#br3" timeOffset="-136429.02">12980 8211 969 0,'3'0'61'0,"1"1"15"0,-2-1 19 16,2 2-16-16,-1-1 19 0,1 3-21 0,1-4 17 15,0 2 6-15,1 1-24 0,2-1 6 0,-1 2-9 16,3-3-1-16,0 1 3 0,2 2-18 15,0 0-4-15,2-3 3 0,2-1-24 0,-1 1-5 16,1-1-5-16,0 0 0 0,1-1-6 0,-2 0-5 16,1-4 1-16,-1 0-3 0,0 0-2 0,-1-1-42 15,-3 0-43-15,3-1-13 0,-5 0-63 0,3 2 4 16,-2-2-68-16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C172E-A8B5-46F6-B05C-DFA3E2E0F207}" type="datetimeFigureOut">
              <a:rPr lang="en-US" smtClean="0"/>
              <a:pPr/>
              <a:t>8/20/22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674CE4-FBD8-4481-AEFB-CA53E599A74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674CE4-FBD8-4481-AEFB-CA53E599A74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214641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Mohamad GHASSANY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Mohamad GHASSANY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/>
          <a:lstStyle>
            <a:lvl1pPr>
              <a:defRPr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/>
          <a:lstStyle>
            <a:lvl5pPr>
              <a:defRPr/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Mohamad GHASSANY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29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082" y="0"/>
            <a:ext cx="7344809" cy="459377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Mohamad GHASSANY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12717"/>
            <a:ext cx="10363200" cy="1362075"/>
          </a:xfrm>
        </p:spPr>
        <p:txBody>
          <a:bodyPr anchor="b">
            <a:noAutofit/>
          </a:bodyPr>
          <a:lstStyle>
            <a:lvl1pPr algn="ctr">
              <a:buNone/>
              <a:defRPr kumimoji="0" lang="en-US" sz="32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Mohamad GHASSANY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3F6647-6CBE-4B5D-AECC-101338296C31}"/>
              </a:ext>
            </a:extLst>
          </p:cNvPr>
          <p:cNvCxnSpPr>
            <a:cxnSpLocks/>
          </p:cNvCxnSpPr>
          <p:nvPr userDrawn="1"/>
        </p:nvCxnSpPr>
        <p:spPr>
          <a:xfrm>
            <a:off x="3342503" y="3478427"/>
            <a:ext cx="5542005" cy="0"/>
          </a:xfrm>
          <a:prstGeom prst="line">
            <a:avLst/>
          </a:prstGeom>
          <a:ln w="19050">
            <a:solidFill>
              <a:srgbClr val="17406D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0684" y="37011"/>
            <a:ext cx="7344809" cy="459377"/>
          </a:xfrm>
        </p:spPr>
        <p:txBody>
          <a:bodyPr/>
          <a:lstStyle>
            <a:lvl1pPr algn="ctr">
              <a:defRPr/>
            </a:lvl1pPr>
          </a:lstStyle>
          <a:p>
            <a:r>
              <a:rPr kumimoji="0"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736745"/>
            <a:ext cx="5384800" cy="585455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736745"/>
            <a:ext cx="5384800" cy="5854555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Mohamad GHASSANY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874" y="844632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81874" y="1308181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68842" y="844632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4947" y="1308181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r>
              <a:rPr lang="en-US"/>
              <a:t>Mohamad GHASSANY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r>
              <a:rPr lang="en-US"/>
              <a:t>Mohamad GHASSANY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Mohamad GHASSANY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 dirty="0"/>
              <a:t>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Mohamad GHASSANY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Mohamad GHASSANY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-1"/>
            <a:ext cx="12192000" cy="501615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1964652" y="42237"/>
            <a:ext cx="7344809" cy="459377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dirty="0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97833" y="640080"/>
            <a:ext cx="11589736" cy="593445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F30C29B-9868-4813-9C65-9815CF0F6BE4}"/>
              </a:ext>
            </a:extLst>
          </p:cNvPr>
          <p:cNvSpPr/>
          <p:nvPr userDrawn="1"/>
        </p:nvSpPr>
        <p:spPr>
          <a:xfrm>
            <a:off x="-3720" y="6693408"/>
            <a:ext cx="12192000" cy="171559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-141079" y="6644382"/>
            <a:ext cx="1510064" cy="336409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Mohamad GHASSANY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747065" y="6535892"/>
            <a:ext cx="440332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100">
                <a:solidFill>
                  <a:srgbClr val="FFFFFF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690A1FA-1444-4333-B978-D6EFF14971B3}"/>
              </a:ext>
            </a:extLst>
          </p:cNvPr>
          <p:cNvSpPr/>
          <p:nvPr userDrawn="1"/>
        </p:nvSpPr>
        <p:spPr>
          <a:xfrm>
            <a:off x="188193" y="52467"/>
            <a:ext cx="1020477" cy="378894"/>
          </a:xfrm>
          <a:prstGeom prst="rect">
            <a:avLst/>
          </a:prstGeom>
          <a:blipFill dpi="0" rotWithShape="1">
            <a:blip r:embed="rId14" cstate="print">
              <a:alphaModFix amt="9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hdr="0" dt="0"/>
  <p:txStyles>
    <p:titleStyle>
      <a:lvl1pPr algn="ctr" rtl="0" eaLnBrk="1" latinLnBrk="0" hangingPunct="1">
        <a:spcBef>
          <a:spcPct val="0"/>
        </a:spcBef>
        <a:buNone/>
        <a:defRPr kumimoji="0" sz="28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customXml" Target="../ink/ink7.xml"/><Relationship Id="rId4" Type="http://schemas.openxmlformats.org/officeDocument/2006/relationships/image" Target="../media/image3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pn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4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41.png"/><Relationship Id="rId5" Type="http://schemas.openxmlformats.org/officeDocument/2006/relationships/tags" Target="../tags/tag15.xml"/><Relationship Id="rId15" Type="http://schemas.openxmlformats.org/officeDocument/2006/relationships/image" Target="../media/image46.png"/><Relationship Id="rId10" Type="http://schemas.openxmlformats.org/officeDocument/2006/relationships/image" Target="../media/image40.png"/><Relationship Id="rId4" Type="http://schemas.openxmlformats.org/officeDocument/2006/relationships/tags" Target="../tags/tag14.xml"/><Relationship Id="rId9" Type="http://schemas.openxmlformats.org/officeDocument/2006/relationships/image" Target="../media/image38.png"/><Relationship Id="rId14" Type="http://schemas.openxmlformats.org/officeDocument/2006/relationships/customXml" Target="../ink/ink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9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48.png"/><Relationship Id="rId17" Type="http://schemas.openxmlformats.org/officeDocument/2006/relationships/image" Target="../media/image54.png"/><Relationship Id="rId2" Type="http://schemas.openxmlformats.org/officeDocument/2006/relationships/tags" Target="../tags/tag18.xml"/><Relationship Id="rId16" Type="http://schemas.openxmlformats.org/officeDocument/2006/relationships/customXml" Target="../ink/ink9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47.png"/><Relationship Id="rId5" Type="http://schemas.openxmlformats.org/officeDocument/2006/relationships/tags" Target="../tags/tag21.xml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tags" Target="../tags/tag20.xml"/><Relationship Id="rId9" Type="http://schemas.openxmlformats.org/officeDocument/2006/relationships/image" Target="../media/image44.pn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36.xml"/><Relationship Id="rId18" Type="http://schemas.openxmlformats.org/officeDocument/2006/relationships/tags" Target="../tags/tag41.xml"/><Relationship Id="rId26" Type="http://schemas.openxmlformats.org/officeDocument/2006/relationships/image" Target="../media/image53.png"/><Relationship Id="rId39" Type="http://schemas.openxmlformats.org/officeDocument/2006/relationships/image" Target="../media/image67.png"/><Relationship Id="rId21" Type="http://schemas.openxmlformats.org/officeDocument/2006/relationships/tags" Target="../tags/tag44.xml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7" Type="http://schemas.openxmlformats.org/officeDocument/2006/relationships/tags" Target="../tags/tag30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20" Type="http://schemas.openxmlformats.org/officeDocument/2006/relationships/tags" Target="../tags/tag43.xml"/><Relationship Id="rId29" Type="http://schemas.openxmlformats.org/officeDocument/2006/relationships/image" Target="../media/image57.png"/><Relationship Id="rId41" Type="http://schemas.openxmlformats.org/officeDocument/2006/relationships/image" Target="../media/image69.png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24" Type="http://schemas.openxmlformats.org/officeDocument/2006/relationships/slideLayout" Target="../slideLayouts/slideLayout12.xml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23" Type="http://schemas.openxmlformats.org/officeDocument/2006/relationships/tags" Target="../tags/tag46.xml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10" Type="http://schemas.openxmlformats.org/officeDocument/2006/relationships/tags" Target="../tags/tag33.xml"/><Relationship Id="rId19" Type="http://schemas.openxmlformats.org/officeDocument/2006/relationships/tags" Target="../tags/tag42.xml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Relationship Id="rId22" Type="http://schemas.openxmlformats.org/officeDocument/2006/relationships/tags" Target="../tags/tag45.xml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8" Type="http://schemas.openxmlformats.org/officeDocument/2006/relationships/tags" Target="../tags/tag31.xml"/><Relationship Id="rId3" Type="http://schemas.openxmlformats.org/officeDocument/2006/relationships/tags" Target="../tags/tag26.xml"/><Relationship Id="rId12" Type="http://schemas.openxmlformats.org/officeDocument/2006/relationships/tags" Target="../tags/tag35.xml"/><Relationship Id="rId17" Type="http://schemas.openxmlformats.org/officeDocument/2006/relationships/tags" Target="../tags/tag40.xml"/><Relationship Id="rId25" Type="http://schemas.openxmlformats.org/officeDocument/2006/relationships/image" Target="../media/image52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59.xml"/><Relationship Id="rId18" Type="http://schemas.openxmlformats.org/officeDocument/2006/relationships/tags" Target="../tags/tag64.xml"/><Relationship Id="rId26" Type="http://schemas.openxmlformats.org/officeDocument/2006/relationships/image" Target="../media/image72.png"/><Relationship Id="rId39" Type="http://schemas.openxmlformats.org/officeDocument/2006/relationships/image" Target="../media/image84.png"/><Relationship Id="rId21" Type="http://schemas.openxmlformats.org/officeDocument/2006/relationships/image" Target="../media/image67.png"/><Relationship Id="rId34" Type="http://schemas.openxmlformats.org/officeDocument/2006/relationships/image" Target="../media/image77.png"/><Relationship Id="rId7" Type="http://schemas.openxmlformats.org/officeDocument/2006/relationships/tags" Target="../tags/tag53.xml"/><Relationship Id="rId12" Type="http://schemas.openxmlformats.org/officeDocument/2006/relationships/tags" Target="../tags/tag58.xml"/><Relationship Id="rId17" Type="http://schemas.openxmlformats.org/officeDocument/2006/relationships/tags" Target="../tags/tag63.xml"/><Relationship Id="rId25" Type="http://schemas.openxmlformats.org/officeDocument/2006/relationships/image" Target="../media/image71.png"/><Relationship Id="rId33" Type="http://schemas.openxmlformats.org/officeDocument/2006/relationships/image" Target="../media/image76.png"/><Relationship Id="rId38" Type="http://schemas.openxmlformats.org/officeDocument/2006/relationships/customXml" Target="../ink/ink10.xml"/><Relationship Id="rId2" Type="http://schemas.openxmlformats.org/officeDocument/2006/relationships/tags" Target="../tags/tag48.xml"/><Relationship Id="rId16" Type="http://schemas.openxmlformats.org/officeDocument/2006/relationships/tags" Target="../tags/tag62.xml"/><Relationship Id="rId20" Type="http://schemas.openxmlformats.org/officeDocument/2006/relationships/image" Target="../media/image66.png"/><Relationship Id="rId29" Type="http://schemas.openxmlformats.org/officeDocument/2006/relationships/image" Target="../media/image75.png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tags" Target="../tags/tag57.xml"/><Relationship Id="rId24" Type="http://schemas.openxmlformats.org/officeDocument/2006/relationships/image" Target="../media/image70.png"/><Relationship Id="rId32" Type="http://schemas.openxmlformats.org/officeDocument/2006/relationships/image" Target="../media/image60.png"/><Relationship Id="rId37" Type="http://schemas.openxmlformats.org/officeDocument/2006/relationships/image" Target="../media/image80.png"/><Relationship Id="rId5" Type="http://schemas.openxmlformats.org/officeDocument/2006/relationships/tags" Target="../tags/tag51.xml"/><Relationship Id="rId15" Type="http://schemas.openxmlformats.org/officeDocument/2006/relationships/tags" Target="../tags/tag61.xml"/><Relationship Id="rId23" Type="http://schemas.openxmlformats.org/officeDocument/2006/relationships/image" Target="../media/image69.png"/><Relationship Id="rId28" Type="http://schemas.openxmlformats.org/officeDocument/2006/relationships/image" Target="../media/image74.png"/><Relationship Id="rId36" Type="http://schemas.openxmlformats.org/officeDocument/2006/relationships/image" Target="../media/image79.png"/><Relationship Id="rId10" Type="http://schemas.openxmlformats.org/officeDocument/2006/relationships/tags" Target="../tags/tag56.xml"/><Relationship Id="rId19" Type="http://schemas.openxmlformats.org/officeDocument/2006/relationships/slideLayout" Target="../slideLayouts/slideLayout12.xml"/><Relationship Id="rId31" Type="http://schemas.openxmlformats.org/officeDocument/2006/relationships/image" Target="../media/image59.png"/><Relationship Id="rId4" Type="http://schemas.openxmlformats.org/officeDocument/2006/relationships/tags" Target="../tags/tag50.xml"/><Relationship Id="rId9" Type="http://schemas.openxmlformats.org/officeDocument/2006/relationships/tags" Target="../tags/tag55.xml"/><Relationship Id="rId14" Type="http://schemas.openxmlformats.org/officeDocument/2006/relationships/tags" Target="../tags/tag60.xml"/><Relationship Id="rId22" Type="http://schemas.openxmlformats.org/officeDocument/2006/relationships/image" Target="../media/image68.png"/><Relationship Id="rId27" Type="http://schemas.openxmlformats.org/officeDocument/2006/relationships/image" Target="../media/image73.png"/><Relationship Id="rId30" Type="http://schemas.openxmlformats.org/officeDocument/2006/relationships/image" Target="../media/image58.png"/><Relationship Id="rId35" Type="http://schemas.openxmlformats.org/officeDocument/2006/relationships/image" Target="../media/image78.png"/><Relationship Id="rId8" Type="http://schemas.openxmlformats.org/officeDocument/2006/relationships/tags" Target="../tags/tag54.xml"/><Relationship Id="rId3" Type="http://schemas.openxmlformats.org/officeDocument/2006/relationships/tags" Target="../tags/tag4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9.png"/><Relationship Id="rId18" Type="http://schemas.openxmlformats.org/officeDocument/2006/relationships/image" Target="../media/image86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48.png"/><Relationship Id="rId17" Type="http://schemas.openxmlformats.org/officeDocument/2006/relationships/customXml" Target="../ink/ink11.xml"/><Relationship Id="rId2" Type="http://schemas.openxmlformats.org/officeDocument/2006/relationships/tags" Target="../tags/tag66.xml"/><Relationship Id="rId16" Type="http://schemas.openxmlformats.org/officeDocument/2006/relationships/image" Target="../media/image81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47.png"/><Relationship Id="rId5" Type="http://schemas.openxmlformats.org/officeDocument/2006/relationships/tags" Target="../tags/tag69.xml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4" Type="http://schemas.openxmlformats.org/officeDocument/2006/relationships/tags" Target="../tags/tag68.xml"/><Relationship Id="rId9" Type="http://schemas.openxmlformats.org/officeDocument/2006/relationships/image" Target="../media/image44.png"/><Relationship Id="rId1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74.xml"/><Relationship Id="rId7" Type="http://schemas.openxmlformats.org/officeDocument/2006/relationships/image" Target="../media/image45.png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44.png"/><Relationship Id="rId11" Type="http://schemas.openxmlformats.org/officeDocument/2006/relationships/image" Target="../media/image770.png"/><Relationship Id="rId5" Type="http://schemas.openxmlformats.org/officeDocument/2006/relationships/slideLayout" Target="../slideLayouts/slideLayout12.xml"/><Relationship Id="rId10" Type="http://schemas.openxmlformats.org/officeDocument/2006/relationships/customXml" Target="../ink/ink12.xml"/><Relationship Id="rId4" Type="http://schemas.openxmlformats.org/officeDocument/2006/relationships/tags" Target="../tags/tag75.xml"/><Relationship Id="rId9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810.png"/><Relationship Id="rId3" Type="http://schemas.openxmlformats.org/officeDocument/2006/relationships/tags" Target="../tags/tag78.xml"/><Relationship Id="rId7" Type="http://schemas.openxmlformats.org/officeDocument/2006/relationships/image" Target="../media/image41.png"/><Relationship Id="rId12" Type="http://schemas.openxmlformats.org/officeDocument/2006/relationships/customXml" Target="../ink/ink13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85.png"/><Relationship Id="rId5" Type="http://schemas.openxmlformats.org/officeDocument/2006/relationships/tags" Target="../tags/tag80.xml"/><Relationship Id="rId15" Type="http://schemas.openxmlformats.org/officeDocument/2006/relationships/image" Target="../media/image90.png"/><Relationship Id="rId10" Type="http://schemas.openxmlformats.org/officeDocument/2006/relationships/image" Target="../media/image83.png"/><Relationship Id="rId4" Type="http://schemas.openxmlformats.org/officeDocument/2006/relationships/tags" Target="../tags/tag79.xml"/><Relationship Id="rId9" Type="http://schemas.openxmlformats.org/officeDocument/2006/relationships/image" Target="../media/image82.png"/><Relationship Id="rId14" Type="http://schemas.openxmlformats.org/officeDocument/2006/relationships/customXml" Target="../ink/ink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13" Type="http://schemas.openxmlformats.org/officeDocument/2006/relationships/image" Target="../media/image88.png"/><Relationship Id="rId18" Type="http://schemas.openxmlformats.org/officeDocument/2006/relationships/image" Target="../media/image47.png"/><Relationship Id="rId3" Type="http://schemas.openxmlformats.org/officeDocument/2006/relationships/tags" Target="../tags/tag83.xml"/><Relationship Id="rId21" Type="http://schemas.openxmlformats.org/officeDocument/2006/relationships/customXml" Target="../ink/ink15.xml"/><Relationship Id="rId7" Type="http://schemas.openxmlformats.org/officeDocument/2006/relationships/tags" Target="../tags/tag87.xml"/><Relationship Id="rId12" Type="http://schemas.openxmlformats.org/officeDocument/2006/relationships/image" Target="../media/image87.png"/><Relationship Id="rId17" Type="http://schemas.openxmlformats.org/officeDocument/2006/relationships/image" Target="../media/image45.png"/><Relationship Id="rId25" Type="http://schemas.openxmlformats.org/officeDocument/2006/relationships/image" Target="../media/image890.png"/><Relationship Id="rId2" Type="http://schemas.openxmlformats.org/officeDocument/2006/relationships/tags" Target="../tags/tag82.xml"/><Relationship Id="rId16" Type="http://schemas.openxmlformats.org/officeDocument/2006/relationships/image" Target="../media/image89.png"/><Relationship Id="rId20" Type="http://schemas.openxmlformats.org/officeDocument/2006/relationships/image" Target="../media/image92.png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slideLayout" Target="../slideLayouts/slideLayout12.xml"/><Relationship Id="rId24" Type="http://schemas.openxmlformats.org/officeDocument/2006/relationships/customXml" Target="../ink/ink16.xml"/><Relationship Id="rId5" Type="http://schemas.openxmlformats.org/officeDocument/2006/relationships/tags" Target="../tags/tag85.xml"/><Relationship Id="rId15" Type="http://schemas.openxmlformats.org/officeDocument/2006/relationships/image" Target="../media/image42.png"/><Relationship Id="rId23" Type="http://schemas.openxmlformats.org/officeDocument/2006/relationships/image" Target="../media/image93.png"/><Relationship Id="rId10" Type="http://schemas.openxmlformats.org/officeDocument/2006/relationships/tags" Target="../tags/tag90.xml"/><Relationship Id="rId19" Type="http://schemas.openxmlformats.org/officeDocument/2006/relationships/image" Target="../media/image91.png"/><Relationship Id="rId4" Type="http://schemas.openxmlformats.org/officeDocument/2006/relationships/tags" Target="../tags/tag84.xml"/><Relationship Id="rId9" Type="http://schemas.openxmlformats.org/officeDocument/2006/relationships/tags" Target="../tags/tag89.xml"/><Relationship Id="rId14" Type="http://schemas.openxmlformats.org/officeDocument/2006/relationships/image" Target="../media/image41.png"/><Relationship Id="rId22" Type="http://schemas.openxmlformats.org/officeDocument/2006/relationships/image" Target="../media/image8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45.png"/><Relationship Id="rId3" Type="http://schemas.openxmlformats.org/officeDocument/2006/relationships/tags" Target="../tags/tag93.xml"/><Relationship Id="rId7" Type="http://schemas.openxmlformats.org/officeDocument/2006/relationships/tags" Target="../tags/tag97.xml"/><Relationship Id="rId12" Type="http://schemas.openxmlformats.org/officeDocument/2006/relationships/image" Target="../media/image89.png"/><Relationship Id="rId2" Type="http://schemas.openxmlformats.org/officeDocument/2006/relationships/tags" Target="../tags/tag92.xml"/><Relationship Id="rId16" Type="http://schemas.openxmlformats.org/officeDocument/2006/relationships/image" Target="../media/image900.png"/><Relationship Id="rId1" Type="http://schemas.openxmlformats.org/officeDocument/2006/relationships/tags" Target="../tags/tag91.xml"/><Relationship Id="rId6" Type="http://schemas.openxmlformats.org/officeDocument/2006/relationships/tags" Target="../tags/tag96.xml"/><Relationship Id="rId11" Type="http://schemas.openxmlformats.org/officeDocument/2006/relationships/image" Target="../media/image42.png"/><Relationship Id="rId5" Type="http://schemas.openxmlformats.org/officeDocument/2006/relationships/tags" Target="../tags/tag95.xml"/><Relationship Id="rId15" Type="http://schemas.openxmlformats.org/officeDocument/2006/relationships/customXml" Target="../ink/ink17.xml"/><Relationship Id="rId10" Type="http://schemas.openxmlformats.org/officeDocument/2006/relationships/image" Target="../media/image41.png"/><Relationship Id="rId4" Type="http://schemas.openxmlformats.org/officeDocument/2006/relationships/tags" Target="../tags/tag94.xml"/><Relationship Id="rId9" Type="http://schemas.openxmlformats.org/officeDocument/2006/relationships/image" Target="../media/image93.png"/><Relationship Id="rId1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image" Target="../media/image93.png"/><Relationship Id="rId18" Type="http://schemas.openxmlformats.org/officeDocument/2006/relationships/image" Target="../media/image97.png"/><Relationship Id="rId3" Type="http://schemas.openxmlformats.org/officeDocument/2006/relationships/tags" Target="../tags/tag100.xml"/><Relationship Id="rId7" Type="http://schemas.openxmlformats.org/officeDocument/2006/relationships/tags" Target="../tags/tag104.xml"/><Relationship Id="rId12" Type="http://schemas.openxmlformats.org/officeDocument/2006/relationships/image" Target="../media/image95.png"/><Relationship Id="rId17" Type="http://schemas.openxmlformats.org/officeDocument/2006/relationships/image" Target="../media/image96.png"/><Relationship Id="rId2" Type="http://schemas.openxmlformats.org/officeDocument/2006/relationships/tags" Target="../tags/tag99.xml"/><Relationship Id="rId16" Type="http://schemas.openxmlformats.org/officeDocument/2006/relationships/image" Target="../media/image45.png"/><Relationship Id="rId20" Type="http://schemas.openxmlformats.org/officeDocument/2006/relationships/image" Target="../media/image950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image" Target="../media/image94.png"/><Relationship Id="rId5" Type="http://schemas.openxmlformats.org/officeDocument/2006/relationships/tags" Target="../tags/tag102.xml"/><Relationship Id="rId15" Type="http://schemas.openxmlformats.org/officeDocument/2006/relationships/image" Target="../media/image89.png"/><Relationship Id="rId10" Type="http://schemas.openxmlformats.org/officeDocument/2006/relationships/slideLayout" Target="../slideLayouts/slideLayout12.xml"/><Relationship Id="rId19" Type="http://schemas.openxmlformats.org/officeDocument/2006/relationships/customXml" Target="../ink/ink18.xml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tags" Target="../tags/tag119.xml"/><Relationship Id="rId18" Type="http://schemas.openxmlformats.org/officeDocument/2006/relationships/tags" Target="../tags/tag124.xml"/><Relationship Id="rId26" Type="http://schemas.openxmlformats.org/officeDocument/2006/relationships/image" Target="../media/image83.png"/><Relationship Id="rId39" Type="http://schemas.openxmlformats.org/officeDocument/2006/relationships/image" Target="../media/image109.png"/><Relationship Id="rId21" Type="http://schemas.openxmlformats.org/officeDocument/2006/relationships/tags" Target="../tags/tag127.xml"/><Relationship Id="rId34" Type="http://schemas.openxmlformats.org/officeDocument/2006/relationships/image" Target="../media/image104.png"/><Relationship Id="rId42" Type="http://schemas.openxmlformats.org/officeDocument/2006/relationships/image" Target="../media/image112.png"/><Relationship Id="rId7" Type="http://schemas.openxmlformats.org/officeDocument/2006/relationships/tags" Target="../tags/tag113.xml"/><Relationship Id="rId2" Type="http://schemas.openxmlformats.org/officeDocument/2006/relationships/tags" Target="../tags/tag108.xml"/><Relationship Id="rId16" Type="http://schemas.openxmlformats.org/officeDocument/2006/relationships/tags" Target="../tags/tag122.xml"/><Relationship Id="rId20" Type="http://schemas.openxmlformats.org/officeDocument/2006/relationships/tags" Target="../tags/tag126.xml"/><Relationship Id="rId29" Type="http://schemas.openxmlformats.org/officeDocument/2006/relationships/image" Target="../media/image100.png"/><Relationship Id="rId41" Type="http://schemas.openxmlformats.org/officeDocument/2006/relationships/image" Target="../media/image111.png"/><Relationship Id="rId1" Type="http://schemas.openxmlformats.org/officeDocument/2006/relationships/tags" Target="../tags/tag107.xml"/><Relationship Id="rId6" Type="http://schemas.openxmlformats.org/officeDocument/2006/relationships/tags" Target="../tags/tag112.xml"/><Relationship Id="rId11" Type="http://schemas.openxmlformats.org/officeDocument/2006/relationships/tags" Target="../tags/tag117.xml"/><Relationship Id="rId24" Type="http://schemas.openxmlformats.org/officeDocument/2006/relationships/tags" Target="../tags/tag130.xml"/><Relationship Id="rId32" Type="http://schemas.microsoft.com/office/2007/relationships/hdphoto" Target="../media/hdphoto1.wdp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5" Type="http://schemas.openxmlformats.org/officeDocument/2006/relationships/tags" Target="../tags/tag111.xml"/><Relationship Id="rId15" Type="http://schemas.openxmlformats.org/officeDocument/2006/relationships/tags" Target="../tags/tag121.xml"/><Relationship Id="rId23" Type="http://schemas.openxmlformats.org/officeDocument/2006/relationships/tags" Target="../tags/tag129.xml"/><Relationship Id="rId28" Type="http://schemas.openxmlformats.org/officeDocument/2006/relationships/image" Target="../media/image99.png"/><Relationship Id="rId36" Type="http://schemas.openxmlformats.org/officeDocument/2006/relationships/image" Target="../media/image106.png"/><Relationship Id="rId10" Type="http://schemas.openxmlformats.org/officeDocument/2006/relationships/tags" Target="../tags/tag116.xml"/><Relationship Id="rId19" Type="http://schemas.openxmlformats.org/officeDocument/2006/relationships/tags" Target="../tags/tag125.xml"/><Relationship Id="rId31" Type="http://schemas.openxmlformats.org/officeDocument/2006/relationships/image" Target="../media/image102.png"/><Relationship Id="rId44" Type="http://schemas.openxmlformats.org/officeDocument/2006/relationships/image" Target="../media/image1110.png"/><Relationship Id="rId4" Type="http://schemas.openxmlformats.org/officeDocument/2006/relationships/tags" Target="../tags/tag110.xml"/><Relationship Id="rId9" Type="http://schemas.openxmlformats.org/officeDocument/2006/relationships/tags" Target="../tags/tag115.xml"/><Relationship Id="rId14" Type="http://schemas.openxmlformats.org/officeDocument/2006/relationships/tags" Target="../tags/tag120.xml"/><Relationship Id="rId22" Type="http://schemas.openxmlformats.org/officeDocument/2006/relationships/tags" Target="../tags/tag128.xml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5.png"/><Relationship Id="rId43" Type="http://schemas.openxmlformats.org/officeDocument/2006/relationships/customXml" Target="../ink/ink19.xml"/><Relationship Id="rId8" Type="http://schemas.openxmlformats.org/officeDocument/2006/relationships/tags" Target="../tags/tag114.xml"/><Relationship Id="rId3" Type="http://schemas.openxmlformats.org/officeDocument/2006/relationships/tags" Target="../tags/tag109.xml"/><Relationship Id="rId12" Type="http://schemas.openxmlformats.org/officeDocument/2006/relationships/tags" Target="../tags/tag118.xml"/><Relationship Id="rId17" Type="http://schemas.openxmlformats.org/officeDocument/2006/relationships/tags" Target="../tags/tag123.xml"/><Relationship Id="rId25" Type="http://schemas.openxmlformats.org/officeDocument/2006/relationships/slideLayout" Target="../slideLayouts/slideLayout12.xml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133.xml"/><Relationship Id="rId7" Type="http://schemas.openxmlformats.org/officeDocument/2006/relationships/image" Target="../media/image45.png"/><Relationship Id="rId2" Type="http://schemas.openxmlformats.org/officeDocument/2006/relationships/tags" Target="../tags/tag132.xml"/><Relationship Id="rId1" Type="http://schemas.openxmlformats.org/officeDocument/2006/relationships/tags" Target="../tags/tag131.xml"/><Relationship Id="rId6" Type="http://schemas.openxmlformats.org/officeDocument/2006/relationships/image" Target="../media/image44.png"/><Relationship Id="rId11" Type="http://schemas.openxmlformats.org/officeDocument/2006/relationships/image" Target="../media/image1120.png"/><Relationship Id="rId5" Type="http://schemas.openxmlformats.org/officeDocument/2006/relationships/slideLayout" Target="../slideLayouts/slideLayout12.xml"/><Relationship Id="rId10" Type="http://schemas.openxmlformats.org/officeDocument/2006/relationships/customXml" Target="../ink/ink20.xml"/><Relationship Id="rId4" Type="http://schemas.openxmlformats.org/officeDocument/2006/relationships/tags" Target="../tags/tag134.xml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8.png"/><Relationship Id="rId4" Type="http://schemas.openxmlformats.org/officeDocument/2006/relationships/customXml" Target="../ink/ink2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tags" Target="../tags/tag137.xml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15.jpeg"/><Relationship Id="rId11" Type="http://schemas.openxmlformats.org/officeDocument/2006/relationships/image" Target="../media/image120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27.png"/><Relationship Id="rId10" Type="http://schemas.openxmlformats.org/officeDocument/2006/relationships/image" Target="../media/image119.png"/><Relationship Id="rId4" Type="http://schemas.openxmlformats.org/officeDocument/2006/relationships/tags" Target="../tags/tag138.xml"/><Relationship Id="rId9" Type="http://schemas.openxmlformats.org/officeDocument/2006/relationships/image" Target="../media/image118.jpeg"/><Relationship Id="rId14" Type="http://schemas.openxmlformats.org/officeDocument/2006/relationships/customXml" Target="../ink/ink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46.xml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3" Type="http://schemas.openxmlformats.org/officeDocument/2006/relationships/tags" Target="../tags/tag141.xml"/><Relationship Id="rId21" Type="http://schemas.openxmlformats.org/officeDocument/2006/relationships/image" Target="../media/image129.png"/><Relationship Id="rId7" Type="http://schemas.openxmlformats.org/officeDocument/2006/relationships/tags" Target="../tags/tag145.xml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4.png"/><Relationship Id="rId2" Type="http://schemas.openxmlformats.org/officeDocument/2006/relationships/tags" Target="../tags/tag140.xml"/><Relationship Id="rId16" Type="http://schemas.openxmlformats.org/officeDocument/2006/relationships/image" Target="../media/image123.png"/><Relationship Id="rId20" Type="http://schemas.openxmlformats.org/officeDocument/2006/relationships/image" Target="../media/image128.png"/><Relationship Id="rId1" Type="http://schemas.openxmlformats.org/officeDocument/2006/relationships/tags" Target="../tags/tag139.xml"/><Relationship Id="rId6" Type="http://schemas.openxmlformats.org/officeDocument/2006/relationships/tags" Target="../tags/tag144.xml"/><Relationship Id="rId11" Type="http://schemas.openxmlformats.org/officeDocument/2006/relationships/slideLayout" Target="../slideLayouts/slideLayout12.xml"/><Relationship Id="rId24" Type="http://schemas.openxmlformats.org/officeDocument/2006/relationships/customXml" Target="../ink/ink25.xml"/><Relationship Id="rId5" Type="http://schemas.openxmlformats.org/officeDocument/2006/relationships/tags" Target="../tags/tag143.xml"/><Relationship Id="rId15" Type="http://schemas.openxmlformats.org/officeDocument/2006/relationships/image" Target="../media/image122.png"/><Relationship Id="rId23" Type="http://schemas.openxmlformats.org/officeDocument/2006/relationships/image" Target="../media/image1300.png"/><Relationship Id="rId10" Type="http://schemas.openxmlformats.org/officeDocument/2006/relationships/tags" Target="../tags/tag148.xml"/><Relationship Id="rId19" Type="http://schemas.openxmlformats.org/officeDocument/2006/relationships/image" Target="../media/image126.png"/><Relationship Id="rId4" Type="http://schemas.openxmlformats.org/officeDocument/2006/relationships/tags" Target="../tags/tag142.xml"/><Relationship Id="rId9" Type="http://schemas.openxmlformats.org/officeDocument/2006/relationships/tags" Target="../tags/tag147.xml"/><Relationship Id="rId14" Type="http://schemas.openxmlformats.org/officeDocument/2006/relationships/image" Target="../media/image121.png"/><Relationship Id="rId22" Type="http://schemas.openxmlformats.org/officeDocument/2006/relationships/customXml" Target="../ink/ink2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7.png"/><Relationship Id="rId17" Type="http://schemas.openxmlformats.org/officeDocument/2006/relationships/image" Target="../media/image11.png"/><Relationship Id="rId2" Type="http://schemas.openxmlformats.org/officeDocument/2006/relationships/tags" Target="../tags/tag2.xml"/><Relationship Id="rId16" Type="http://schemas.openxmlformats.org/officeDocument/2006/relationships/customXml" Target="../ink/ink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5.png"/><Relationship Id="rId4" Type="http://schemas.openxmlformats.org/officeDocument/2006/relationships/customXml" Target="../ink/ink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tags" Target="../tags/tag156.xml"/><Relationship Id="rId13" Type="http://schemas.openxmlformats.org/officeDocument/2006/relationships/image" Target="../media/image131.png"/><Relationship Id="rId18" Type="http://schemas.openxmlformats.org/officeDocument/2006/relationships/image" Target="../media/image138.png"/><Relationship Id="rId3" Type="http://schemas.openxmlformats.org/officeDocument/2006/relationships/tags" Target="../tags/tag151.xml"/><Relationship Id="rId21" Type="http://schemas.openxmlformats.org/officeDocument/2006/relationships/image" Target="../media/image141.png"/><Relationship Id="rId7" Type="http://schemas.openxmlformats.org/officeDocument/2006/relationships/tags" Target="../tags/tag155.xml"/><Relationship Id="rId12" Type="http://schemas.openxmlformats.org/officeDocument/2006/relationships/image" Target="../media/image130.png"/><Relationship Id="rId17" Type="http://schemas.openxmlformats.org/officeDocument/2006/relationships/image" Target="../media/image137.png"/><Relationship Id="rId2" Type="http://schemas.openxmlformats.org/officeDocument/2006/relationships/tags" Target="../tags/tag150.xml"/><Relationship Id="rId16" Type="http://schemas.openxmlformats.org/officeDocument/2006/relationships/image" Target="../media/image136.png"/><Relationship Id="rId20" Type="http://schemas.openxmlformats.org/officeDocument/2006/relationships/image" Target="../media/image140.png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53.xml"/><Relationship Id="rId15" Type="http://schemas.openxmlformats.org/officeDocument/2006/relationships/image" Target="../media/image133.png"/><Relationship Id="rId23" Type="http://schemas.openxmlformats.org/officeDocument/2006/relationships/image" Target="../media/image146.png"/><Relationship Id="rId10" Type="http://schemas.openxmlformats.org/officeDocument/2006/relationships/tags" Target="../tags/tag158.xml"/><Relationship Id="rId19" Type="http://schemas.openxmlformats.org/officeDocument/2006/relationships/image" Target="../media/image139.png"/><Relationship Id="rId4" Type="http://schemas.openxmlformats.org/officeDocument/2006/relationships/tags" Target="../tags/tag152.xml"/><Relationship Id="rId9" Type="http://schemas.openxmlformats.org/officeDocument/2006/relationships/tags" Target="../tags/tag157.xml"/><Relationship Id="rId14" Type="http://schemas.openxmlformats.org/officeDocument/2006/relationships/image" Target="../media/image132.png"/><Relationship Id="rId22" Type="http://schemas.openxmlformats.org/officeDocument/2006/relationships/customXml" Target="../ink/ink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52.png"/><Relationship Id="rId3" Type="http://schemas.openxmlformats.org/officeDocument/2006/relationships/tags" Target="../tags/tag161.xml"/><Relationship Id="rId7" Type="http://schemas.openxmlformats.org/officeDocument/2006/relationships/image" Target="../media/image142.png"/><Relationship Id="rId12" Type="http://schemas.openxmlformats.org/officeDocument/2006/relationships/customXml" Target="../ink/ink28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47.png"/><Relationship Id="rId5" Type="http://schemas.openxmlformats.org/officeDocument/2006/relationships/tags" Target="../tags/tag163.xml"/><Relationship Id="rId10" Type="http://schemas.openxmlformats.org/officeDocument/2006/relationships/image" Target="../media/image145.png"/><Relationship Id="rId4" Type="http://schemas.openxmlformats.org/officeDocument/2006/relationships/tags" Target="../tags/tag162.xml"/><Relationship Id="rId9" Type="http://schemas.openxmlformats.org/officeDocument/2006/relationships/image" Target="../media/image1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8.png"/><Relationship Id="rId3" Type="http://schemas.openxmlformats.org/officeDocument/2006/relationships/tags" Target="../tags/tag166.xml"/><Relationship Id="rId7" Type="http://schemas.openxmlformats.org/officeDocument/2006/relationships/image" Target="../media/image148.png"/><Relationship Id="rId12" Type="http://schemas.openxmlformats.org/officeDocument/2006/relationships/customXml" Target="../ink/ink29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53.png"/><Relationship Id="rId5" Type="http://schemas.openxmlformats.org/officeDocument/2006/relationships/tags" Target="../tags/tag168.xml"/><Relationship Id="rId10" Type="http://schemas.openxmlformats.org/officeDocument/2006/relationships/image" Target="../media/image151.png"/><Relationship Id="rId4" Type="http://schemas.openxmlformats.org/officeDocument/2006/relationships/tags" Target="../tags/tag167.xml"/><Relationship Id="rId9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76.xml"/><Relationship Id="rId13" Type="http://schemas.openxmlformats.org/officeDocument/2006/relationships/image" Target="../media/image154.png"/><Relationship Id="rId18" Type="http://schemas.openxmlformats.org/officeDocument/2006/relationships/image" Target="../media/image159.png"/><Relationship Id="rId3" Type="http://schemas.openxmlformats.org/officeDocument/2006/relationships/tags" Target="../tags/tag171.xml"/><Relationship Id="rId21" Type="http://schemas.openxmlformats.org/officeDocument/2006/relationships/image" Target="../media/image162.png"/><Relationship Id="rId7" Type="http://schemas.openxmlformats.org/officeDocument/2006/relationships/tags" Target="../tags/tag175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77.png"/><Relationship Id="rId25" Type="http://schemas.openxmlformats.org/officeDocument/2006/relationships/image" Target="../media/image169.png"/><Relationship Id="rId2" Type="http://schemas.openxmlformats.org/officeDocument/2006/relationships/tags" Target="../tags/tag170.xml"/><Relationship Id="rId16" Type="http://schemas.openxmlformats.org/officeDocument/2006/relationships/image" Target="../media/image157.png"/><Relationship Id="rId20" Type="http://schemas.openxmlformats.org/officeDocument/2006/relationships/image" Target="../media/image161.png"/><Relationship Id="rId1" Type="http://schemas.openxmlformats.org/officeDocument/2006/relationships/tags" Target="../tags/tag169.xml"/><Relationship Id="rId6" Type="http://schemas.openxmlformats.org/officeDocument/2006/relationships/tags" Target="../tags/tag174.xml"/><Relationship Id="rId11" Type="http://schemas.openxmlformats.org/officeDocument/2006/relationships/tags" Target="../tags/tag179.xml"/><Relationship Id="rId24" Type="http://schemas.openxmlformats.org/officeDocument/2006/relationships/customXml" Target="../ink/ink30.xml"/><Relationship Id="rId5" Type="http://schemas.openxmlformats.org/officeDocument/2006/relationships/tags" Target="../tags/tag173.xml"/><Relationship Id="rId15" Type="http://schemas.openxmlformats.org/officeDocument/2006/relationships/image" Target="../media/image156.png"/><Relationship Id="rId23" Type="http://schemas.openxmlformats.org/officeDocument/2006/relationships/image" Target="../media/image164.png"/><Relationship Id="rId10" Type="http://schemas.openxmlformats.org/officeDocument/2006/relationships/tags" Target="../tags/tag178.xml"/><Relationship Id="rId19" Type="http://schemas.openxmlformats.org/officeDocument/2006/relationships/image" Target="../media/image160.png"/><Relationship Id="rId4" Type="http://schemas.openxmlformats.org/officeDocument/2006/relationships/tags" Target="../tags/tag172.xml"/><Relationship Id="rId9" Type="http://schemas.openxmlformats.org/officeDocument/2006/relationships/tags" Target="../tags/tag177.xml"/><Relationship Id="rId14" Type="http://schemas.openxmlformats.org/officeDocument/2006/relationships/image" Target="../media/image155.png"/><Relationship Id="rId22" Type="http://schemas.openxmlformats.org/officeDocument/2006/relationships/image" Target="../media/image16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13" Type="http://schemas.openxmlformats.org/officeDocument/2006/relationships/image" Target="../media/image171.png"/><Relationship Id="rId3" Type="http://schemas.openxmlformats.org/officeDocument/2006/relationships/tags" Target="../tags/tag182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70.png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image" Target="../media/image168.png"/><Relationship Id="rId5" Type="http://schemas.openxmlformats.org/officeDocument/2006/relationships/tags" Target="../tags/tag184.xml"/><Relationship Id="rId15" Type="http://schemas.openxmlformats.org/officeDocument/2006/relationships/image" Target="../media/image176.png"/><Relationship Id="rId10" Type="http://schemas.openxmlformats.org/officeDocument/2006/relationships/image" Target="../media/image167.png"/><Relationship Id="rId4" Type="http://schemas.openxmlformats.org/officeDocument/2006/relationships/tags" Target="../tags/tag183.xml"/><Relationship Id="rId9" Type="http://schemas.openxmlformats.org/officeDocument/2006/relationships/image" Target="../media/image166.png"/><Relationship Id="rId14" Type="http://schemas.openxmlformats.org/officeDocument/2006/relationships/customXml" Target="../ink/ink31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tags" Target="../tags/tag198.xml"/><Relationship Id="rId18" Type="http://schemas.openxmlformats.org/officeDocument/2006/relationships/image" Target="../media/image173.png"/><Relationship Id="rId26" Type="http://schemas.openxmlformats.org/officeDocument/2006/relationships/image" Target="../media/image182.png"/><Relationship Id="rId3" Type="http://schemas.openxmlformats.org/officeDocument/2006/relationships/tags" Target="../tags/tag188.xml"/><Relationship Id="rId21" Type="http://schemas.openxmlformats.org/officeDocument/2006/relationships/image" Target="../media/image177.png"/><Relationship Id="rId7" Type="http://schemas.openxmlformats.org/officeDocument/2006/relationships/tags" Target="../tags/tag192.xml"/><Relationship Id="rId12" Type="http://schemas.openxmlformats.org/officeDocument/2006/relationships/tags" Target="../tags/tag197.xml"/><Relationship Id="rId17" Type="http://schemas.openxmlformats.org/officeDocument/2006/relationships/image" Target="../media/image172.png"/><Relationship Id="rId25" Type="http://schemas.openxmlformats.org/officeDocument/2006/relationships/image" Target="../media/image181.png"/><Relationship Id="rId33" Type="http://schemas.openxmlformats.org/officeDocument/2006/relationships/image" Target="../media/image192.png"/><Relationship Id="rId2" Type="http://schemas.openxmlformats.org/officeDocument/2006/relationships/tags" Target="../tags/tag187.xml"/><Relationship Id="rId16" Type="http://schemas.openxmlformats.org/officeDocument/2006/relationships/slideLayout" Target="../slideLayouts/slideLayout12.xml"/><Relationship Id="rId20" Type="http://schemas.openxmlformats.org/officeDocument/2006/relationships/image" Target="../media/image175.png"/><Relationship Id="rId29" Type="http://schemas.openxmlformats.org/officeDocument/2006/relationships/image" Target="../media/image185.png"/><Relationship Id="rId1" Type="http://schemas.openxmlformats.org/officeDocument/2006/relationships/tags" Target="../tags/tag186.xml"/><Relationship Id="rId6" Type="http://schemas.openxmlformats.org/officeDocument/2006/relationships/tags" Target="../tags/tag191.xml"/><Relationship Id="rId11" Type="http://schemas.openxmlformats.org/officeDocument/2006/relationships/tags" Target="../tags/tag196.xml"/><Relationship Id="rId24" Type="http://schemas.openxmlformats.org/officeDocument/2006/relationships/image" Target="../media/image180.png"/><Relationship Id="rId32" Type="http://schemas.openxmlformats.org/officeDocument/2006/relationships/customXml" Target="../ink/ink32.xml"/><Relationship Id="rId5" Type="http://schemas.openxmlformats.org/officeDocument/2006/relationships/tags" Target="../tags/tag190.xml"/><Relationship Id="rId15" Type="http://schemas.openxmlformats.org/officeDocument/2006/relationships/tags" Target="../tags/tag200.xml"/><Relationship Id="rId23" Type="http://schemas.openxmlformats.org/officeDocument/2006/relationships/image" Target="../media/image179.png"/><Relationship Id="rId28" Type="http://schemas.openxmlformats.org/officeDocument/2006/relationships/image" Target="../media/image184.png"/><Relationship Id="rId10" Type="http://schemas.openxmlformats.org/officeDocument/2006/relationships/tags" Target="../tags/tag195.xml"/><Relationship Id="rId19" Type="http://schemas.openxmlformats.org/officeDocument/2006/relationships/image" Target="../media/image174.png"/><Relationship Id="rId31" Type="http://schemas.openxmlformats.org/officeDocument/2006/relationships/image" Target="../media/image187.png"/><Relationship Id="rId4" Type="http://schemas.openxmlformats.org/officeDocument/2006/relationships/tags" Target="../tags/tag189.xml"/><Relationship Id="rId9" Type="http://schemas.openxmlformats.org/officeDocument/2006/relationships/tags" Target="../tags/tag194.xml"/><Relationship Id="rId14" Type="http://schemas.openxmlformats.org/officeDocument/2006/relationships/tags" Target="../tags/tag199.xml"/><Relationship Id="rId22" Type="http://schemas.openxmlformats.org/officeDocument/2006/relationships/image" Target="../media/image178.png"/><Relationship Id="rId27" Type="http://schemas.openxmlformats.org/officeDocument/2006/relationships/image" Target="../media/image183.png"/><Relationship Id="rId30" Type="http://schemas.openxmlformats.org/officeDocument/2006/relationships/image" Target="../media/image186.png"/><Relationship Id="rId8" Type="http://schemas.openxmlformats.org/officeDocument/2006/relationships/tags" Target="../tags/tag19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03.xml"/><Relationship Id="rId7" Type="http://schemas.openxmlformats.org/officeDocument/2006/relationships/image" Target="../media/image188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830.png"/><Relationship Id="rId5" Type="http://schemas.openxmlformats.org/officeDocument/2006/relationships/tags" Target="../tags/tag205.xml"/><Relationship Id="rId10" Type="http://schemas.openxmlformats.org/officeDocument/2006/relationships/customXml" Target="../ink/ink33.xml"/><Relationship Id="rId4" Type="http://schemas.openxmlformats.org/officeDocument/2006/relationships/tags" Target="../tags/tag204.xml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208.xml"/><Relationship Id="rId7" Type="http://schemas.openxmlformats.org/officeDocument/2006/relationships/image" Target="../media/image188.png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840.png"/><Relationship Id="rId5" Type="http://schemas.openxmlformats.org/officeDocument/2006/relationships/tags" Target="../tags/tag210.xml"/><Relationship Id="rId10" Type="http://schemas.openxmlformats.org/officeDocument/2006/relationships/customXml" Target="../ink/ink34.xml"/><Relationship Id="rId4" Type="http://schemas.openxmlformats.org/officeDocument/2006/relationships/tags" Target="../tags/tag209.xml"/><Relationship Id="rId9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image" Target="../media/image191.png"/><Relationship Id="rId3" Type="http://schemas.openxmlformats.org/officeDocument/2006/relationships/tags" Target="../tags/tag213.xml"/><Relationship Id="rId7" Type="http://schemas.openxmlformats.org/officeDocument/2006/relationships/tags" Target="../tags/tag217.xml"/><Relationship Id="rId12" Type="http://schemas.openxmlformats.org/officeDocument/2006/relationships/image" Target="../media/image180.png"/><Relationship Id="rId17" Type="http://schemas.openxmlformats.org/officeDocument/2006/relationships/image" Target="../media/image1900.png"/><Relationship Id="rId2" Type="http://schemas.openxmlformats.org/officeDocument/2006/relationships/tags" Target="../tags/tag212.xml"/><Relationship Id="rId16" Type="http://schemas.openxmlformats.org/officeDocument/2006/relationships/customXml" Target="../ink/ink35.xml"/><Relationship Id="rId1" Type="http://schemas.openxmlformats.org/officeDocument/2006/relationships/tags" Target="../tags/tag211.xml"/><Relationship Id="rId6" Type="http://schemas.openxmlformats.org/officeDocument/2006/relationships/tags" Target="../tags/tag216.xml"/><Relationship Id="rId11" Type="http://schemas.openxmlformats.org/officeDocument/2006/relationships/image" Target="../media/image190.png"/><Relationship Id="rId5" Type="http://schemas.openxmlformats.org/officeDocument/2006/relationships/tags" Target="../tags/tag215.xml"/><Relationship Id="rId15" Type="http://schemas.openxmlformats.org/officeDocument/2006/relationships/image" Target="../media/image194.png"/><Relationship Id="rId10" Type="http://schemas.openxmlformats.org/officeDocument/2006/relationships/image" Target="../media/image144.png"/><Relationship Id="rId4" Type="http://schemas.openxmlformats.org/officeDocument/2006/relationships/tags" Target="../tags/tag214.xml"/><Relationship Id="rId9" Type="http://schemas.openxmlformats.org/officeDocument/2006/relationships/image" Target="../media/image189.png"/><Relationship Id="rId14" Type="http://schemas.openxmlformats.org/officeDocument/2006/relationships/image" Target="../media/image193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tags" Target="../tags/tag230.xml"/><Relationship Id="rId18" Type="http://schemas.openxmlformats.org/officeDocument/2006/relationships/slideLayout" Target="../slideLayouts/slideLayout12.xml"/><Relationship Id="rId26" Type="http://schemas.openxmlformats.org/officeDocument/2006/relationships/image" Target="../media/image199.png"/><Relationship Id="rId3" Type="http://schemas.openxmlformats.org/officeDocument/2006/relationships/tags" Target="../tags/tag220.xml"/><Relationship Id="rId21" Type="http://schemas.openxmlformats.org/officeDocument/2006/relationships/image" Target="../media/image47.png"/><Relationship Id="rId34" Type="http://schemas.openxmlformats.org/officeDocument/2006/relationships/customXml" Target="../ink/ink36.xml"/><Relationship Id="rId7" Type="http://schemas.openxmlformats.org/officeDocument/2006/relationships/tags" Target="../tags/tag224.xml"/><Relationship Id="rId12" Type="http://schemas.openxmlformats.org/officeDocument/2006/relationships/tags" Target="../tags/tag229.xml"/><Relationship Id="rId17" Type="http://schemas.openxmlformats.org/officeDocument/2006/relationships/tags" Target="../tags/tag234.xml"/><Relationship Id="rId25" Type="http://schemas.openxmlformats.org/officeDocument/2006/relationships/image" Target="../media/image198.png"/><Relationship Id="rId33" Type="http://schemas.openxmlformats.org/officeDocument/2006/relationships/image" Target="../media/image193.png"/><Relationship Id="rId2" Type="http://schemas.openxmlformats.org/officeDocument/2006/relationships/tags" Target="../tags/tag219.xml"/><Relationship Id="rId16" Type="http://schemas.openxmlformats.org/officeDocument/2006/relationships/tags" Target="../tags/tag233.xml"/><Relationship Id="rId20" Type="http://schemas.openxmlformats.org/officeDocument/2006/relationships/image" Target="../media/image45.png"/><Relationship Id="rId29" Type="http://schemas.openxmlformats.org/officeDocument/2006/relationships/image" Target="../media/image166.png"/><Relationship Id="rId1" Type="http://schemas.openxmlformats.org/officeDocument/2006/relationships/tags" Target="../tags/tag218.xml"/><Relationship Id="rId6" Type="http://schemas.openxmlformats.org/officeDocument/2006/relationships/tags" Target="../tags/tag223.xml"/><Relationship Id="rId11" Type="http://schemas.openxmlformats.org/officeDocument/2006/relationships/tags" Target="../tags/tag228.xml"/><Relationship Id="rId24" Type="http://schemas.openxmlformats.org/officeDocument/2006/relationships/image" Target="../media/image197.png"/><Relationship Id="rId32" Type="http://schemas.openxmlformats.org/officeDocument/2006/relationships/image" Target="../media/image204.png"/><Relationship Id="rId5" Type="http://schemas.openxmlformats.org/officeDocument/2006/relationships/tags" Target="../tags/tag222.xml"/><Relationship Id="rId15" Type="http://schemas.openxmlformats.org/officeDocument/2006/relationships/tags" Target="../tags/tag232.xml"/><Relationship Id="rId23" Type="http://schemas.openxmlformats.org/officeDocument/2006/relationships/image" Target="../media/image196.png"/><Relationship Id="rId28" Type="http://schemas.openxmlformats.org/officeDocument/2006/relationships/image" Target="../media/image201.png"/><Relationship Id="rId10" Type="http://schemas.openxmlformats.org/officeDocument/2006/relationships/tags" Target="../tags/tag227.xml"/><Relationship Id="rId19" Type="http://schemas.openxmlformats.org/officeDocument/2006/relationships/image" Target="../media/image188.png"/><Relationship Id="rId31" Type="http://schemas.openxmlformats.org/officeDocument/2006/relationships/image" Target="../media/image203.png"/><Relationship Id="rId4" Type="http://schemas.openxmlformats.org/officeDocument/2006/relationships/tags" Target="../tags/tag221.xml"/><Relationship Id="rId9" Type="http://schemas.openxmlformats.org/officeDocument/2006/relationships/tags" Target="../tags/tag226.xml"/><Relationship Id="rId14" Type="http://schemas.openxmlformats.org/officeDocument/2006/relationships/tags" Target="../tags/tag231.xml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Relationship Id="rId30" Type="http://schemas.openxmlformats.org/officeDocument/2006/relationships/image" Target="../media/image202.png"/><Relationship Id="rId35" Type="http://schemas.openxmlformats.org/officeDocument/2006/relationships/image" Target="../media/image2010.png"/><Relationship Id="rId8" Type="http://schemas.openxmlformats.org/officeDocument/2006/relationships/tags" Target="../tags/tag2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40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customXml" Target="../ink/ink37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customXml" Target="../ink/ink38.xml"/><Relationship Id="rId3" Type="http://schemas.openxmlformats.org/officeDocument/2006/relationships/tags" Target="../tags/tag239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10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tags" Target="../tags/tag242.xml"/><Relationship Id="rId11" Type="http://schemas.openxmlformats.org/officeDocument/2006/relationships/image" Target="../media/image209.png"/><Relationship Id="rId5" Type="http://schemas.openxmlformats.org/officeDocument/2006/relationships/tags" Target="../tags/tag241.xml"/><Relationship Id="rId10" Type="http://schemas.openxmlformats.org/officeDocument/2006/relationships/image" Target="../media/image208.png"/><Relationship Id="rId4" Type="http://schemas.openxmlformats.org/officeDocument/2006/relationships/tags" Target="../tags/tag240.xml"/><Relationship Id="rId9" Type="http://schemas.openxmlformats.org/officeDocument/2006/relationships/image" Target="../media/image66.png"/><Relationship Id="rId14" Type="http://schemas.openxmlformats.org/officeDocument/2006/relationships/image" Target="../media/image209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20.png"/><Relationship Id="rId3" Type="http://schemas.openxmlformats.org/officeDocument/2006/relationships/tags" Target="../tags/tag245.xml"/><Relationship Id="rId7" Type="http://schemas.openxmlformats.org/officeDocument/2006/relationships/image" Target="../media/image205.png"/><Relationship Id="rId12" Type="http://schemas.openxmlformats.org/officeDocument/2006/relationships/customXml" Target="../ink/ink40.xml"/><Relationship Id="rId2" Type="http://schemas.openxmlformats.org/officeDocument/2006/relationships/tags" Target="../tags/tag244.xml"/><Relationship Id="rId1" Type="http://schemas.openxmlformats.org/officeDocument/2006/relationships/tags" Target="../tags/tag243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2110.png"/><Relationship Id="rId5" Type="http://schemas.openxmlformats.org/officeDocument/2006/relationships/tags" Target="../tags/tag247.xml"/><Relationship Id="rId10" Type="http://schemas.openxmlformats.org/officeDocument/2006/relationships/customXml" Target="../ink/ink39.xml"/><Relationship Id="rId4" Type="http://schemas.openxmlformats.org/officeDocument/2006/relationships/tags" Target="../tags/tag246.xml"/><Relationship Id="rId9" Type="http://schemas.openxmlformats.org/officeDocument/2006/relationships/image" Target="../media/image2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8.xml"/><Relationship Id="rId5" Type="http://schemas.openxmlformats.org/officeDocument/2006/relationships/image" Target="../media/image2140.png"/><Relationship Id="rId4" Type="http://schemas.openxmlformats.org/officeDocument/2006/relationships/customXml" Target="../ink/ink4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256.xml"/><Relationship Id="rId13" Type="http://schemas.openxmlformats.org/officeDocument/2006/relationships/image" Target="../media/image215.png"/><Relationship Id="rId18" Type="http://schemas.openxmlformats.org/officeDocument/2006/relationships/image" Target="../media/image205.png"/><Relationship Id="rId3" Type="http://schemas.openxmlformats.org/officeDocument/2006/relationships/tags" Target="../tags/tag251.xml"/><Relationship Id="rId21" Type="http://schemas.openxmlformats.org/officeDocument/2006/relationships/image" Target="../media/image2230.png"/><Relationship Id="rId7" Type="http://schemas.openxmlformats.org/officeDocument/2006/relationships/tags" Target="../tags/tag255.xml"/><Relationship Id="rId12" Type="http://schemas.openxmlformats.org/officeDocument/2006/relationships/image" Target="../media/image214.png"/><Relationship Id="rId17" Type="http://schemas.openxmlformats.org/officeDocument/2006/relationships/image" Target="../media/image219.png"/><Relationship Id="rId2" Type="http://schemas.openxmlformats.org/officeDocument/2006/relationships/tags" Target="../tags/tag250.xml"/><Relationship Id="rId16" Type="http://schemas.openxmlformats.org/officeDocument/2006/relationships/image" Target="../media/image218.png"/><Relationship Id="rId20" Type="http://schemas.openxmlformats.org/officeDocument/2006/relationships/customXml" Target="../ink/ink42.xml"/><Relationship Id="rId1" Type="http://schemas.openxmlformats.org/officeDocument/2006/relationships/tags" Target="../tags/tag249.xml"/><Relationship Id="rId6" Type="http://schemas.openxmlformats.org/officeDocument/2006/relationships/tags" Target="../tags/tag254.xml"/><Relationship Id="rId11" Type="http://schemas.openxmlformats.org/officeDocument/2006/relationships/image" Target="../media/image213.png"/><Relationship Id="rId5" Type="http://schemas.openxmlformats.org/officeDocument/2006/relationships/tags" Target="../tags/tag253.xml"/><Relationship Id="rId15" Type="http://schemas.openxmlformats.org/officeDocument/2006/relationships/image" Target="../media/image217.png"/><Relationship Id="rId10" Type="http://schemas.openxmlformats.org/officeDocument/2006/relationships/slideLayout" Target="../slideLayouts/slideLayout12.xml"/><Relationship Id="rId19" Type="http://schemas.openxmlformats.org/officeDocument/2006/relationships/image" Target="../media/image220.png"/><Relationship Id="rId4" Type="http://schemas.openxmlformats.org/officeDocument/2006/relationships/tags" Target="../tags/tag252.xml"/><Relationship Id="rId9" Type="http://schemas.openxmlformats.org/officeDocument/2006/relationships/tags" Target="../tags/tag257.xml"/><Relationship Id="rId14" Type="http://schemas.openxmlformats.org/officeDocument/2006/relationships/image" Target="../media/image2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13" Type="http://schemas.openxmlformats.org/officeDocument/2006/relationships/image" Target="../media/image25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12" Type="http://schemas.openxmlformats.org/officeDocument/2006/relationships/image" Target="../media/image24.jpeg"/><Relationship Id="rId2" Type="http://schemas.openxmlformats.org/officeDocument/2006/relationships/image" Target="../media/image14.jpe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5" Type="http://schemas.openxmlformats.org/officeDocument/2006/relationships/customXml" Target="../ink/ink3.xml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0.png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8.xml"/><Relationship Id="rId5" Type="http://schemas.openxmlformats.org/officeDocument/2006/relationships/image" Target="../media/image225.png"/><Relationship Id="rId4" Type="http://schemas.openxmlformats.org/officeDocument/2006/relationships/customXml" Target="../ink/ink4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60.xml"/><Relationship Id="rId1" Type="http://schemas.openxmlformats.org/officeDocument/2006/relationships/tags" Target="../tags/tag259.xml"/><Relationship Id="rId6" Type="http://schemas.openxmlformats.org/officeDocument/2006/relationships/image" Target="../media/image227.png"/><Relationship Id="rId5" Type="http://schemas.openxmlformats.org/officeDocument/2006/relationships/customXml" Target="../ink/ink45.xml"/><Relationship Id="rId4" Type="http://schemas.openxmlformats.org/officeDocument/2006/relationships/image" Target="../media/image22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tags" Target="../tags/tag268.xml"/><Relationship Id="rId13" Type="http://schemas.openxmlformats.org/officeDocument/2006/relationships/image" Target="../media/image224.png"/><Relationship Id="rId18" Type="http://schemas.openxmlformats.org/officeDocument/2006/relationships/customXml" Target="../ink/ink46.xml"/><Relationship Id="rId3" Type="http://schemas.openxmlformats.org/officeDocument/2006/relationships/tags" Target="../tags/tag263.xml"/><Relationship Id="rId7" Type="http://schemas.openxmlformats.org/officeDocument/2006/relationships/tags" Target="../tags/tag267.xml"/><Relationship Id="rId12" Type="http://schemas.openxmlformats.org/officeDocument/2006/relationships/image" Target="../media/image223.png"/><Relationship Id="rId17" Type="http://schemas.openxmlformats.org/officeDocument/2006/relationships/image" Target="../media/image230.png"/><Relationship Id="rId2" Type="http://schemas.openxmlformats.org/officeDocument/2006/relationships/tags" Target="../tags/tag262.xml"/><Relationship Id="rId16" Type="http://schemas.openxmlformats.org/officeDocument/2006/relationships/image" Target="../media/image229.png"/><Relationship Id="rId1" Type="http://schemas.openxmlformats.org/officeDocument/2006/relationships/tags" Target="../tags/tag261.xml"/><Relationship Id="rId6" Type="http://schemas.openxmlformats.org/officeDocument/2006/relationships/tags" Target="../tags/tag266.xml"/><Relationship Id="rId11" Type="http://schemas.openxmlformats.org/officeDocument/2006/relationships/image" Target="../media/image222.png"/><Relationship Id="rId5" Type="http://schemas.openxmlformats.org/officeDocument/2006/relationships/tags" Target="../tags/tag265.xml"/><Relationship Id="rId15" Type="http://schemas.openxmlformats.org/officeDocument/2006/relationships/image" Target="../media/image228.png"/><Relationship Id="rId10" Type="http://schemas.openxmlformats.org/officeDocument/2006/relationships/image" Target="../media/image66.png"/><Relationship Id="rId19" Type="http://schemas.openxmlformats.org/officeDocument/2006/relationships/image" Target="../media/image235.png"/><Relationship Id="rId4" Type="http://schemas.openxmlformats.org/officeDocument/2006/relationships/tags" Target="../tags/tag264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226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3" Type="http://schemas.openxmlformats.org/officeDocument/2006/relationships/tags" Target="../tags/tag271.xml"/><Relationship Id="rId7" Type="http://schemas.openxmlformats.org/officeDocument/2006/relationships/image" Target="../media/image233.png"/><Relationship Id="rId2" Type="http://schemas.openxmlformats.org/officeDocument/2006/relationships/tags" Target="../tags/tag270.xml"/><Relationship Id="rId1" Type="http://schemas.openxmlformats.org/officeDocument/2006/relationships/tags" Target="../tags/tag269.xml"/><Relationship Id="rId6" Type="http://schemas.openxmlformats.org/officeDocument/2006/relationships/image" Target="../media/image232.png"/><Relationship Id="rId5" Type="http://schemas.openxmlformats.org/officeDocument/2006/relationships/image" Target="../media/image231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2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2.xml"/><Relationship Id="rId5" Type="http://schemas.openxmlformats.org/officeDocument/2006/relationships/image" Target="../media/image240.png"/><Relationship Id="rId4" Type="http://schemas.openxmlformats.org/officeDocument/2006/relationships/customXml" Target="../ink/ink4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tags" Target="../tags/tag280.xml"/><Relationship Id="rId13" Type="http://schemas.openxmlformats.org/officeDocument/2006/relationships/image" Target="../media/image237.png"/><Relationship Id="rId18" Type="http://schemas.openxmlformats.org/officeDocument/2006/relationships/customXml" Target="../ink/ink49.xml"/><Relationship Id="rId3" Type="http://schemas.openxmlformats.org/officeDocument/2006/relationships/tags" Target="../tags/tag275.xml"/><Relationship Id="rId7" Type="http://schemas.openxmlformats.org/officeDocument/2006/relationships/tags" Target="../tags/tag279.xml"/><Relationship Id="rId12" Type="http://schemas.openxmlformats.org/officeDocument/2006/relationships/image" Target="../media/image236.png"/><Relationship Id="rId17" Type="http://schemas.openxmlformats.org/officeDocument/2006/relationships/image" Target="../media/image242.png"/><Relationship Id="rId2" Type="http://schemas.openxmlformats.org/officeDocument/2006/relationships/tags" Target="../tags/tag274.xml"/><Relationship Id="rId16" Type="http://schemas.openxmlformats.org/officeDocument/2006/relationships/image" Target="../media/image241.png"/><Relationship Id="rId1" Type="http://schemas.openxmlformats.org/officeDocument/2006/relationships/tags" Target="../tags/tag273.xml"/><Relationship Id="rId6" Type="http://schemas.openxmlformats.org/officeDocument/2006/relationships/tags" Target="../tags/tag278.xml"/><Relationship Id="rId11" Type="http://schemas.openxmlformats.org/officeDocument/2006/relationships/image" Target="../media/image234.png"/><Relationship Id="rId5" Type="http://schemas.openxmlformats.org/officeDocument/2006/relationships/tags" Target="../tags/tag277.xml"/><Relationship Id="rId15" Type="http://schemas.openxmlformats.org/officeDocument/2006/relationships/image" Target="../media/image238.png"/><Relationship Id="rId10" Type="http://schemas.openxmlformats.org/officeDocument/2006/relationships/image" Target="../media/image190.png"/><Relationship Id="rId19" Type="http://schemas.openxmlformats.org/officeDocument/2006/relationships/image" Target="../media/image247.png"/><Relationship Id="rId4" Type="http://schemas.openxmlformats.org/officeDocument/2006/relationships/tags" Target="../tags/tag276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7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3" Type="http://schemas.openxmlformats.org/officeDocument/2006/relationships/tags" Target="../tags/tag283.xml"/><Relationship Id="rId7" Type="http://schemas.openxmlformats.org/officeDocument/2006/relationships/image" Target="../media/image237.png"/><Relationship Id="rId2" Type="http://schemas.openxmlformats.org/officeDocument/2006/relationships/tags" Target="../tags/tag282.xml"/><Relationship Id="rId1" Type="http://schemas.openxmlformats.org/officeDocument/2006/relationships/tags" Target="../tags/tag281.xml"/><Relationship Id="rId6" Type="http://schemas.openxmlformats.org/officeDocument/2006/relationships/image" Target="../media/image236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49.png"/><Relationship Id="rId4" Type="http://schemas.openxmlformats.org/officeDocument/2006/relationships/tags" Target="../tags/tag284.xml"/><Relationship Id="rId9" Type="http://schemas.openxmlformats.org/officeDocument/2006/relationships/customXml" Target="../ink/ink5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7.jpeg"/><Relationship Id="rId7" Type="http://schemas.openxmlformats.org/officeDocument/2006/relationships/customXml" Target="../ink/ink4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10.xml"/><Relationship Id="rId7" Type="http://schemas.openxmlformats.org/officeDocument/2006/relationships/image" Target="../media/image3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31.png"/><Relationship Id="rId5" Type="http://schemas.openxmlformats.org/officeDocument/2006/relationships/image" Target="../media/image12.jpeg"/><Relationship Id="rId10" Type="http://schemas.openxmlformats.org/officeDocument/2006/relationships/image" Target="../media/image37.png"/><Relationship Id="rId4" Type="http://schemas.openxmlformats.org/officeDocument/2006/relationships/slideLayout" Target="../slideLayouts/slideLayout12.xml"/><Relationship Id="rId9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053277"/>
            <a:ext cx="112776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Machine Learning</a:t>
            </a:r>
            <a:br>
              <a:rPr lang="en-US" dirty="0"/>
            </a:br>
            <a:br>
              <a:rPr lang="en-US" dirty="0"/>
            </a:br>
            <a:r>
              <a:rPr lang="en-US" sz="2800" dirty="0"/>
              <a:t>Lecture 4: Neural </a:t>
            </a:r>
            <a:r>
              <a:rPr lang="en-US" sz="2700" dirty="0"/>
              <a:t>Network</a:t>
            </a:r>
            <a:r>
              <a:rPr lang="fr-FR" sz="2700" dirty="0"/>
              <a:t>s</a:t>
            </a:r>
            <a:r>
              <a:rPr lang="fr-FR" sz="2700" baseline="30000" dirty="0"/>
              <a:t>1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354526"/>
            <a:ext cx="6604000" cy="1752600"/>
          </a:xfrm>
        </p:spPr>
        <p:txBody>
          <a:bodyPr/>
          <a:lstStyle/>
          <a:p>
            <a:r>
              <a:rPr lang="en-US" dirty="0"/>
              <a:t>Mohamad GHASSANY</a:t>
            </a:r>
          </a:p>
          <a:p>
            <a:endParaRPr lang="en-US" dirty="0"/>
          </a:p>
          <a:p>
            <a:r>
              <a:rPr lang="en-US" dirty="0"/>
              <a:t>EFREI Paris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2C6D7-4D3A-4FB2-8914-40FC06CB47B4}"/>
              </a:ext>
            </a:extLst>
          </p:cNvPr>
          <p:cNvSpPr txBox="1"/>
          <p:nvPr/>
        </p:nvSpPr>
        <p:spPr>
          <a:xfrm>
            <a:off x="7727986" y="6581001"/>
            <a:ext cx="57685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1: Slides of this lecture are from Andrew Ng’s machine learning course</a:t>
            </a:r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ng\Desktop\Neuron.jpg"/>
          <p:cNvPicPr>
            <a:picLocks noChangeAspect="1" noChangeArrowheads="1"/>
          </p:cNvPicPr>
          <p:nvPr/>
        </p:nvPicPr>
        <p:blipFill>
          <a:blip r:embed="rId2" cstate="print"/>
          <a:srcRect t="22274"/>
          <a:stretch>
            <a:fillRect/>
          </a:stretch>
        </p:blipFill>
        <p:spPr bwMode="auto">
          <a:xfrm>
            <a:off x="1930400" y="1299750"/>
            <a:ext cx="8026400" cy="42585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Neuron in the brain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819520" y="1477920"/>
              <a:ext cx="3841440" cy="5113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810159" y="1468560"/>
                <a:ext cx="3860161" cy="51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E2B6599-3409-4F3C-A8FE-2D3235D96A19}"/>
                  </a:ext>
                </a:extLst>
              </p14:cNvPr>
              <p14:cNvContentPartPr/>
              <p14:nvPr/>
            </p14:nvContentPartPr>
            <p14:xfrm>
              <a:off x="1910160" y="1123920"/>
              <a:ext cx="6075000" cy="5294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E2B6599-3409-4F3C-A8FE-2D3235D96A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00800" y="1114560"/>
                <a:ext cx="6093720" cy="53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4207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/>
          <p:cNvGrpSpPr/>
          <p:nvPr/>
        </p:nvGrpSpPr>
        <p:grpSpPr>
          <a:xfrm>
            <a:off x="1117600" y="2158854"/>
            <a:ext cx="4978400" cy="2507249"/>
            <a:chOff x="867068" y="1227847"/>
            <a:chExt cx="5050946" cy="2543785"/>
          </a:xfrm>
        </p:grpSpPr>
        <p:sp>
          <p:nvSpPr>
            <p:cNvPr id="3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5" name="Straight Arrow Connector 14"/>
            <p:cNvCxnSpPr>
              <a:stCxn id="29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5" idx="6"/>
              <a:endCxn id="29" idx="2"/>
            </p:cNvCxnSpPr>
            <p:nvPr/>
          </p:nvCxnSpPr>
          <p:spPr>
            <a:xfrm>
              <a:off x="1579974" y="1581151"/>
              <a:ext cx="1515838" cy="9076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9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6"/>
              <a:endCxn id="29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54" name="Picture 5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8600" y="2192053"/>
              <a:ext cx="1179414" cy="532127"/>
            </a:xfrm>
            <a:prstGeom prst="rect">
              <a:avLst/>
            </a:prstGeom>
          </p:spPr>
        </p:pic>
      </p:grpSp>
      <p:sp>
        <p:nvSpPr>
          <p:cNvPr id="55" name="TextBox 54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Neuron model: Logistic unit</a:t>
            </a:r>
          </a:p>
        </p:txBody>
      </p:sp>
      <p:pic>
        <p:nvPicPr>
          <p:cNvPr id="57" name="Pictur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794632"/>
            <a:ext cx="1600969" cy="196426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794632"/>
            <a:ext cx="1524000" cy="196426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08000" y="5150247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Sigmoid (logistic) activation function.</a:t>
            </a:r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343" y="2432474"/>
            <a:ext cx="297180" cy="20066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3329941"/>
            <a:ext cx="304800" cy="20066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1" y="4239261"/>
            <a:ext cx="307340" cy="2057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258A87F-67A5-4598-AB9E-16B48F48012E}"/>
                  </a:ext>
                </a:extLst>
              </p14:cNvPr>
              <p14:cNvContentPartPr/>
              <p14:nvPr/>
            </p14:nvContentPartPr>
            <p14:xfrm>
              <a:off x="69120" y="614520"/>
              <a:ext cx="11805840" cy="6198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258A87F-67A5-4598-AB9E-16B48F4801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9760" y="605160"/>
                <a:ext cx="11824560" cy="621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513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Neural Network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643719" y="5841920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3</a:t>
            </a:r>
            <a:endParaRPr lang="en-US" sz="2667" baseline="-25000" dirty="0">
              <a:latin typeface="Calibri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625601" y="2190331"/>
            <a:ext cx="8472519" cy="3496495"/>
            <a:chOff x="656011" y="1657350"/>
            <a:chExt cx="6811590" cy="2811052"/>
          </a:xfrm>
        </p:grpSpPr>
        <p:sp>
          <p:nvSpPr>
            <p:cNvPr id="20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5" name="Straight Arrow Connector 24"/>
            <p:cNvCxnSpPr>
              <a:stCxn id="23" idx="6"/>
              <a:endCxn id="24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22" idx="6"/>
              <a:endCxn id="24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0" idx="6"/>
              <a:endCxn id="24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42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35" name="Straight Arrow Connector 34"/>
            <p:cNvCxnSpPr>
              <a:stCxn id="23" idx="6"/>
              <a:endCxn id="3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3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0" idx="6"/>
              <a:endCxn id="3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22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2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43" name="Straight Arrow Connector 42"/>
            <p:cNvCxnSpPr>
              <a:stCxn id="41" idx="6"/>
              <a:endCxn id="42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24" idx="6"/>
              <a:endCxn id="42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4" idx="6"/>
              <a:endCxn id="42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72" name="TextBox 71"/>
          <p:cNvSpPr txBox="1"/>
          <p:nvPr/>
        </p:nvSpPr>
        <p:spPr>
          <a:xfrm>
            <a:off x="1422400" y="5841920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1</a:t>
            </a:r>
            <a:endParaRPr lang="en-US" sz="2667" baseline="-25000" dirty="0">
              <a:latin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175846" y="5841920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2</a:t>
            </a:r>
            <a:endParaRPr lang="en-US" sz="2667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095C533-E2FD-49E6-93A2-6092A8E850D6}"/>
                  </a:ext>
                </a:extLst>
              </p14:cNvPr>
              <p14:cNvContentPartPr/>
              <p14:nvPr/>
            </p14:nvContentPartPr>
            <p14:xfrm>
              <a:off x="105840" y="531360"/>
              <a:ext cx="8848080" cy="6224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095C533-E2FD-49E6-93A2-6092A8E850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480" y="522000"/>
                <a:ext cx="8866800" cy="624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6746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Neural Network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2" y="719891"/>
            <a:ext cx="855980" cy="4546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1449905"/>
            <a:ext cx="934720" cy="31242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624320" y="693398"/>
            <a:ext cx="526288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“activation” of unit    in layer 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332" y="842481"/>
            <a:ext cx="9144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710" y="842482"/>
            <a:ext cx="139700" cy="2921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604001" y="1320562"/>
            <a:ext cx="5262883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matrix of weights controlling function mapping from layer    to layer</a:t>
            </a:r>
          </a:p>
        </p:txBody>
      </p:sp>
      <p:pic>
        <p:nvPicPr>
          <p:cNvPr id="50" name="Picture 4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4567" y="1871707"/>
            <a:ext cx="139700" cy="292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01" y="2284689"/>
            <a:ext cx="718820" cy="294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87" y="3191933"/>
            <a:ext cx="6497320" cy="4521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387" y="3765992"/>
            <a:ext cx="6497320" cy="4521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346805"/>
            <a:ext cx="6497320" cy="4521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851" y="4971015"/>
            <a:ext cx="8600440" cy="45212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08000" y="5537120"/>
            <a:ext cx="11176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If network has      units in layer    ,           units in layer           , then</a:t>
            </a:r>
          </a:p>
          <a:p>
            <a:r>
              <a:rPr lang="en-US" sz="2667" dirty="0"/>
              <a:t>will be of dimension                            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950" y="5755645"/>
            <a:ext cx="243841" cy="2489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43" y="5694681"/>
            <a:ext cx="139700" cy="29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89" y="5751576"/>
            <a:ext cx="586740" cy="2489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637" y="5697225"/>
            <a:ext cx="718820" cy="29464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104" y="5609243"/>
            <a:ext cx="553720" cy="3124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376" y="6046725"/>
            <a:ext cx="2148840" cy="35306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1059053" y="990600"/>
            <a:ext cx="3512947" cy="1449747"/>
            <a:chOff x="656011" y="1657350"/>
            <a:chExt cx="6811590" cy="2811052"/>
          </a:xfrm>
        </p:grpSpPr>
        <p:sp>
          <p:nvSpPr>
            <p:cNvPr id="71" name="Oval 70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4" name="Oval 73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5" name="Oval 74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" name="Oval 75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77" name="Straight Arrow Connector 76"/>
            <p:cNvCxnSpPr>
              <a:stCxn id="75" idx="6"/>
              <a:endCxn id="76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74" idx="6"/>
              <a:endCxn id="76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71" idx="6"/>
              <a:endCxn id="76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89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82" name="Straight Arrow Connector 81"/>
            <p:cNvCxnSpPr>
              <a:stCxn id="75" idx="6"/>
              <a:endCxn id="81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endCxn id="81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>
              <a:stCxn id="71" idx="6"/>
              <a:endCxn id="81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4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7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Oval 88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90" name="Straight Arrow Connector 89"/>
            <p:cNvCxnSpPr>
              <a:stCxn id="88" idx="6"/>
              <a:endCxn id="89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6"/>
              <a:endCxn id="89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81" idx="6"/>
              <a:endCxn id="89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4" name="Picture 93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5" name="Picture 94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6" name="Picture 95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7" name="Picture 96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8" name="Picture 97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99" name="Picture 98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071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71"/>
          <p:cNvSpPr txBox="1"/>
          <p:nvPr/>
        </p:nvSpPr>
        <p:spPr>
          <a:xfrm>
            <a:off x="7010400" y="4152679"/>
            <a:ext cx="243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Add              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8000" y="381000"/>
            <a:ext cx="955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Forward propagation: </a:t>
            </a:r>
            <a:r>
              <a:rPr lang="en-US" sz="3200" b="1" dirty="0" err="1"/>
              <a:t>Vectorized</a:t>
            </a:r>
            <a:r>
              <a:rPr lang="en-US" sz="3200" b="1" dirty="0"/>
              <a:t> implementation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704383" y="1269805"/>
            <a:ext cx="3512947" cy="1449747"/>
            <a:chOff x="656011" y="1657350"/>
            <a:chExt cx="6811590" cy="2811052"/>
          </a:xfrm>
        </p:grpSpPr>
        <p:sp>
          <p:nvSpPr>
            <p:cNvPr id="5" name="Oval 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Oval 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Oval 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Oval 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9" name="Straight Arrow Connector 8"/>
            <p:cNvCxnSpPr>
              <a:stCxn id="7" idx="6"/>
              <a:endCxn id="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2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4" name="Straight Arrow Connector 13"/>
            <p:cNvCxnSpPr>
              <a:stCxn id="7" idx="6"/>
              <a:endCxn id="1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endCxn id="1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5" idx="6"/>
              <a:endCxn id="1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2" name="Straight Arrow Connector 21"/>
            <p:cNvCxnSpPr>
              <a:stCxn id="20" idx="6"/>
              <a:endCxn id="2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8" idx="6"/>
              <a:endCxn id="2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3" idx="6"/>
              <a:endCxn id="2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8" name="Picture 27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29" name="Picture 28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0" name="Picture 29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1" name="Picture 30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56" name="Picture 5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5102925"/>
            <a:ext cx="6026909" cy="3580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1" y="1062347"/>
            <a:ext cx="1280772" cy="157141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0" y="1062350"/>
            <a:ext cx="1849120" cy="1424940"/>
          </a:xfrm>
          <a:prstGeom prst="rect">
            <a:avLst/>
          </a:prstGeom>
        </p:spPr>
      </p:pic>
      <p:grpSp>
        <p:nvGrpSpPr>
          <p:cNvPr id="55" name="Group 54"/>
          <p:cNvGrpSpPr/>
          <p:nvPr/>
        </p:nvGrpSpPr>
        <p:grpSpPr>
          <a:xfrm>
            <a:off x="423336" y="3450932"/>
            <a:ext cx="5493217" cy="1358105"/>
            <a:chOff x="528287" y="2407064"/>
            <a:chExt cx="4874930" cy="1205244"/>
          </a:xfrm>
        </p:grpSpPr>
        <p:pic>
          <p:nvPicPr>
            <p:cNvPr id="51" name="Picture 5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407064"/>
              <a:ext cx="4872990" cy="339090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227" y="2837608"/>
              <a:ext cx="4872990" cy="339090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87" y="3273218"/>
              <a:ext cx="4872990" cy="339090"/>
            </a:xfrm>
            <a:prstGeom prst="rect">
              <a:avLst/>
            </a:prstGeom>
          </p:spPr>
        </p:pic>
      </p:grpSp>
      <p:cxnSp>
        <p:nvCxnSpPr>
          <p:cNvPr id="58" name="Straight Connector 57"/>
          <p:cNvCxnSpPr/>
          <p:nvPr/>
        </p:nvCxnSpPr>
        <p:spPr>
          <a:xfrm>
            <a:off x="6705600" y="1062347"/>
            <a:ext cx="101600" cy="52114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1" y="3074247"/>
            <a:ext cx="1775460" cy="31242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9" y="3495929"/>
            <a:ext cx="1915160" cy="38862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49" y="4809037"/>
            <a:ext cx="2095500" cy="31242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47" y="5230718"/>
            <a:ext cx="3235960" cy="38862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1" y="4232628"/>
            <a:ext cx="1120140" cy="4521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FD00CEC-788A-4184-870A-35061DB41C35}"/>
                  </a:ext>
                </a:extLst>
              </p14:cNvPr>
              <p14:cNvContentPartPr/>
              <p14:nvPr/>
            </p14:nvContentPartPr>
            <p14:xfrm>
              <a:off x="294480" y="357120"/>
              <a:ext cx="10799640" cy="6379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FD00CEC-788A-4184-870A-35061DB41C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85120" y="347760"/>
                <a:ext cx="10818360" cy="63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6945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/>
          <p:cNvGrpSpPr/>
          <p:nvPr/>
        </p:nvGrpSpPr>
        <p:grpSpPr>
          <a:xfrm>
            <a:off x="1625601" y="1701801"/>
            <a:ext cx="8472519" cy="3496495"/>
            <a:chOff x="656011" y="1657350"/>
            <a:chExt cx="6811590" cy="2811052"/>
          </a:xfrm>
        </p:grpSpPr>
        <p:sp>
          <p:nvSpPr>
            <p:cNvPr id="85" name="Oval 84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6" name="Oval 85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7" name="Oval 86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8" name="Oval 87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89" name="Straight Arrow Connector 88"/>
            <p:cNvCxnSpPr>
              <a:stCxn id="87" idx="6"/>
              <a:endCxn id="88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86" idx="6"/>
              <a:endCxn id="88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85" idx="6"/>
              <a:endCxn id="88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101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94" name="Straight Arrow Connector 93"/>
            <p:cNvCxnSpPr>
              <a:stCxn id="87" idx="6"/>
              <a:endCxn id="93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endCxn id="93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5" idx="6"/>
              <a:endCxn id="93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1" name="Oval 100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02" name="Straight Arrow Connector 101"/>
            <p:cNvCxnSpPr>
              <a:stCxn id="100" idx="6"/>
              <a:endCxn id="101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88" idx="6"/>
              <a:endCxn id="101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3" idx="6"/>
              <a:endCxn id="101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5" name="Picture 104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199" y="2476833"/>
              <a:ext cx="914402" cy="377015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928" y="1933074"/>
              <a:ext cx="311667" cy="21044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0" y="2955604"/>
              <a:ext cx="319659" cy="21044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271" y="3971723"/>
              <a:ext cx="322323" cy="215770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070" y="1863447"/>
              <a:ext cx="363855" cy="335280"/>
            </a:xfrm>
            <a:prstGeom prst="rect">
              <a:avLst/>
            </a:prstGeom>
          </p:spPr>
        </p:pic>
        <p:pic>
          <p:nvPicPr>
            <p:cNvPr id="110" name="Picture 10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067" y="2886801"/>
              <a:ext cx="363855" cy="335280"/>
            </a:xfrm>
            <a:prstGeom prst="rect">
              <a:avLst/>
            </a:prstGeom>
          </p:spPr>
        </p:pic>
        <p:pic>
          <p:nvPicPr>
            <p:cNvPr id="111" name="Picture 1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192" y="3910338"/>
              <a:ext cx="363855" cy="339090"/>
            </a:xfrm>
            <a:prstGeom prst="rect">
              <a:avLst/>
            </a:prstGeom>
          </p:spPr>
        </p:pic>
      </p:grpSp>
      <p:sp>
        <p:nvSpPr>
          <p:cNvPr id="112" name="TextBox 111"/>
          <p:cNvSpPr txBox="1"/>
          <p:nvPr/>
        </p:nvSpPr>
        <p:spPr>
          <a:xfrm>
            <a:off x="1422400" y="5353389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1</a:t>
            </a:r>
            <a:endParaRPr lang="en-US" sz="2667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75846" y="5353389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2</a:t>
            </a:r>
            <a:endParaRPr lang="en-US" sz="2667" baseline="-25000" dirty="0">
              <a:latin typeface="Calibri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016001" y="1410440"/>
            <a:ext cx="3234267" cy="4471337"/>
          </a:xfrm>
          <a:prstGeom prst="rect">
            <a:avLst/>
          </a:prstGeom>
          <a:solidFill>
            <a:srgbClr val="DBEEF4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kern="0" dirty="0">
              <a:solidFill>
                <a:srgbClr val="000000"/>
              </a:solidFill>
              <a:latin typeface="+mj-lt"/>
              <a:cs typeface="Arial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8000" y="3810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Neural Network learning its own features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076709" y="3549189"/>
            <a:ext cx="6138441" cy="291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66AAD17-40AB-4810-A2F7-9F094C132F77}"/>
                  </a:ext>
                </a:extLst>
              </p14:cNvPr>
              <p14:cNvContentPartPr/>
              <p14:nvPr/>
            </p14:nvContentPartPr>
            <p14:xfrm>
              <a:off x="4613400" y="460800"/>
              <a:ext cx="7437600" cy="4789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66AAD17-40AB-4810-A2F7-9F094C132F7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4604040" y="451440"/>
                <a:ext cx="7456320" cy="480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0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6217551" y="5150189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3</a:t>
            </a:r>
            <a:endParaRPr lang="en-US" sz="2667" baseline="-25000" dirty="0">
              <a:latin typeface="Calibri"/>
            </a:endParaRPr>
          </a:p>
        </p:txBody>
      </p:sp>
      <p:sp>
        <p:nvSpPr>
          <p:cNvPr id="85" name="Oval 84"/>
          <p:cNvSpPr/>
          <p:nvPr/>
        </p:nvSpPr>
        <p:spPr>
          <a:xfrm>
            <a:off x="1199432" y="4023846"/>
            <a:ext cx="979907" cy="971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6" name="Oval 85"/>
          <p:cNvSpPr/>
          <p:nvPr/>
        </p:nvSpPr>
        <p:spPr>
          <a:xfrm>
            <a:off x="1199432" y="2761224"/>
            <a:ext cx="979907" cy="971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7" name="Oval 86"/>
          <p:cNvSpPr/>
          <p:nvPr/>
        </p:nvSpPr>
        <p:spPr>
          <a:xfrm>
            <a:off x="1199432" y="1498601"/>
            <a:ext cx="979907" cy="971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8" name="Oval 87"/>
          <p:cNvSpPr/>
          <p:nvPr/>
        </p:nvSpPr>
        <p:spPr>
          <a:xfrm>
            <a:off x="3845180" y="2761224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9" name="Straight Arrow Connector 88"/>
          <p:cNvCxnSpPr>
            <a:stCxn id="87" idx="6"/>
            <a:endCxn id="88" idx="2"/>
          </p:cNvCxnSpPr>
          <p:nvPr/>
        </p:nvCxnSpPr>
        <p:spPr>
          <a:xfrm>
            <a:off x="2179340" y="1984225"/>
            <a:ext cx="166584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86" idx="6"/>
            <a:endCxn id="88" idx="2"/>
          </p:cNvCxnSpPr>
          <p:nvPr/>
        </p:nvCxnSpPr>
        <p:spPr>
          <a:xfrm>
            <a:off x="2179340" y="3246850"/>
            <a:ext cx="1665841" cy="20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stCxn id="85" idx="6"/>
            <a:endCxn id="88" idx="2"/>
          </p:cNvCxnSpPr>
          <p:nvPr/>
        </p:nvCxnSpPr>
        <p:spPr>
          <a:xfrm flipV="1">
            <a:off x="2179340" y="3246849"/>
            <a:ext cx="166584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101" idx="6"/>
            <a:endCxn id="45" idx="2"/>
          </p:cNvCxnSpPr>
          <p:nvPr/>
        </p:nvCxnSpPr>
        <p:spPr>
          <a:xfrm>
            <a:off x="7372843" y="2492225"/>
            <a:ext cx="1070701" cy="711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3845180" y="4023846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4" name="Straight Arrow Connector 93"/>
          <p:cNvCxnSpPr>
            <a:stCxn id="87" idx="6"/>
            <a:endCxn id="93" idx="2"/>
          </p:cNvCxnSpPr>
          <p:nvPr/>
        </p:nvCxnSpPr>
        <p:spPr>
          <a:xfrm>
            <a:off x="2179340" y="1984224"/>
            <a:ext cx="1665841" cy="25252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endCxn id="93" idx="2"/>
          </p:cNvCxnSpPr>
          <p:nvPr/>
        </p:nvCxnSpPr>
        <p:spPr>
          <a:xfrm>
            <a:off x="2179340" y="3246849"/>
            <a:ext cx="166584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5" idx="6"/>
            <a:endCxn id="93" idx="2"/>
          </p:cNvCxnSpPr>
          <p:nvPr/>
        </p:nvCxnSpPr>
        <p:spPr>
          <a:xfrm>
            <a:off x="2179340" y="4509474"/>
            <a:ext cx="1665841" cy="20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2179340" y="1984229"/>
            <a:ext cx="1665841" cy="20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86" idx="6"/>
          </p:cNvCxnSpPr>
          <p:nvPr/>
        </p:nvCxnSpPr>
        <p:spPr>
          <a:xfrm flipV="1">
            <a:off x="2179340" y="1984225"/>
            <a:ext cx="166584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85" idx="6"/>
          </p:cNvCxnSpPr>
          <p:nvPr/>
        </p:nvCxnSpPr>
        <p:spPr>
          <a:xfrm flipV="1">
            <a:off x="2179340" y="1984224"/>
            <a:ext cx="1665841" cy="25252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Oval 99"/>
          <p:cNvSpPr/>
          <p:nvPr/>
        </p:nvSpPr>
        <p:spPr>
          <a:xfrm>
            <a:off x="3845180" y="1498601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1" name="Oval 100"/>
          <p:cNvSpPr/>
          <p:nvPr/>
        </p:nvSpPr>
        <p:spPr>
          <a:xfrm>
            <a:off x="6392936" y="2006601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2" name="Straight Arrow Connector 101"/>
          <p:cNvCxnSpPr>
            <a:stCxn id="100" idx="6"/>
            <a:endCxn id="101" idx="2"/>
          </p:cNvCxnSpPr>
          <p:nvPr/>
        </p:nvCxnSpPr>
        <p:spPr>
          <a:xfrm>
            <a:off x="4825088" y="1984225"/>
            <a:ext cx="1567849" cy="508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88" idx="6"/>
            <a:endCxn id="101" idx="2"/>
          </p:cNvCxnSpPr>
          <p:nvPr/>
        </p:nvCxnSpPr>
        <p:spPr>
          <a:xfrm flipV="1">
            <a:off x="4825088" y="2492226"/>
            <a:ext cx="1567849" cy="754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93" idx="6"/>
            <a:endCxn id="101" idx="2"/>
          </p:cNvCxnSpPr>
          <p:nvPr/>
        </p:nvCxnSpPr>
        <p:spPr>
          <a:xfrm flipV="1">
            <a:off x="4825088" y="2492226"/>
            <a:ext cx="1567849" cy="20172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032" y="3022601"/>
            <a:ext cx="1137368" cy="46894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95" y="1841557"/>
            <a:ext cx="387664" cy="261756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22" y="3113419"/>
            <a:ext cx="397604" cy="261756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422" y="4377307"/>
            <a:ext cx="400917" cy="268383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996232" y="5150189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1</a:t>
            </a:r>
            <a:endParaRPr lang="en-US" sz="2667" baseline="-25000" dirty="0">
              <a:latin typeface="Calibri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3749678" y="5150189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2</a:t>
            </a:r>
            <a:endParaRPr lang="en-US" sz="2667" baseline="-25000" dirty="0">
              <a:latin typeface="Calibri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Other network architectures</a:t>
            </a:r>
          </a:p>
        </p:txBody>
      </p:sp>
      <p:sp>
        <p:nvSpPr>
          <p:cNvPr id="35" name="Oval 34"/>
          <p:cNvSpPr/>
          <p:nvPr/>
        </p:nvSpPr>
        <p:spPr>
          <a:xfrm>
            <a:off x="6381032" y="3372152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6" name="Straight Arrow Connector 35"/>
          <p:cNvCxnSpPr>
            <a:stCxn id="100" idx="6"/>
            <a:endCxn id="35" idx="2"/>
          </p:cNvCxnSpPr>
          <p:nvPr/>
        </p:nvCxnSpPr>
        <p:spPr>
          <a:xfrm>
            <a:off x="4825088" y="1984226"/>
            <a:ext cx="1555945" cy="18735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88" idx="6"/>
            <a:endCxn id="35" idx="2"/>
          </p:cNvCxnSpPr>
          <p:nvPr/>
        </p:nvCxnSpPr>
        <p:spPr>
          <a:xfrm>
            <a:off x="4825088" y="3246848"/>
            <a:ext cx="1555945" cy="6109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3" idx="6"/>
            <a:endCxn id="35" idx="2"/>
          </p:cNvCxnSpPr>
          <p:nvPr/>
        </p:nvCxnSpPr>
        <p:spPr>
          <a:xfrm flipV="1">
            <a:off x="4825088" y="3857777"/>
            <a:ext cx="1555945" cy="6516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443544" y="2717801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47" name="Straight Arrow Connector 46"/>
          <p:cNvCxnSpPr>
            <a:stCxn id="35" idx="6"/>
            <a:endCxn id="45" idx="2"/>
          </p:cNvCxnSpPr>
          <p:nvPr/>
        </p:nvCxnSpPr>
        <p:spPr>
          <a:xfrm flipV="1">
            <a:off x="7360939" y="3203426"/>
            <a:ext cx="1082605" cy="6543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5" idx="6"/>
          </p:cNvCxnSpPr>
          <p:nvPr/>
        </p:nvCxnSpPr>
        <p:spPr>
          <a:xfrm>
            <a:off x="9423451" y="3203425"/>
            <a:ext cx="919981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394115" y="5150189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4</a:t>
            </a:r>
            <a:endParaRPr lang="en-US" sz="2667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342560" y="896640"/>
              <a:ext cx="8396160" cy="5742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333200" y="887280"/>
                <a:ext cx="8414881" cy="57609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276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33153" y="3072544"/>
            <a:ext cx="5994400" cy="2235200"/>
          </a:xfrm>
        </p:spPr>
        <p:txBody>
          <a:bodyPr>
            <a:noAutofit/>
          </a:bodyPr>
          <a:lstStyle/>
          <a:p>
            <a:pPr algn="l"/>
            <a:r>
              <a:rPr lang="en-US" sz="6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519668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8431589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Non-linear classification example: XOR/XNOR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823" y="939757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,      are binary (0 or 1).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9" y="1190823"/>
            <a:ext cx="297180" cy="200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189229"/>
            <a:ext cx="304800" cy="20066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835193" y="4153665"/>
            <a:ext cx="421910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8000" y="2303708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991467" y="1696959"/>
            <a:ext cx="0" cy="266090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46425" y="4153664"/>
            <a:ext cx="2975692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ross 55"/>
          <p:cNvSpPr/>
          <p:nvPr/>
        </p:nvSpPr>
        <p:spPr>
          <a:xfrm rot="2734294">
            <a:off x="824432" y="3993593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1" name="Cross 60"/>
          <p:cNvSpPr/>
          <p:nvPr/>
        </p:nvSpPr>
        <p:spPr>
          <a:xfrm rot="2734294">
            <a:off x="2797363" y="2129585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5" name="Oval 74"/>
          <p:cNvSpPr/>
          <p:nvPr/>
        </p:nvSpPr>
        <p:spPr>
          <a:xfrm>
            <a:off x="2832800" y="4040066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6" name="Oval 75"/>
          <p:cNvSpPr/>
          <p:nvPr/>
        </p:nvSpPr>
        <p:spPr>
          <a:xfrm>
            <a:off x="883687" y="2157750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/>
          <p:cNvSpPr txBox="1"/>
          <p:nvPr/>
        </p:nvSpPr>
        <p:spPr>
          <a:xfrm>
            <a:off x="9965004" y="4803740"/>
            <a:ext cx="421910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26223" y="2502530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6427619" y="1747781"/>
            <a:ext cx="0" cy="330996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247197" y="4803739"/>
            <a:ext cx="370153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34294">
            <a:off x="9246929" y="2842022"/>
            <a:ext cx="370779" cy="370780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8" name="Group 7"/>
          <p:cNvGrpSpPr/>
          <p:nvPr/>
        </p:nvGrpSpPr>
        <p:grpSpPr>
          <a:xfrm>
            <a:off x="6604285" y="3289581"/>
            <a:ext cx="1327633" cy="1343431"/>
            <a:chOff x="6214102" y="2477924"/>
            <a:chExt cx="995725" cy="1007573"/>
          </a:xfrm>
        </p:grpSpPr>
        <p:sp>
          <p:nvSpPr>
            <p:cNvPr id="21" name="Cross 20"/>
            <p:cNvSpPr/>
            <p:nvPr/>
          </p:nvSpPr>
          <p:spPr>
            <a:xfrm rot="2734294">
              <a:off x="6214103" y="306917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Cross 21"/>
            <p:cNvSpPr/>
            <p:nvPr/>
          </p:nvSpPr>
          <p:spPr>
            <a:xfrm rot="2734294">
              <a:off x="6877612" y="3207412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Cross 22"/>
            <p:cNvSpPr/>
            <p:nvPr/>
          </p:nvSpPr>
          <p:spPr>
            <a:xfrm rot="2734294">
              <a:off x="6515400" y="2855457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Cross 23"/>
            <p:cNvSpPr/>
            <p:nvPr/>
          </p:nvSpPr>
          <p:spPr>
            <a:xfrm rot="2734294">
              <a:off x="6931743" y="2851048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Cross 24"/>
            <p:cNvSpPr/>
            <p:nvPr/>
          </p:nvSpPr>
          <p:spPr>
            <a:xfrm rot="2734294">
              <a:off x="6726221" y="256706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6" name="Cross 25"/>
            <p:cNvSpPr/>
            <p:nvPr/>
          </p:nvSpPr>
          <p:spPr>
            <a:xfrm rot="2734294">
              <a:off x="6265721" y="247792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66315" y="1754156"/>
            <a:ext cx="1351392" cy="1240821"/>
            <a:chOff x="4902760" y="1420012"/>
            <a:chExt cx="1013544" cy="930616"/>
          </a:xfrm>
        </p:grpSpPr>
        <p:sp>
          <p:nvSpPr>
            <p:cNvPr id="12" name="Cross 11"/>
            <p:cNvSpPr/>
            <p:nvPr/>
          </p:nvSpPr>
          <p:spPr>
            <a:xfrm rot="2734294">
              <a:off x="5352159" y="2072543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Cross 13"/>
            <p:cNvSpPr/>
            <p:nvPr/>
          </p:nvSpPr>
          <p:spPr>
            <a:xfrm rot="2734294">
              <a:off x="5638220" y="1738555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" name="Cross 14"/>
            <p:cNvSpPr/>
            <p:nvPr/>
          </p:nvSpPr>
          <p:spPr>
            <a:xfrm rot="2734294">
              <a:off x="5232653" y="1719764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Cross 26"/>
            <p:cNvSpPr/>
            <p:nvPr/>
          </p:nvSpPr>
          <p:spPr>
            <a:xfrm rot="2734294">
              <a:off x="4902761" y="2000650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Cross 27"/>
            <p:cNvSpPr/>
            <p:nvPr/>
          </p:nvSpPr>
          <p:spPr>
            <a:xfrm rot="2734294">
              <a:off x="4956060" y="1420011"/>
              <a:ext cx="278084" cy="278085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159400" y="3392709"/>
            <a:ext cx="1464323" cy="1159519"/>
            <a:chOff x="4898477" y="2610899"/>
            <a:chExt cx="1098242" cy="869639"/>
          </a:xfrm>
        </p:grpSpPr>
        <p:sp>
          <p:nvSpPr>
            <p:cNvPr id="9" name="Oval 8"/>
            <p:cNvSpPr/>
            <p:nvPr/>
          </p:nvSpPr>
          <p:spPr>
            <a:xfrm>
              <a:off x="4905744" y="271252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Oval 33"/>
            <p:cNvSpPr/>
            <p:nvPr/>
          </p:nvSpPr>
          <p:spPr>
            <a:xfrm>
              <a:off x="5249772" y="326857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5" name="Oval 34"/>
            <p:cNvSpPr/>
            <p:nvPr/>
          </p:nvSpPr>
          <p:spPr>
            <a:xfrm>
              <a:off x="5573935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7" name="Oval 36"/>
            <p:cNvSpPr/>
            <p:nvPr/>
          </p:nvSpPr>
          <p:spPr>
            <a:xfrm>
              <a:off x="4898477" y="3196086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Oval 37"/>
            <p:cNvSpPr/>
            <p:nvPr/>
          </p:nvSpPr>
          <p:spPr>
            <a:xfrm>
              <a:off x="5355224" y="295693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Oval 38"/>
            <p:cNvSpPr/>
            <p:nvPr/>
          </p:nvSpPr>
          <p:spPr>
            <a:xfrm>
              <a:off x="5784757" y="285094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0" name="Oval 39"/>
            <p:cNvSpPr/>
            <p:nvPr/>
          </p:nvSpPr>
          <p:spPr>
            <a:xfrm>
              <a:off x="5342443" y="2610899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550152" y="1781124"/>
            <a:ext cx="1464321" cy="1387595"/>
            <a:chOff x="6208539" y="1406673"/>
            <a:chExt cx="1098241" cy="1040696"/>
          </a:xfrm>
        </p:grpSpPr>
        <p:sp>
          <p:nvSpPr>
            <p:cNvPr id="77" name="Oval 76"/>
            <p:cNvSpPr/>
            <p:nvPr/>
          </p:nvSpPr>
          <p:spPr>
            <a:xfrm>
              <a:off x="6304672" y="1651598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9" name="Oval 78"/>
            <p:cNvSpPr/>
            <p:nvPr/>
          </p:nvSpPr>
          <p:spPr>
            <a:xfrm>
              <a:off x="6559833" y="2064350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0" name="Oval 79"/>
            <p:cNvSpPr/>
            <p:nvPr/>
          </p:nvSpPr>
          <p:spPr>
            <a:xfrm>
              <a:off x="6990945" y="2235407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1" name="Oval 80"/>
            <p:cNvSpPr/>
            <p:nvPr/>
          </p:nvSpPr>
          <p:spPr>
            <a:xfrm>
              <a:off x="6208539" y="1991861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2" name="Oval 81"/>
            <p:cNvSpPr/>
            <p:nvPr/>
          </p:nvSpPr>
          <p:spPr>
            <a:xfrm>
              <a:off x="6665286" y="1752705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3" name="Oval 82"/>
            <p:cNvSpPr/>
            <p:nvPr/>
          </p:nvSpPr>
          <p:spPr>
            <a:xfrm>
              <a:off x="7094818" y="164672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Oval 83"/>
            <p:cNvSpPr/>
            <p:nvPr/>
          </p:nvSpPr>
          <p:spPr>
            <a:xfrm>
              <a:off x="6652504" y="1406673"/>
              <a:ext cx="211962" cy="211962"/>
            </a:xfrm>
            <a:prstGeom prst="ellipse">
              <a:avLst/>
            </a:prstGeom>
            <a:noFill/>
            <a:ln w="190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62709" y="4851400"/>
            <a:ext cx="4012491" cy="1422400"/>
            <a:chOff x="572032" y="3638550"/>
            <a:chExt cx="2544238" cy="864870"/>
          </a:xfrm>
        </p:grpSpPr>
        <p:pic>
          <p:nvPicPr>
            <p:cNvPr id="88" name="Picture 8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32" y="3638550"/>
              <a:ext cx="1693545" cy="232410"/>
            </a:xfrm>
            <a:prstGeom prst="rect">
              <a:avLst/>
            </a:prstGeom>
          </p:spPr>
        </p:pic>
        <p:pic>
          <p:nvPicPr>
            <p:cNvPr id="90" name="Picture 8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41" y="3952875"/>
              <a:ext cx="1419225" cy="219075"/>
            </a:xfrm>
            <a:prstGeom prst="rect">
              <a:avLst/>
            </a:prstGeom>
          </p:spPr>
        </p:pic>
        <p:pic>
          <p:nvPicPr>
            <p:cNvPr id="92" name="Picture 9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535" y="4248150"/>
              <a:ext cx="2070735" cy="25527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/>
              <p14:cNvContentPartPr/>
              <p14:nvPr/>
            </p14:nvContentPartPr>
            <p14:xfrm>
              <a:off x="227520" y="1230240"/>
              <a:ext cx="9825120" cy="514128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18160" y="1220880"/>
                <a:ext cx="9843840" cy="51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BF9ACC8-EE85-4401-ADB4-5F0E0EAC872E}"/>
                  </a:ext>
                </a:extLst>
              </p14:cNvPr>
              <p14:cNvContentPartPr/>
              <p14:nvPr/>
            </p14:nvContentPartPr>
            <p14:xfrm>
              <a:off x="2031480" y="127080"/>
              <a:ext cx="9570960" cy="6573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BF9ACC8-EE85-4401-ADB4-5F0E0EAC87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22120" y="117720"/>
                <a:ext cx="9589680" cy="65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50271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Simple example: AND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89" y="1190823"/>
            <a:ext cx="2044700" cy="3378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1701801"/>
            <a:ext cx="2265680" cy="312420"/>
          </a:xfrm>
          <a:prstGeom prst="rect">
            <a:avLst/>
          </a:prstGeom>
        </p:spPr>
      </p:pic>
      <p:sp>
        <p:nvSpPr>
          <p:cNvPr id="67" name="Oval 66"/>
          <p:cNvSpPr/>
          <p:nvPr/>
        </p:nvSpPr>
        <p:spPr>
          <a:xfrm>
            <a:off x="536363" y="4317873"/>
            <a:ext cx="702667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8" name="Oval 67"/>
          <p:cNvSpPr/>
          <p:nvPr/>
        </p:nvSpPr>
        <p:spPr>
          <a:xfrm>
            <a:off x="536363" y="3412479"/>
            <a:ext cx="702667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Oval 68"/>
          <p:cNvSpPr/>
          <p:nvPr/>
        </p:nvSpPr>
        <p:spPr>
          <a:xfrm>
            <a:off x="536363" y="2507083"/>
            <a:ext cx="702667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3435763" y="3749923"/>
            <a:ext cx="702667" cy="14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239029" y="2855313"/>
            <a:ext cx="1494067" cy="8946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239029" y="3749921"/>
            <a:ext cx="1494067" cy="107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239029" y="3749922"/>
            <a:ext cx="1494067" cy="9161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2733096" y="3401692"/>
            <a:ext cx="702667" cy="69645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6" name="Picture 8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06" y="3696565"/>
            <a:ext cx="297180" cy="2006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3" y="4594031"/>
            <a:ext cx="304800" cy="20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3" y="2776869"/>
            <a:ext cx="304800" cy="200527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6197600" y="3726349"/>
          <a:ext cx="5588000" cy="215121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652">
                <a:tc>
                  <a:txBody>
                    <a:bodyPr/>
                    <a:lstStyle/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0160" marR="1016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0160" marR="1016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0160" marR="1016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0160" marR="1016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777" y="3871673"/>
            <a:ext cx="356616" cy="2407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040" y="3849577"/>
            <a:ext cx="365760" cy="240792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V="1">
            <a:off x="8839200" y="314571"/>
            <a:ext cx="0" cy="266090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>
            <a:off x="6299201" y="2771276"/>
            <a:ext cx="5370649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8782304" y="584200"/>
            <a:ext cx="11006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967" y="700845"/>
            <a:ext cx="397933" cy="23594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2" y="3556864"/>
            <a:ext cx="920749" cy="3796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9968" y="426396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1.0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" name="Ink 3"/>
              <p14:cNvContentPartPr/>
              <p14:nvPr/>
            </p14:nvContentPartPr>
            <p14:xfrm>
              <a:off x="227520" y="1106400"/>
              <a:ext cx="10034880" cy="5475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218520" y="1097040"/>
                <a:ext cx="10053600" cy="5494080"/>
              </a:xfrm>
              <a:prstGeom prst="rect">
                <a:avLst/>
              </a:prstGeom>
            </p:spPr>
          </p:pic>
        </mc:Fallback>
      </mc:AlternateContent>
      <p:pic>
        <p:nvPicPr>
          <p:cNvPr id="27" name="Picture 2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664" y="3721475"/>
            <a:ext cx="983472" cy="4054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6" name="Ink 5"/>
              <p14:cNvContentPartPr/>
              <p14:nvPr/>
            </p14:nvContentPartPr>
            <p14:xfrm>
              <a:off x="113760" y="581760"/>
              <a:ext cx="11920800" cy="5952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4760" y="572400"/>
                <a:ext cx="11939520" cy="597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61732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33154" y="2916148"/>
            <a:ext cx="5674783" cy="22352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Non-linear hypotheses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5244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54250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Example: OR function</a:t>
            </a:r>
          </a:p>
        </p:txBody>
      </p:sp>
      <p:sp>
        <p:nvSpPr>
          <p:cNvPr id="67" name="Oval 66"/>
          <p:cNvSpPr/>
          <p:nvPr/>
        </p:nvSpPr>
        <p:spPr>
          <a:xfrm>
            <a:off x="873353" y="3748541"/>
            <a:ext cx="702667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8" name="Oval 67"/>
          <p:cNvSpPr/>
          <p:nvPr/>
        </p:nvSpPr>
        <p:spPr>
          <a:xfrm>
            <a:off x="873353" y="2843147"/>
            <a:ext cx="702667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9" name="Oval 68"/>
          <p:cNvSpPr/>
          <p:nvPr/>
        </p:nvSpPr>
        <p:spPr>
          <a:xfrm>
            <a:off x="873353" y="1937751"/>
            <a:ext cx="702667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70" name="Straight Arrow Connector 69"/>
          <p:cNvCxnSpPr>
            <a:stCxn id="74" idx="6"/>
          </p:cNvCxnSpPr>
          <p:nvPr/>
        </p:nvCxnSpPr>
        <p:spPr>
          <a:xfrm>
            <a:off x="3772753" y="3180591"/>
            <a:ext cx="702667" cy="14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9" idx="6"/>
            <a:endCxn id="74" idx="2"/>
          </p:cNvCxnSpPr>
          <p:nvPr/>
        </p:nvCxnSpPr>
        <p:spPr>
          <a:xfrm>
            <a:off x="1576020" y="2285981"/>
            <a:ext cx="1494067" cy="8946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74" idx="2"/>
          </p:cNvCxnSpPr>
          <p:nvPr/>
        </p:nvCxnSpPr>
        <p:spPr>
          <a:xfrm flipV="1">
            <a:off x="1576020" y="3180589"/>
            <a:ext cx="1494067" cy="107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67" idx="6"/>
            <a:endCxn id="74" idx="2"/>
          </p:cNvCxnSpPr>
          <p:nvPr/>
        </p:nvCxnSpPr>
        <p:spPr>
          <a:xfrm flipV="1">
            <a:off x="1576020" y="3180590"/>
            <a:ext cx="1494067" cy="91618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3070087" y="2832360"/>
            <a:ext cx="702667" cy="69645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2996308"/>
            <a:ext cx="825500" cy="34036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97" y="3127233"/>
            <a:ext cx="297180" cy="20066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3" y="4024699"/>
            <a:ext cx="304800" cy="2006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3" y="2207537"/>
            <a:ext cx="304800" cy="200527"/>
          </a:xfrm>
          <a:prstGeom prst="rect">
            <a:avLst/>
          </a:prstGeom>
        </p:spPr>
      </p:pic>
      <p:graphicFrame>
        <p:nvGraphicFramePr>
          <p:cNvPr id="94" name="Table 93"/>
          <p:cNvGraphicFramePr>
            <a:graphicFrameLocks noGrp="1"/>
          </p:cNvGraphicFramePr>
          <p:nvPr/>
        </p:nvGraphicFramePr>
        <p:xfrm>
          <a:off x="5994400" y="2100748"/>
          <a:ext cx="5588000" cy="28956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 fontAlgn="b"/>
                      <a:endParaRPr lang="en-US" sz="3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0160" marR="1016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0160" marR="1016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0160" marR="1016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0160" marR="10160" marT="1016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7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847" y="2196289"/>
            <a:ext cx="504077" cy="3403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19" y="2174193"/>
            <a:ext cx="517003" cy="34036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928" y="2103824"/>
            <a:ext cx="1166845" cy="4810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37801" y="2236697"/>
            <a:ext cx="50206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-10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73500" y="2865700"/>
            <a:ext cx="42832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20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42633" y="3488291"/>
            <a:ext cx="428322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Ink 4"/>
              <p14:cNvContentPartPr/>
              <p14:nvPr/>
            </p14:nvContentPartPr>
            <p14:xfrm>
              <a:off x="1809600" y="2728320"/>
              <a:ext cx="9786240" cy="2756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00240" y="2718960"/>
                <a:ext cx="9804960" cy="27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6350144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588000" y="3022600"/>
            <a:ext cx="5994400" cy="2235200"/>
          </a:xfrm>
        </p:spPr>
        <p:txBody>
          <a:bodyPr>
            <a:noAutofit/>
          </a:bodyPr>
          <a:lstStyle/>
          <a:p>
            <a:pPr algn="l"/>
            <a:r>
              <a:rPr lang="en-US" sz="6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 and intuitions II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519669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2635494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1" y="682752"/>
            <a:ext cx="2293620" cy="4124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01" y="682753"/>
            <a:ext cx="1938020" cy="40894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9600" y="1397000"/>
            <a:ext cx="10972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8000" y="1600201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Negation:</a:t>
            </a:r>
          </a:p>
        </p:txBody>
      </p:sp>
      <p:sp>
        <p:nvSpPr>
          <p:cNvPr id="11" name="Oval 10"/>
          <p:cNvSpPr/>
          <p:nvPr/>
        </p:nvSpPr>
        <p:spPr>
          <a:xfrm>
            <a:off x="873353" y="3833848"/>
            <a:ext cx="702667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/>
          <p:cNvSpPr/>
          <p:nvPr/>
        </p:nvSpPr>
        <p:spPr>
          <a:xfrm>
            <a:off x="873353" y="2928452"/>
            <a:ext cx="702667" cy="6964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Arrow Connector 12"/>
          <p:cNvCxnSpPr>
            <a:stCxn id="17" idx="6"/>
          </p:cNvCxnSpPr>
          <p:nvPr/>
        </p:nvCxnSpPr>
        <p:spPr>
          <a:xfrm>
            <a:off x="3547467" y="3696043"/>
            <a:ext cx="702667" cy="14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6"/>
            <a:endCxn id="17" idx="2"/>
          </p:cNvCxnSpPr>
          <p:nvPr/>
        </p:nvCxnSpPr>
        <p:spPr>
          <a:xfrm>
            <a:off x="1576021" y="3276681"/>
            <a:ext cx="1268780" cy="4193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6"/>
            <a:endCxn id="17" idx="2"/>
          </p:cNvCxnSpPr>
          <p:nvPr/>
        </p:nvCxnSpPr>
        <p:spPr>
          <a:xfrm flipV="1">
            <a:off x="1576021" y="3696042"/>
            <a:ext cx="1268780" cy="48603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844800" y="3347812"/>
            <a:ext cx="702667" cy="69645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714" y="3511760"/>
            <a:ext cx="1038087" cy="4280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97" y="4117934"/>
            <a:ext cx="297180" cy="2006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53" y="3198238"/>
            <a:ext cx="304800" cy="200527"/>
          </a:xfrm>
          <a:prstGeom prst="rect">
            <a:avLst/>
          </a:prstGeom>
        </p:spPr>
      </p:pic>
      <p:graphicFrame>
        <p:nvGraphicFramePr>
          <p:cNvPr id="22" name="Table 21"/>
          <p:cNvGraphicFramePr>
            <a:graphicFrameLocks noGrp="1"/>
          </p:cNvGraphicFramePr>
          <p:nvPr/>
        </p:nvGraphicFramePr>
        <p:xfrm>
          <a:off x="5994400" y="2616200"/>
          <a:ext cx="4216400" cy="19964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algn="ctr" fontAlgn="b"/>
                      <a:endParaRPr lang="en-US" sz="37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43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4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0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43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10160" marR="10160" marT="1016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43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10160" marR="10160" marT="1016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" name="Pictur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577" y="2827989"/>
            <a:ext cx="493823" cy="33343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1" y="2717800"/>
            <a:ext cx="1143108" cy="47131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3" y="5300659"/>
            <a:ext cx="3770376" cy="40843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93" y="5300659"/>
            <a:ext cx="4657344" cy="40843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588000" y="5054600"/>
            <a:ext cx="0" cy="1524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389760" y="372000"/>
              <a:ext cx="11216160" cy="630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380400" y="362640"/>
                <a:ext cx="11234880" cy="632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27065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Putting it together: 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440" y="524303"/>
            <a:ext cx="2270760" cy="35052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684797" y="1204068"/>
            <a:ext cx="3361592" cy="1835339"/>
            <a:chOff x="402272" y="1880312"/>
            <a:chExt cx="3488691" cy="1880437"/>
          </a:xfrm>
        </p:grpSpPr>
        <p:sp>
          <p:nvSpPr>
            <p:cNvPr id="5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8" name="Straight Arrow Connector 7"/>
            <p:cNvCxnSpPr>
              <a:stCxn id="12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7" idx="6"/>
              <a:endCxn id="1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>
              <a:endCxn id="1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5" idx="6"/>
              <a:endCxn id="1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952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3" name="Picture 1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29" y="2772423"/>
              <a:ext cx="222885" cy="15049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3445523"/>
              <a:ext cx="228600" cy="150495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672" y="2082651"/>
              <a:ext cx="228600" cy="150395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0401" y="2667648"/>
              <a:ext cx="690562" cy="284724"/>
            </a:xfrm>
            <a:prstGeom prst="rect">
              <a:avLst/>
            </a:prstGeom>
          </p:spPr>
        </p:pic>
      </p:grpSp>
      <p:sp>
        <p:nvSpPr>
          <p:cNvPr id="19" name="Oval 18"/>
          <p:cNvSpPr/>
          <p:nvPr/>
        </p:nvSpPr>
        <p:spPr>
          <a:xfrm>
            <a:off x="4618404" y="2556080"/>
            <a:ext cx="507800" cy="5098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19"/>
          <p:cNvSpPr/>
          <p:nvPr/>
        </p:nvSpPr>
        <p:spPr>
          <a:xfrm>
            <a:off x="4618404" y="1893320"/>
            <a:ext cx="507800" cy="5098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Oval 20"/>
          <p:cNvSpPr/>
          <p:nvPr/>
        </p:nvSpPr>
        <p:spPr>
          <a:xfrm>
            <a:off x="4618404" y="1230558"/>
            <a:ext cx="507800" cy="5098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2" name="Straight Arrow Connector 21"/>
          <p:cNvCxnSpPr>
            <a:stCxn id="26" idx="6"/>
          </p:cNvCxnSpPr>
          <p:nvPr/>
        </p:nvCxnSpPr>
        <p:spPr>
          <a:xfrm>
            <a:off x="6713732" y="2140333"/>
            <a:ext cx="507800" cy="1063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1" idx="6"/>
            <a:endCxn id="26" idx="2"/>
          </p:cNvCxnSpPr>
          <p:nvPr/>
        </p:nvCxnSpPr>
        <p:spPr>
          <a:xfrm>
            <a:off x="5126205" y="1485466"/>
            <a:ext cx="1079727" cy="654865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6" idx="2"/>
          </p:cNvCxnSpPr>
          <p:nvPr/>
        </p:nvCxnSpPr>
        <p:spPr>
          <a:xfrm flipV="1">
            <a:off x="5126205" y="2140331"/>
            <a:ext cx="1079727" cy="7896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6"/>
            <a:endCxn id="26" idx="2"/>
          </p:cNvCxnSpPr>
          <p:nvPr/>
        </p:nvCxnSpPr>
        <p:spPr>
          <a:xfrm flipV="1">
            <a:off x="5126205" y="2140332"/>
            <a:ext cx="1079727" cy="670657"/>
          </a:xfrm>
          <a:prstGeom prst="straightConnector1">
            <a:avLst/>
          </a:prstGeom>
          <a:ln w="952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6205931" y="1885424"/>
            <a:ext cx="507800" cy="509817"/>
          </a:xfrm>
          <a:prstGeom prst="ellipse">
            <a:avLst/>
          </a:prstGeom>
          <a:solidFill>
            <a:schemeClr val="bg1"/>
          </a:solidFill>
          <a:ln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27" name="Picture 2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922" y="2101274"/>
            <a:ext cx="214765" cy="1468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252" y="2758231"/>
            <a:ext cx="220272" cy="1468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252" y="1428045"/>
            <a:ext cx="220272" cy="14678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593" y="1999011"/>
            <a:ext cx="665404" cy="277896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8331200" y="2519322"/>
            <a:ext cx="507800" cy="5098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Oval 32"/>
          <p:cNvSpPr/>
          <p:nvPr/>
        </p:nvSpPr>
        <p:spPr>
          <a:xfrm>
            <a:off x="8331200" y="1856562"/>
            <a:ext cx="507800" cy="5098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Oval 33"/>
          <p:cNvSpPr/>
          <p:nvPr/>
        </p:nvSpPr>
        <p:spPr>
          <a:xfrm>
            <a:off x="8331200" y="1193801"/>
            <a:ext cx="507800" cy="5098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5" name="Straight Arrow Connector 34"/>
          <p:cNvCxnSpPr>
            <a:stCxn id="39" idx="6"/>
          </p:cNvCxnSpPr>
          <p:nvPr/>
        </p:nvCxnSpPr>
        <p:spPr>
          <a:xfrm>
            <a:off x="10426528" y="2103575"/>
            <a:ext cx="507800" cy="1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  <a:endCxn id="39" idx="2"/>
          </p:cNvCxnSpPr>
          <p:nvPr/>
        </p:nvCxnSpPr>
        <p:spPr>
          <a:xfrm>
            <a:off x="8839001" y="1448709"/>
            <a:ext cx="1079727" cy="654865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39" idx="2"/>
          </p:cNvCxnSpPr>
          <p:nvPr/>
        </p:nvCxnSpPr>
        <p:spPr>
          <a:xfrm flipV="1">
            <a:off x="8839001" y="2103573"/>
            <a:ext cx="1079727" cy="7896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6"/>
            <a:endCxn id="39" idx="2"/>
          </p:cNvCxnSpPr>
          <p:nvPr/>
        </p:nvCxnSpPr>
        <p:spPr>
          <a:xfrm flipV="1">
            <a:off x="8839001" y="2103574"/>
            <a:ext cx="1079727" cy="670657"/>
          </a:xfrm>
          <a:prstGeom prst="straightConnector1">
            <a:avLst/>
          </a:prstGeom>
          <a:ln w="952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9918727" y="1848666"/>
            <a:ext cx="507800" cy="509817"/>
          </a:xfrm>
          <a:prstGeom prst="ellipse">
            <a:avLst/>
          </a:prstGeom>
          <a:solidFill>
            <a:schemeClr val="bg1"/>
          </a:solidFill>
          <a:ln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0" name="Picture 3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718" y="2064516"/>
            <a:ext cx="214765" cy="14688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48" y="2721474"/>
            <a:ext cx="220272" cy="14688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048" y="1391287"/>
            <a:ext cx="220272" cy="1467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389" y="1962253"/>
            <a:ext cx="665404" cy="27789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colorTemperature colorTemp="1125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004" y="3186316"/>
            <a:ext cx="1310640" cy="23571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3186316"/>
            <a:ext cx="3104896" cy="27228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688" y="3140205"/>
            <a:ext cx="1107440" cy="233680"/>
          </a:xfrm>
          <a:prstGeom prst="rect">
            <a:avLst/>
          </a:prstGeom>
          <a:ln>
            <a:noFill/>
          </a:ln>
        </p:spPr>
      </p:pic>
      <p:sp>
        <p:nvSpPr>
          <p:cNvPr id="54" name="Oval 53"/>
          <p:cNvSpPr/>
          <p:nvPr/>
        </p:nvSpPr>
        <p:spPr>
          <a:xfrm>
            <a:off x="625801" y="5567321"/>
            <a:ext cx="566796" cy="569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5" name="Oval 54"/>
          <p:cNvSpPr/>
          <p:nvPr/>
        </p:nvSpPr>
        <p:spPr>
          <a:xfrm>
            <a:off x="625801" y="4904561"/>
            <a:ext cx="566796" cy="569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Oval 55"/>
          <p:cNvSpPr/>
          <p:nvPr/>
        </p:nvSpPr>
        <p:spPr>
          <a:xfrm>
            <a:off x="625801" y="4241800"/>
            <a:ext cx="566796" cy="56904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62" name="Pictur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9" y="5112515"/>
            <a:ext cx="239717" cy="16395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9" y="5769473"/>
            <a:ext cx="245863" cy="16395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9" y="4439288"/>
            <a:ext cx="245863" cy="163841"/>
          </a:xfrm>
          <a:prstGeom prst="rect">
            <a:avLst/>
          </a:prstGeom>
        </p:spPr>
      </p:pic>
      <p:graphicFrame>
        <p:nvGraphicFramePr>
          <p:cNvPr id="66" name="Table 65"/>
          <p:cNvGraphicFramePr>
            <a:graphicFrameLocks noGrp="1"/>
          </p:cNvGraphicFramePr>
          <p:nvPr/>
        </p:nvGraphicFramePr>
        <p:xfrm>
          <a:off x="7657803" y="3932880"/>
          <a:ext cx="3822997" cy="214280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31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99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8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6489">
                <a:tc>
                  <a:txBody>
                    <a:bodyPr/>
                    <a:lstStyle/>
                    <a:p>
                      <a:pPr algn="ctr" fontAlgn="b"/>
                      <a:endParaRPr lang="en-US" sz="3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1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3500" b="1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</a:t>
                      </a: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5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</a:t>
                      </a: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5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8169" marR="8169" marT="816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" name="Picture 7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973" y="4195825"/>
            <a:ext cx="286751" cy="19361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941" y="4084373"/>
            <a:ext cx="796531" cy="32841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6976" y="4195825"/>
            <a:ext cx="294104" cy="19361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728" y="4003767"/>
            <a:ext cx="468115" cy="43135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885" y="4005588"/>
            <a:ext cx="468115" cy="43135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422400" y="145458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-30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469136" y="187285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479914" y="220661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384800" y="146571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FCC"/>
                </a:solidFill>
              </a:rPr>
              <a:t>10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338936" y="1883986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FCC"/>
                </a:solidFill>
              </a:rPr>
              <a:t>-20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349713" y="2217748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FCC"/>
                </a:solidFill>
              </a:rPr>
              <a:t>-20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979907" y="1407230"/>
            <a:ext cx="421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F00"/>
                </a:solidFill>
              </a:rPr>
              <a:t>-10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9026643" y="185636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F00"/>
                </a:solidFill>
              </a:rPr>
              <a:t>20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037420" y="2190128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F00"/>
                </a:solidFill>
              </a:rPr>
              <a:t>20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" name="Ink 17"/>
              <p14:cNvContentPartPr/>
              <p14:nvPr/>
            </p14:nvContentPartPr>
            <p14:xfrm>
              <a:off x="466080" y="0"/>
              <a:ext cx="11101440" cy="65150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44" cstate="print"/>
              <a:stretch>
                <a:fillRect/>
              </a:stretch>
            </p:blipFill>
            <p:spPr>
              <a:xfrm>
                <a:off x="456720" y="-9360"/>
                <a:ext cx="11120160" cy="653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565652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Neural Network intuition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35719" y="5150189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3</a:t>
            </a:r>
            <a:endParaRPr lang="en-US" sz="2667" baseline="-25000" dirty="0">
              <a:latin typeface="Calibri"/>
            </a:endParaRPr>
          </a:p>
        </p:txBody>
      </p:sp>
      <p:sp>
        <p:nvSpPr>
          <p:cNvPr id="4" name="Oval 3"/>
          <p:cNvSpPr/>
          <p:nvPr/>
        </p:nvSpPr>
        <p:spPr>
          <a:xfrm>
            <a:off x="1117600" y="4023846"/>
            <a:ext cx="979907" cy="971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Oval 4"/>
          <p:cNvSpPr/>
          <p:nvPr/>
        </p:nvSpPr>
        <p:spPr>
          <a:xfrm>
            <a:off x="1117600" y="2761224"/>
            <a:ext cx="979907" cy="971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1117600" y="1498601"/>
            <a:ext cx="979907" cy="97124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3763348" y="2761224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8" name="Straight Arrow Connector 7"/>
          <p:cNvCxnSpPr>
            <a:stCxn id="6" idx="6"/>
            <a:endCxn id="7" idx="2"/>
          </p:cNvCxnSpPr>
          <p:nvPr/>
        </p:nvCxnSpPr>
        <p:spPr>
          <a:xfrm>
            <a:off x="2097508" y="1984225"/>
            <a:ext cx="166584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6"/>
            <a:endCxn id="7" idx="2"/>
          </p:cNvCxnSpPr>
          <p:nvPr/>
        </p:nvCxnSpPr>
        <p:spPr>
          <a:xfrm>
            <a:off x="2097508" y="3246850"/>
            <a:ext cx="1665841" cy="20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6"/>
            <a:endCxn id="7" idx="2"/>
          </p:cNvCxnSpPr>
          <p:nvPr/>
        </p:nvCxnSpPr>
        <p:spPr>
          <a:xfrm flipV="1">
            <a:off x="2097508" y="3246849"/>
            <a:ext cx="166584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0" idx="6"/>
            <a:endCxn id="34" idx="2"/>
          </p:cNvCxnSpPr>
          <p:nvPr/>
        </p:nvCxnSpPr>
        <p:spPr>
          <a:xfrm>
            <a:off x="7291011" y="2492226"/>
            <a:ext cx="1070701" cy="6543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763348" y="4023846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3" name="Straight Arrow Connector 12"/>
          <p:cNvCxnSpPr>
            <a:stCxn id="6" idx="6"/>
            <a:endCxn id="12" idx="2"/>
          </p:cNvCxnSpPr>
          <p:nvPr/>
        </p:nvCxnSpPr>
        <p:spPr>
          <a:xfrm>
            <a:off x="2097508" y="1984224"/>
            <a:ext cx="1665841" cy="25252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12" idx="2"/>
          </p:cNvCxnSpPr>
          <p:nvPr/>
        </p:nvCxnSpPr>
        <p:spPr>
          <a:xfrm>
            <a:off x="2097508" y="3246849"/>
            <a:ext cx="166584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6"/>
            <a:endCxn id="12" idx="2"/>
          </p:cNvCxnSpPr>
          <p:nvPr/>
        </p:nvCxnSpPr>
        <p:spPr>
          <a:xfrm>
            <a:off x="2097508" y="4509474"/>
            <a:ext cx="1665841" cy="20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97508" y="1984229"/>
            <a:ext cx="1665841" cy="202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6"/>
          </p:cNvCxnSpPr>
          <p:nvPr/>
        </p:nvCxnSpPr>
        <p:spPr>
          <a:xfrm flipV="1">
            <a:off x="2097508" y="1984225"/>
            <a:ext cx="1665841" cy="1262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4" idx="6"/>
          </p:cNvCxnSpPr>
          <p:nvPr/>
        </p:nvCxnSpPr>
        <p:spPr>
          <a:xfrm flipV="1">
            <a:off x="2097508" y="1984224"/>
            <a:ext cx="1665841" cy="25252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3763348" y="1498601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Oval 19"/>
          <p:cNvSpPr/>
          <p:nvPr/>
        </p:nvSpPr>
        <p:spPr>
          <a:xfrm>
            <a:off x="6311104" y="2006601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Arrow Connector 20"/>
          <p:cNvCxnSpPr>
            <a:stCxn id="19" idx="6"/>
            <a:endCxn id="20" idx="2"/>
          </p:cNvCxnSpPr>
          <p:nvPr/>
        </p:nvCxnSpPr>
        <p:spPr>
          <a:xfrm>
            <a:off x="4743256" y="1984225"/>
            <a:ext cx="1567849" cy="5080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6"/>
            <a:endCxn id="20" idx="2"/>
          </p:cNvCxnSpPr>
          <p:nvPr/>
        </p:nvCxnSpPr>
        <p:spPr>
          <a:xfrm flipV="1">
            <a:off x="4743256" y="2492226"/>
            <a:ext cx="1567849" cy="7546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2" idx="6"/>
            <a:endCxn id="20" idx="2"/>
          </p:cNvCxnSpPr>
          <p:nvPr/>
        </p:nvCxnSpPr>
        <p:spPr>
          <a:xfrm flipV="1">
            <a:off x="4743256" y="2492226"/>
            <a:ext cx="1567849" cy="20172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2921001"/>
            <a:ext cx="1137368" cy="4689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63" y="1841557"/>
            <a:ext cx="387664" cy="26175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90" y="3113419"/>
            <a:ext cx="397604" cy="26175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590" y="4377307"/>
            <a:ext cx="400917" cy="26838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914400" y="5150189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1</a:t>
            </a:r>
            <a:endParaRPr lang="en-US" sz="2667" baseline="-25000" dirty="0">
              <a:latin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667846" y="5150189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2</a:t>
            </a:r>
            <a:endParaRPr lang="en-US" sz="2667" baseline="-25000" dirty="0">
              <a:latin typeface="Calibri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6299200" y="3372152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1" name="Straight Arrow Connector 30"/>
          <p:cNvCxnSpPr>
            <a:stCxn id="19" idx="6"/>
            <a:endCxn id="30" idx="2"/>
          </p:cNvCxnSpPr>
          <p:nvPr/>
        </p:nvCxnSpPr>
        <p:spPr>
          <a:xfrm>
            <a:off x="4743256" y="1984226"/>
            <a:ext cx="1555945" cy="187355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7" idx="6"/>
            <a:endCxn id="30" idx="2"/>
          </p:cNvCxnSpPr>
          <p:nvPr/>
        </p:nvCxnSpPr>
        <p:spPr>
          <a:xfrm>
            <a:off x="4743256" y="3246848"/>
            <a:ext cx="1555945" cy="61092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2" idx="6"/>
            <a:endCxn id="30" idx="2"/>
          </p:cNvCxnSpPr>
          <p:nvPr/>
        </p:nvCxnSpPr>
        <p:spPr>
          <a:xfrm flipV="1">
            <a:off x="4743256" y="3857777"/>
            <a:ext cx="1555945" cy="65169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8361712" y="2660952"/>
            <a:ext cx="979907" cy="971249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35" name="Straight Arrow Connector 34"/>
          <p:cNvCxnSpPr>
            <a:stCxn id="30" idx="6"/>
            <a:endCxn id="34" idx="2"/>
          </p:cNvCxnSpPr>
          <p:nvPr/>
        </p:nvCxnSpPr>
        <p:spPr>
          <a:xfrm flipV="1">
            <a:off x="7279107" y="3146576"/>
            <a:ext cx="1082605" cy="711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6"/>
          </p:cNvCxnSpPr>
          <p:nvPr/>
        </p:nvCxnSpPr>
        <p:spPr>
          <a:xfrm>
            <a:off x="9341619" y="3146576"/>
            <a:ext cx="919981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312283" y="5150189"/>
            <a:ext cx="1176028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>
                <a:latin typeface="Calibri"/>
              </a:rPr>
              <a:t>Layer 4</a:t>
            </a:r>
            <a:endParaRPr lang="en-US" sz="2667" baseline="-25000" dirty="0">
              <a:latin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8" name="Ink 37"/>
              <p14:cNvContentPartPr/>
              <p14:nvPr/>
            </p14:nvContentPartPr>
            <p14:xfrm>
              <a:off x="4173120" y="5684640"/>
              <a:ext cx="4927200" cy="46800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63760" y="5675280"/>
                <a:ext cx="4945921" cy="48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461641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Handwritten digit classification</a:t>
            </a:r>
          </a:p>
        </p:txBody>
      </p:sp>
      <p:pic>
        <p:nvPicPr>
          <p:cNvPr id="38" name="Picture 2" descr="C:\Users\ang\Desktop\Noname.png"/>
          <p:cNvPicPr>
            <a:picLocks noChangeAspect="1" noChangeArrowheads="1"/>
          </p:cNvPicPr>
          <p:nvPr/>
        </p:nvPicPr>
        <p:blipFill>
          <a:blip r:embed="rId2" cstate="print"/>
          <a:srcRect l="629" t="3019" r="47083" b="33945"/>
          <a:stretch>
            <a:fillRect/>
          </a:stretch>
        </p:blipFill>
        <p:spPr bwMode="auto">
          <a:xfrm>
            <a:off x="2641601" y="1056309"/>
            <a:ext cx="6795033" cy="511987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0" y="6488668"/>
            <a:ext cx="2268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2410560" y="2422560"/>
              <a:ext cx="5345760" cy="4359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401200" y="2413200"/>
                <a:ext cx="5364480" cy="43780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09172420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579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Handwritten digit classification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2268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Yann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LeCun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</a:p>
        </p:txBody>
      </p:sp>
      <p:pic>
        <p:nvPicPr>
          <p:cNvPr id="4" name="lenet-reencoded-Dec2009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2540000" y="996553"/>
            <a:ext cx="70104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649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588000" y="3022600"/>
            <a:ext cx="5994400" cy="2235200"/>
          </a:xfrm>
        </p:spPr>
        <p:txBody>
          <a:bodyPr>
            <a:noAutofit/>
          </a:bodyPr>
          <a:lstStyle/>
          <a:p>
            <a:pPr algn="l"/>
            <a:r>
              <a:rPr lang="en-US" sz="6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Multi-class classification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517325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C90996D-7496-46F6-BBF2-47D8D1A3B7D5}"/>
                  </a:ext>
                </a:extLst>
              </p14:cNvPr>
              <p14:cNvContentPartPr/>
              <p14:nvPr/>
            </p14:nvContentPartPr>
            <p14:xfrm>
              <a:off x="6756480" y="5743800"/>
              <a:ext cx="3142440" cy="6253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C90996D-7496-46F6-BBF2-47D8D1A3B7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47120" y="5734440"/>
                <a:ext cx="3161160" cy="64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85169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8000" y="381000"/>
            <a:ext cx="650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Multiple output units: One-</a:t>
            </a:r>
            <a:r>
              <a:rPr lang="en-US" sz="3200" b="1" dirty="0" err="1"/>
              <a:t>vs</a:t>
            </a:r>
            <a:r>
              <a:rPr lang="en-US" sz="3200" b="1" dirty="0"/>
              <a:t>-all.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284327" y="1016311"/>
            <a:ext cx="9591039" cy="1810634"/>
            <a:chOff x="563880" y="941070"/>
            <a:chExt cx="8046720" cy="1519092"/>
          </a:xfrm>
        </p:grpSpPr>
        <p:pic>
          <p:nvPicPr>
            <p:cNvPr id="2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16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4" name="Picture 8"/>
            <p:cNvPicPr>
              <a:picLocks noChangeAspect="1" noChangeArrowheads="1"/>
            </p:cNvPicPr>
            <p:nvPr/>
          </p:nvPicPr>
          <p:blipFill rotWithShape="1">
            <a:blip r:embed="rId8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3074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63880" y="2031192"/>
              <a:ext cx="1676400" cy="42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7" dirty="0"/>
                <a:t>Pedestrian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000" y="2034771"/>
              <a:ext cx="1676400" cy="42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7" dirty="0"/>
                <a:t>Car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00600" y="2038350"/>
              <a:ext cx="1676400" cy="42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7" dirty="0"/>
                <a:t>Motorcycle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34200" y="2038350"/>
              <a:ext cx="1676400" cy="4218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67" dirty="0"/>
                <a:t>Truck</a:t>
              </a:r>
            </a:p>
          </p:txBody>
        </p:sp>
      </p:grpSp>
      <p:grpSp>
        <p:nvGrpSpPr>
          <p:cNvPr id="3081" name="Group 3080"/>
          <p:cNvGrpSpPr/>
          <p:nvPr/>
        </p:nvGrpSpPr>
        <p:grpSpPr>
          <a:xfrm>
            <a:off x="2714172" y="2879019"/>
            <a:ext cx="6614973" cy="2063204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605262" y="5401932"/>
            <a:ext cx="10270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Want                      ,                         ,                        ,   etc.</a:t>
            </a:r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71" y="5353447"/>
            <a:ext cx="1826260" cy="8128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41" y="5351675"/>
            <a:ext cx="1826260" cy="8128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341" y="5359400"/>
            <a:ext cx="1826260" cy="8128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1284328" y="6105565"/>
            <a:ext cx="785967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when pedestrian         when car	when motorcycle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28B5BE7-70D4-4CF9-847F-8756E159FA02}"/>
                  </a:ext>
                </a:extLst>
              </p14:cNvPr>
              <p14:cNvContentPartPr/>
              <p14:nvPr/>
            </p14:nvContentPartPr>
            <p14:xfrm>
              <a:off x="1681200" y="443880"/>
              <a:ext cx="10098720" cy="6042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28B5BE7-70D4-4CF9-847F-8756E159FA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671840" y="434520"/>
                <a:ext cx="10117440" cy="606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789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8000" y="381000"/>
            <a:ext cx="650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Multiple output units: One-</a:t>
            </a:r>
            <a:r>
              <a:rPr lang="en-US" sz="3200" b="1" dirty="0" err="1"/>
              <a:t>vs</a:t>
            </a:r>
            <a:r>
              <a:rPr lang="en-US" sz="3200" b="1" dirty="0"/>
              <a:t>-all.</a:t>
            </a:r>
          </a:p>
        </p:txBody>
      </p:sp>
      <p:grpSp>
        <p:nvGrpSpPr>
          <p:cNvPr id="3081" name="Group 3080"/>
          <p:cNvGrpSpPr/>
          <p:nvPr/>
        </p:nvGrpSpPr>
        <p:grpSpPr>
          <a:xfrm>
            <a:off x="2714172" y="913434"/>
            <a:ext cx="6614973" cy="2063204"/>
            <a:chOff x="1905000" y="2190750"/>
            <a:chExt cx="5591556" cy="1744001"/>
          </a:xfrm>
        </p:grpSpPr>
        <p:sp>
          <p:nvSpPr>
            <p:cNvPr id="11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6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42" name="Picture 4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9800" y="2861530"/>
              <a:ext cx="1476756" cy="331470"/>
            </a:xfrm>
            <a:prstGeom prst="rect">
              <a:avLst/>
            </a:prstGeom>
          </p:spPr>
        </p:pic>
        <p:cxnSp>
          <p:nvCxnSpPr>
            <p:cNvPr id="41" name="Straight Arrow Connector 40"/>
            <p:cNvCxnSpPr>
              <a:stCxn id="13" idx="6"/>
              <a:endCxn id="27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2" idx="6"/>
              <a:endCxn id="27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11" idx="6"/>
              <a:endCxn id="27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53" name="Straight Arrow Connector 52"/>
            <p:cNvCxnSpPr>
              <a:stCxn id="13" idx="6"/>
              <a:endCxn id="52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12" idx="6"/>
              <a:endCxn id="52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stCxn id="11" idx="6"/>
              <a:endCxn id="52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63" name="Straight Arrow Connector 62"/>
            <p:cNvCxnSpPr>
              <a:stCxn id="13" idx="6"/>
              <a:endCxn id="62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2" idx="6"/>
              <a:endCxn id="62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11" idx="6"/>
              <a:endCxn id="62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71" name="Straight Arrow Connector 70"/>
            <p:cNvCxnSpPr>
              <a:stCxn id="13" idx="6"/>
              <a:endCxn id="70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stCxn id="12" idx="6"/>
              <a:endCxn id="70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1" idx="6"/>
              <a:endCxn id="70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81" name="Straight Arrow Connector 80"/>
            <p:cNvCxnSpPr>
              <a:stCxn id="13" idx="6"/>
              <a:endCxn id="80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12" idx="6"/>
              <a:endCxn id="80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1" idx="6"/>
              <a:endCxn id="80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88" name="Straight Arrow Connector 87"/>
            <p:cNvCxnSpPr>
              <a:stCxn id="27" idx="6"/>
              <a:endCxn id="8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52" idx="6"/>
              <a:endCxn id="8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62" idx="6"/>
              <a:endCxn id="8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0" idx="6"/>
              <a:endCxn id="8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0" idx="6"/>
              <a:endCxn id="8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01" name="Straight Arrow Connector 100"/>
            <p:cNvCxnSpPr>
              <a:endCxn id="100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62" idx="6"/>
              <a:endCxn id="100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endCxn id="100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endCxn id="100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27" idx="6"/>
              <a:endCxn id="100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08" name="Straight Arrow Connector 107"/>
            <p:cNvCxnSpPr>
              <a:endCxn id="107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endCxn id="107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endCxn id="107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52" idx="6"/>
              <a:endCxn id="107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27" idx="6"/>
              <a:endCxn id="107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18" name="Straight Arrow Connector 117"/>
            <p:cNvCxnSpPr>
              <a:stCxn id="70" idx="6"/>
              <a:endCxn id="117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endCxn id="117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62" idx="6"/>
              <a:endCxn id="117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52" idx="6"/>
              <a:endCxn id="117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>
              <a:stCxn id="27" idx="6"/>
              <a:endCxn id="117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29" name="Straight Arrow Connector 128"/>
            <p:cNvCxnSpPr>
              <a:endCxn id="128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>
              <a:stCxn id="70" idx="6"/>
              <a:endCxn id="128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>
              <a:stCxn id="62" idx="6"/>
              <a:endCxn id="128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>
              <a:stCxn id="52" idx="6"/>
              <a:endCxn id="128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/>
            <p:cNvCxnSpPr>
              <a:stCxn id="27" idx="6"/>
              <a:endCxn id="128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87" idx="6"/>
              <a:endCxn id="3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00" idx="6"/>
              <a:endCxn id="3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07" idx="6"/>
              <a:endCxn id="3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/>
            <p:cNvCxnSpPr>
              <a:stCxn id="117" idx="6"/>
              <a:endCxn id="3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28" idx="6"/>
              <a:endCxn id="3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56" name="Straight Arrow Connector 155"/>
            <p:cNvCxnSpPr>
              <a:endCxn id="155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endCxn id="155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>
              <a:endCxn id="155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>
              <a:endCxn id="155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>
              <a:stCxn id="87" idx="6"/>
              <a:endCxn id="155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63" name="Straight Arrow Connector 162"/>
            <p:cNvCxnSpPr>
              <a:endCxn id="162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endCxn id="162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endCxn id="162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00" idx="6"/>
              <a:endCxn id="162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87" idx="6"/>
              <a:endCxn id="162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71" name="Straight Arrow Connector 170"/>
            <p:cNvCxnSpPr>
              <a:endCxn id="17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171"/>
            <p:cNvCxnSpPr>
              <a:endCxn id="17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/>
            <p:cNvCxnSpPr>
              <a:stCxn id="107" idx="6"/>
              <a:endCxn id="17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00" idx="6"/>
              <a:endCxn id="17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87" idx="6"/>
              <a:endCxn id="17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extBox 178"/>
          <p:cNvSpPr txBox="1"/>
          <p:nvPr/>
        </p:nvSpPr>
        <p:spPr>
          <a:xfrm>
            <a:off x="605262" y="3072857"/>
            <a:ext cx="10270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Want                      ,                         ,                        ,   etc.</a:t>
            </a:r>
          </a:p>
        </p:txBody>
      </p:sp>
      <p:pic>
        <p:nvPicPr>
          <p:cNvPr id="3083" name="Picture 308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471" y="3024372"/>
            <a:ext cx="1826260" cy="812800"/>
          </a:xfrm>
          <a:prstGeom prst="rect">
            <a:avLst/>
          </a:prstGeom>
        </p:spPr>
      </p:pic>
      <p:pic>
        <p:nvPicPr>
          <p:cNvPr id="3084" name="Picture 308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541" y="3022600"/>
            <a:ext cx="1826260" cy="812800"/>
          </a:xfrm>
          <a:prstGeom prst="rect">
            <a:avLst/>
          </a:prstGeom>
        </p:spPr>
      </p:pic>
      <p:pic>
        <p:nvPicPr>
          <p:cNvPr id="3085" name="Picture 308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341" y="3030325"/>
            <a:ext cx="1826260" cy="812800"/>
          </a:xfrm>
          <a:prstGeom prst="rect">
            <a:avLst/>
          </a:prstGeom>
        </p:spPr>
      </p:pic>
      <p:sp>
        <p:nvSpPr>
          <p:cNvPr id="191" name="TextBox 190"/>
          <p:cNvSpPr txBox="1"/>
          <p:nvPr/>
        </p:nvSpPr>
        <p:spPr>
          <a:xfrm>
            <a:off x="1284328" y="3776490"/>
            <a:ext cx="785967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when pedestrian         when car	when motorcycle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05262" y="4309970"/>
            <a:ext cx="10270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Training set: 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05261" y="5257801"/>
            <a:ext cx="99611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       one of          ,	 ,             ,	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12800" y="4434429"/>
            <a:ext cx="7688581" cy="1595532"/>
            <a:chOff x="609600" y="3325821"/>
            <a:chExt cx="5766436" cy="1196649"/>
          </a:xfrm>
        </p:grpSpPr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6" y="3325821"/>
              <a:ext cx="4175760" cy="291465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" y="4024122"/>
              <a:ext cx="339090" cy="276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0790" y="3790950"/>
              <a:ext cx="393192" cy="731520"/>
            </a:xfrm>
            <a:prstGeom prst="rect">
              <a:avLst/>
            </a:prstGeom>
          </p:spPr>
        </p:pic>
        <p:pic>
          <p:nvPicPr>
            <p:cNvPr id="116" name="Picture 11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305" y="3790950"/>
              <a:ext cx="393192" cy="7315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7408" y="3790950"/>
              <a:ext cx="393192" cy="73152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4608" y="3790950"/>
              <a:ext cx="393192" cy="731520"/>
            </a:xfrm>
            <a:prstGeom prst="rect">
              <a:avLst/>
            </a:prstGeom>
          </p:spPr>
        </p:pic>
      </p:grpSp>
      <p:sp>
        <p:nvSpPr>
          <p:cNvPr id="125" name="TextBox 124"/>
          <p:cNvSpPr txBox="1"/>
          <p:nvPr/>
        </p:nvSpPr>
        <p:spPr>
          <a:xfrm>
            <a:off x="2235200" y="6053256"/>
            <a:ext cx="7859672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pedestrian    car	motorcycle   truck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Ink 3"/>
              <p14:cNvContentPartPr/>
              <p14:nvPr/>
            </p14:nvContentPartPr>
            <p14:xfrm>
              <a:off x="361440" y="4272960"/>
              <a:ext cx="11368320" cy="2442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352080" y="4263600"/>
                <a:ext cx="11387040" cy="246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F3D01A2-CD36-4664-98B8-0CAC88CD7885}"/>
                  </a:ext>
                </a:extLst>
              </p14:cNvPr>
              <p14:cNvContentPartPr/>
              <p14:nvPr/>
            </p14:nvContentPartPr>
            <p14:xfrm>
              <a:off x="6199560" y="1043640"/>
              <a:ext cx="232560" cy="1528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F3D01A2-CD36-4664-98B8-0CAC88CD788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90200" y="1034280"/>
                <a:ext cx="251280" cy="15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9794926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Non-linear Classification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9378"/>
            <a:ext cx="4572000" cy="1448333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1605678" y="1800262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Oval 35"/>
          <p:cNvSpPr/>
          <p:nvPr/>
        </p:nvSpPr>
        <p:spPr>
          <a:xfrm>
            <a:off x="1964911" y="2834687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Oval 36"/>
          <p:cNvSpPr/>
          <p:nvPr/>
        </p:nvSpPr>
        <p:spPr>
          <a:xfrm>
            <a:off x="2053490" y="2393828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8" name="Oval 37"/>
          <p:cNvSpPr/>
          <p:nvPr/>
        </p:nvSpPr>
        <p:spPr>
          <a:xfrm>
            <a:off x="2316371" y="3246927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9" name="Cross 38"/>
          <p:cNvSpPr/>
          <p:nvPr/>
        </p:nvSpPr>
        <p:spPr>
          <a:xfrm rot="2734294">
            <a:off x="4107919" y="1913177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0" name="Cross 39"/>
          <p:cNvSpPr/>
          <p:nvPr/>
        </p:nvSpPr>
        <p:spPr>
          <a:xfrm rot="2734294">
            <a:off x="4290483" y="2813712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Cross 40"/>
          <p:cNvSpPr/>
          <p:nvPr/>
        </p:nvSpPr>
        <p:spPr>
          <a:xfrm rot="2734294">
            <a:off x="4414540" y="1555184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2" name="Cross 41"/>
          <p:cNvSpPr/>
          <p:nvPr/>
        </p:nvSpPr>
        <p:spPr>
          <a:xfrm rot="2734294">
            <a:off x="3979823" y="1535043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3" name="TextBox 42"/>
          <p:cNvSpPr txBox="1"/>
          <p:nvPr/>
        </p:nvSpPr>
        <p:spPr>
          <a:xfrm>
            <a:off x="2792731" y="3650956"/>
            <a:ext cx="421910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01179" y="2081265"/>
            <a:ext cx="4219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892201" y="996553"/>
            <a:ext cx="0" cy="28328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7160" y="3625240"/>
            <a:ext cx="42312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ross 46"/>
          <p:cNvSpPr/>
          <p:nvPr/>
        </p:nvSpPr>
        <p:spPr>
          <a:xfrm rot="2734294">
            <a:off x="3337919" y="2682748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8" name="Cross 47"/>
          <p:cNvSpPr/>
          <p:nvPr/>
        </p:nvSpPr>
        <p:spPr>
          <a:xfrm rot="2734294">
            <a:off x="3594892" y="2325649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9" name="Cross 48"/>
          <p:cNvSpPr/>
          <p:nvPr/>
        </p:nvSpPr>
        <p:spPr>
          <a:xfrm rot="2734294">
            <a:off x="3897160" y="2635428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0" name="Cross 49"/>
          <p:cNvSpPr/>
          <p:nvPr/>
        </p:nvSpPr>
        <p:spPr>
          <a:xfrm rot="2734294">
            <a:off x="4015364" y="2303263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1" name="Cross 50"/>
          <p:cNvSpPr/>
          <p:nvPr/>
        </p:nvSpPr>
        <p:spPr>
          <a:xfrm rot="2734294">
            <a:off x="4046573" y="3162168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2" name="Cross 51"/>
          <p:cNvSpPr/>
          <p:nvPr/>
        </p:nvSpPr>
        <p:spPr>
          <a:xfrm rot="2734294">
            <a:off x="4529435" y="2053204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3" name="Cross 52"/>
          <p:cNvSpPr/>
          <p:nvPr/>
        </p:nvSpPr>
        <p:spPr>
          <a:xfrm rot="2734294">
            <a:off x="3647279" y="1846751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4" name="Cross 53"/>
          <p:cNvSpPr/>
          <p:nvPr/>
        </p:nvSpPr>
        <p:spPr>
          <a:xfrm rot="2734294">
            <a:off x="980145" y="1055291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5" name="Cross 54"/>
          <p:cNvSpPr/>
          <p:nvPr/>
        </p:nvSpPr>
        <p:spPr>
          <a:xfrm rot="2734294">
            <a:off x="1009547" y="1465851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6" name="Cross 55"/>
          <p:cNvSpPr/>
          <p:nvPr/>
        </p:nvSpPr>
        <p:spPr>
          <a:xfrm rot="2734294">
            <a:off x="1304503" y="1525447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7" name="Oval 56"/>
          <p:cNvSpPr/>
          <p:nvPr/>
        </p:nvSpPr>
        <p:spPr>
          <a:xfrm>
            <a:off x="1339940" y="3253954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8" name="Oval 57"/>
          <p:cNvSpPr/>
          <p:nvPr/>
        </p:nvSpPr>
        <p:spPr>
          <a:xfrm>
            <a:off x="2682724" y="3061884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9" name="Oval 58"/>
          <p:cNvSpPr/>
          <p:nvPr/>
        </p:nvSpPr>
        <p:spPr>
          <a:xfrm>
            <a:off x="1075496" y="2522563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0" name="Oval 59"/>
          <p:cNvSpPr/>
          <p:nvPr/>
        </p:nvSpPr>
        <p:spPr>
          <a:xfrm>
            <a:off x="1399854" y="2127476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1" name="Oval 60"/>
          <p:cNvSpPr/>
          <p:nvPr/>
        </p:nvSpPr>
        <p:spPr>
          <a:xfrm>
            <a:off x="2400764" y="2733504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2" name="Oval 61"/>
          <p:cNvSpPr/>
          <p:nvPr/>
        </p:nvSpPr>
        <p:spPr>
          <a:xfrm>
            <a:off x="2748227" y="2655804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3" name="Oval 62"/>
          <p:cNvSpPr/>
          <p:nvPr/>
        </p:nvSpPr>
        <p:spPr>
          <a:xfrm>
            <a:off x="1576384" y="2983330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Oval 63"/>
          <p:cNvSpPr/>
          <p:nvPr/>
        </p:nvSpPr>
        <p:spPr>
          <a:xfrm>
            <a:off x="1861868" y="3199406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5" name="Oval 64"/>
          <p:cNvSpPr/>
          <p:nvPr/>
        </p:nvSpPr>
        <p:spPr>
          <a:xfrm>
            <a:off x="2513796" y="2399459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6" name="Oval 65"/>
          <p:cNvSpPr/>
          <p:nvPr/>
        </p:nvSpPr>
        <p:spPr>
          <a:xfrm>
            <a:off x="3368066" y="3168958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7" name="Oval 66"/>
          <p:cNvSpPr/>
          <p:nvPr/>
        </p:nvSpPr>
        <p:spPr>
          <a:xfrm>
            <a:off x="2982668" y="3216328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6" name="Oval 135"/>
          <p:cNvSpPr/>
          <p:nvPr/>
        </p:nvSpPr>
        <p:spPr>
          <a:xfrm>
            <a:off x="1072380" y="2127476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7" name="Oval 136"/>
          <p:cNvSpPr/>
          <p:nvPr/>
        </p:nvSpPr>
        <p:spPr>
          <a:xfrm>
            <a:off x="1044983" y="2928944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8" name="Oval 137"/>
          <p:cNvSpPr/>
          <p:nvPr/>
        </p:nvSpPr>
        <p:spPr>
          <a:xfrm>
            <a:off x="1603054" y="2443890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9" name="Oval 138"/>
          <p:cNvSpPr/>
          <p:nvPr/>
        </p:nvSpPr>
        <p:spPr>
          <a:xfrm>
            <a:off x="1399854" y="2701552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5" name="Oval 144"/>
          <p:cNvSpPr/>
          <p:nvPr/>
        </p:nvSpPr>
        <p:spPr>
          <a:xfrm>
            <a:off x="1821031" y="2011339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6" name="Oval 145"/>
          <p:cNvSpPr/>
          <p:nvPr/>
        </p:nvSpPr>
        <p:spPr>
          <a:xfrm>
            <a:off x="1909610" y="1570480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7" name="Oval 146"/>
          <p:cNvSpPr/>
          <p:nvPr/>
        </p:nvSpPr>
        <p:spPr>
          <a:xfrm>
            <a:off x="2256884" y="1910156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8" name="Oval 147"/>
          <p:cNvSpPr/>
          <p:nvPr/>
        </p:nvSpPr>
        <p:spPr>
          <a:xfrm>
            <a:off x="2577392" y="1946055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9" name="Oval 148"/>
          <p:cNvSpPr/>
          <p:nvPr/>
        </p:nvSpPr>
        <p:spPr>
          <a:xfrm>
            <a:off x="2369916" y="1576111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0" name="Oval 149"/>
          <p:cNvSpPr/>
          <p:nvPr/>
        </p:nvSpPr>
        <p:spPr>
          <a:xfrm>
            <a:off x="3563335" y="1090730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1" name="Oval 150"/>
          <p:cNvSpPr/>
          <p:nvPr/>
        </p:nvSpPr>
        <p:spPr>
          <a:xfrm>
            <a:off x="2902424" y="1712047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2" name="Oval 151"/>
          <p:cNvSpPr/>
          <p:nvPr/>
        </p:nvSpPr>
        <p:spPr>
          <a:xfrm>
            <a:off x="3260810" y="1359722"/>
            <a:ext cx="227197" cy="227197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3" name="Cross 152"/>
          <p:cNvSpPr/>
          <p:nvPr/>
        </p:nvSpPr>
        <p:spPr>
          <a:xfrm rot="2734294">
            <a:off x="1377291" y="1152452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4" name="Cross 153"/>
          <p:cNvSpPr/>
          <p:nvPr/>
        </p:nvSpPr>
        <p:spPr>
          <a:xfrm rot="2734294">
            <a:off x="1693695" y="941692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5" name="Cross 154"/>
          <p:cNvSpPr/>
          <p:nvPr/>
        </p:nvSpPr>
        <p:spPr>
          <a:xfrm rot="2734294">
            <a:off x="1605117" y="1314689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6" name="Cross 155"/>
          <p:cNvSpPr/>
          <p:nvPr/>
        </p:nvSpPr>
        <p:spPr>
          <a:xfrm rot="2734294">
            <a:off x="2040971" y="1168891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7" name="Cross 156"/>
          <p:cNvSpPr/>
          <p:nvPr/>
        </p:nvSpPr>
        <p:spPr>
          <a:xfrm rot="2734294">
            <a:off x="2365327" y="947705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8" name="Cross 157"/>
          <p:cNvSpPr/>
          <p:nvPr/>
        </p:nvSpPr>
        <p:spPr>
          <a:xfrm rot="2734294">
            <a:off x="2455377" y="1227127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9" name="Cross 158"/>
          <p:cNvSpPr/>
          <p:nvPr/>
        </p:nvSpPr>
        <p:spPr>
          <a:xfrm rot="2734294">
            <a:off x="2712789" y="962219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0" name="Cross 159"/>
          <p:cNvSpPr/>
          <p:nvPr/>
        </p:nvSpPr>
        <p:spPr>
          <a:xfrm rot="2734294">
            <a:off x="3060011" y="999925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1" name="Cross 160"/>
          <p:cNvSpPr/>
          <p:nvPr/>
        </p:nvSpPr>
        <p:spPr>
          <a:xfrm rot="2734294">
            <a:off x="2743620" y="1344427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2" name="Cross 161"/>
          <p:cNvSpPr/>
          <p:nvPr/>
        </p:nvSpPr>
        <p:spPr>
          <a:xfrm rot="2734294">
            <a:off x="2850071" y="2191307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3" name="Cross 162"/>
          <p:cNvSpPr/>
          <p:nvPr/>
        </p:nvSpPr>
        <p:spPr>
          <a:xfrm rot="2734294">
            <a:off x="3205345" y="1797019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4" name="Cross 163"/>
          <p:cNvSpPr/>
          <p:nvPr/>
        </p:nvSpPr>
        <p:spPr>
          <a:xfrm rot="2734294">
            <a:off x="3205347" y="2276367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5" name="Cross 164"/>
          <p:cNvSpPr/>
          <p:nvPr/>
        </p:nvSpPr>
        <p:spPr>
          <a:xfrm rot="2734294">
            <a:off x="3625057" y="1427075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6" name="Cross 165"/>
          <p:cNvSpPr/>
          <p:nvPr/>
        </p:nvSpPr>
        <p:spPr>
          <a:xfrm rot="2734294">
            <a:off x="3979823" y="1111983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7" name="Cross 166"/>
          <p:cNvSpPr/>
          <p:nvPr/>
        </p:nvSpPr>
        <p:spPr>
          <a:xfrm rot="2734294">
            <a:off x="4318677" y="1208757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8" name="Cross 167"/>
          <p:cNvSpPr/>
          <p:nvPr/>
        </p:nvSpPr>
        <p:spPr>
          <a:xfrm rot="2734294">
            <a:off x="3686403" y="2956880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9" name="Cross 168"/>
          <p:cNvSpPr/>
          <p:nvPr/>
        </p:nvSpPr>
        <p:spPr>
          <a:xfrm rot="2734294">
            <a:off x="4401340" y="2426664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0" name="Cross 169"/>
          <p:cNvSpPr/>
          <p:nvPr/>
        </p:nvSpPr>
        <p:spPr>
          <a:xfrm rot="2734294">
            <a:off x="4501241" y="3162168"/>
            <a:ext cx="298072" cy="298072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7" name="Group 6"/>
          <p:cNvGrpSpPr/>
          <p:nvPr/>
        </p:nvGrpSpPr>
        <p:grpSpPr>
          <a:xfrm>
            <a:off x="542871" y="4197077"/>
            <a:ext cx="3292567" cy="2381523"/>
            <a:chOff x="407153" y="3147808"/>
            <a:chExt cx="2469425" cy="1786142"/>
          </a:xfrm>
        </p:grpSpPr>
        <p:sp>
          <p:nvSpPr>
            <p:cNvPr id="13" name="TextBox 12"/>
            <p:cNvSpPr txBox="1"/>
            <p:nvPr/>
          </p:nvSpPr>
          <p:spPr>
            <a:xfrm>
              <a:off x="1003134" y="3147808"/>
              <a:ext cx="684182" cy="37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size</a:t>
              </a:r>
            </a:p>
          </p:txBody>
        </p:sp>
        <p:pic>
          <p:nvPicPr>
            <p:cNvPr id="9" name="Picture 8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930" y="3288388"/>
              <a:ext cx="608076" cy="180594"/>
            </a:xfrm>
            <a:prstGeom prst="rect">
              <a:avLst/>
            </a:prstGeom>
          </p:spPr>
        </p:pic>
        <p:sp>
          <p:nvSpPr>
            <p:cNvPr id="172" name="TextBox 171"/>
            <p:cNvSpPr txBox="1"/>
            <p:nvPr/>
          </p:nvSpPr>
          <p:spPr>
            <a:xfrm>
              <a:off x="991356" y="3454396"/>
              <a:ext cx="1885222" cy="37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# bedrooms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53" y="3594976"/>
              <a:ext cx="608076" cy="180594"/>
            </a:xfrm>
            <a:prstGeom prst="rect">
              <a:avLst/>
            </a:prstGeom>
          </p:spPr>
        </p:pic>
        <p:sp>
          <p:nvSpPr>
            <p:cNvPr id="174" name="TextBox 173"/>
            <p:cNvSpPr txBox="1"/>
            <p:nvPr/>
          </p:nvSpPr>
          <p:spPr>
            <a:xfrm>
              <a:off x="1000158" y="3771840"/>
              <a:ext cx="1757542" cy="37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# floors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954" y="3912420"/>
              <a:ext cx="608076" cy="185166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1006300" y="4076640"/>
              <a:ext cx="1757542" cy="377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age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096" y="4217220"/>
              <a:ext cx="608076" cy="1805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904" y="4748784"/>
              <a:ext cx="518922" cy="185166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140" y="4549482"/>
              <a:ext cx="304038" cy="3429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588DC8C-1CDD-476A-A5AC-13494857D23E}"/>
                  </a:ext>
                </a:extLst>
              </p14:cNvPr>
              <p14:cNvContentPartPr/>
              <p14:nvPr/>
            </p14:nvContentPartPr>
            <p14:xfrm>
              <a:off x="463209" y="279400"/>
              <a:ext cx="11185920" cy="6667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588DC8C-1CDD-476A-A5AC-13494857D23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53849" y="270040"/>
                <a:ext cx="11204640" cy="668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474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89601" y="2616200"/>
            <a:ext cx="5673793" cy="22352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Cost function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5289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C5ADB3-749D-49C9-A454-D92258F426A1}"/>
                  </a:ext>
                </a:extLst>
              </p14:cNvPr>
              <p14:cNvContentPartPr/>
              <p14:nvPr/>
            </p14:nvContentPartPr>
            <p14:xfrm>
              <a:off x="5487120" y="1819080"/>
              <a:ext cx="6512040" cy="3598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C5ADB3-749D-49C9-A454-D92258F426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77760" y="1809720"/>
                <a:ext cx="6530760" cy="361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3718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Neural Network (Classification)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448010" y="3035677"/>
            <a:ext cx="50214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Binary classification</a:t>
            </a:r>
          </a:p>
          <a:p>
            <a:r>
              <a:rPr lang="en-US" sz="3200" dirty="0"/>
              <a:t> </a:t>
            </a:r>
          </a:p>
          <a:p>
            <a:endParaRPr lang="en-US" sz="3200" dirty="0"/>
          </a:p>
          <a:p>
            <a:r>
              <a:rPr lang="en-US" sz="3200" dirty="0"/>
              <a:t>  1 output unit</a:t>
            </a:r>
          </a:p>
          <a:p>
            <a:endParaRPr lang="en-US" sz="32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320799" y="957494"/>
            <a:ext cx="4074509" cy="2089142"/>
            <a:chOff x="990599" y="738216"/>
            <a:chExt cx="3381620" cy="1733874"/>
          </a:xfrm>
        </p:grpSpPr>
        <p:grpSp>
          <p:nvGrpSpPr>
            <p:cNvPr id="77" name="Group 76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1" name="Oval 80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84" name="Straight Arrow Connector 83"/>
              <p:cNvCxnSpPr>
                <a:stCxn id="80" idx="6"/>
                <a:endCxn id="81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>
                <a:stCxn id="79" idx="6"/>
                <a:endCxn id="81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stCxn id="78" idx="6"/>
                <a:endCxn id="81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Oval 8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88" name="Straight Arrow Connector 87"/>
              <p:cNvCxnSpPr>
                <a:stCxn id="80" idx="6"/>
                <a:endCxn id="8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79" idx="6"/>
                <a:endCxn id="8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>
                <a:stCxn id="78" idx="6"/>
                <a:endCxn id="8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92" name="Straight Arrow Connector 91"/>
              <p:cNvCxnSpPr>
                <a:stCxn id="80" idx="6"/>
                <a:endCxn id="9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79" idx="6"/>
                <a:endCxn id="9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78" idx="6"/>
                <a:endCxn id="9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Oval 9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96" name="Straight Arrow Connector 95"/>
              <p:cNvCxnSpPr>
                <a:stCxn id="80" idx="6"/>
                <a:endCxn id="9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79" idx="6"/>
                <a:endCxn id="9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8" idx="6"/>
                <a:endCxn id="9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0" name="Straight Arrow Connector 99"/>
              <p:cNvCxnSpPr>
                <a:stCxn id="80" idx="6"/>
                <a:endCxn id="9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Arrow Connector 100"/>
              <p:cNvCxnSpPr>
                <a:stCxn id="79" idx="6"/>
                <a:endCxn id="9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>
                <a:stCxn id="78" idx="6"/>
                <a:endCxn id="9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Oval 10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4" name="Straight Arrow Connector 103"/>
              <p:cNvCxnSpPr>
                <a:stCxn id="81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stCxn id="87" idx="6"/>
                <a:endCxn id="10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91" idx="6"/>
                <a:endCxn id="10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>
                <a:stCxn id="95" idx="6"/>
                <a:endCxn id="10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stCxn id="99" idx="6"/>
                <a:endCxn id="10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Oval 10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10" name="Straight Arrow Connector 109"/>
              <p:cNvCxnSpPr>
                <a:endCxn id="10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91" idx="6"/>
                <a:endCxn id="10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endCxn id="10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>
                <a:endCxn id="10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81" idx="6"/>
                <a:endCxn id="10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Oval 11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16" name="Straight Arrow Connector 115"/>
              <p:cNvCxnSpPr>
                <a:endCxn id="11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endCxn id="11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endCxn id="11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Arrow Connector 118"/>
              <p:cNvCxnSpPr>
                <a:stCxn id="87" idx="6"/>
                <a:endCxn id="11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>
                <a:stCxn id="81" idx="6"/>
                <a:endCxn id="11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Oval 120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22" name="Straight Arrow Connector 121"/>
              <p:cNvCxnSpPr>
                <a:stCxn id="95" idx="6"/>
                <a:endCxn id="121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>
                <a:endCxn id="121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>
                <a:stCxn id="91" idx="6"/>
                <a:endCxn id="121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>
                <a:stCxn id="87" idx="6"/>
                <a:endCxn id="121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>
                <a:stCxn id="81" idx="6"/>
                <a:endCxn id="121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126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28" name="Straight Arrow Connector 127"/>
              <p:cNvCxnSpPr>
                <a:endCxn id="127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>
                <a:stCxn id="95" idx="6"/>
                <a:endCxn id="127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>
                <a:stCxn id="91" idx="6"/>
                <a:endCxn id="127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>
                <a:stCxn id="87" idx="6"/>
                <a:endCxn id="127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>
                <a:stCxn id="81" idx="6"/>
                <a:endCxn id="127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>
                <a:stCxn id="103" idx="6"/>
                <a:endCxn id="82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>
                <a:stCxn id="109" idx="6"/>
                <a:endCxn id="82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Arrow Connector 134"/>
              <p:cNvCxnSpPr>
                <a:stCxn id="115" idx="6"/>
                <a:endCxn id="82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139"/>
              <p:cNvCxnSpPr>
                <a:stCxn id="121" idx="6"/>
                <a:endCxn id="82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Arrow Connector 140"/>
              <p:cNvCxnSpPr>
                <a:stCxn id="127" idx="6"/>
                <a:endCxn id="82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Oval 141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43" name="Straight Arrow Connector 142"/>
              <p:cNvCxnSpPr>
                <a:endCxn id="142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143"/>
              <p:cNvCxnSpPr>
                <a:endCxn id="142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Arrow Connector 170"/>
              <p:cNvCxnSpPr>
                <a:endCxn id="142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72"/>
              <p:cNvCxnSpPr>
                <a:endCxn id="142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74"/>
              <p:cNvCxnSpPr>
                <a:stCxn id="103" idx="6"/>
                <a:endCxn id="142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8" name="Oval 177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79" name="Straight Arrow Connector 178"/>
              <p:cNvCxnSpPr>
                <a:endCxn id="178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79"/>
              <p:cNvCxnSpPr>
                <a:endCxn id="178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80"/>
              <p:cNvCxnSpPr>
                <a:endCxn id="178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Arrow Connector 181"/>
              <p:cNvCxnSpPr>
                <a:stCxn id="109" idx="6"/>
                <a:endCxn id="178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Arrow Connector 182"/>
              <p:cNvCxnSpPr>
                <a:stCxn id="103" idx="6"/>
                <a:endCxn id="178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4" name="Oval 183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85" name="Straight Arrow Connector 184"/>
              <p:cNvCxnSpPr>
                <a:endCxn id="184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/>
              <p:cNvCxnSpPr>
                <a:endCxn id="184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/>
              <p:cNvCxnSpPr>
                <a:stCxn id="115" idx="6"/>
                <a:endCxn id="184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Arrow Connector 187"/>
              <p:cNvCxnSpPr>
                <a:stCxn id="109" idx="6"/>
                <a:endCxn id="184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Arrow Connector 188"/>
              <p:cNvCxnSpPr>
                <a:stCxn id="103" idx="6"/>
                <a:endCxn id="184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0" name="TextBox 189"/>
            <p:cNvSpPr txBox="1"/>
            <p:nvPr/>
          </p:nvSpPr>
          <p:spPr>
            <a:xfrm>
              <a:off x="990599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1</a:t>
              </a: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1787019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2</a:t>
              </a:r>
            </a:p>
          </p:txBody>
        </p:sp>
        <p:sp>
          <p:nvSpPr>
            <p:cNvPr id="192" name="TextBox 191"/>
            <p:cNvSpPr txBox="1"/>
            <p:nvPr/>
          </p:nvSpPr>
          <p:spPr>
            <a:xfrm>
              <a:off x="2715597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3</a:t>
              </a:r>
            </a:p>
          </p:txBody>
        </p:sp>
        <p:sp>
          <p:nvSpPr>
            <p:cNvPr id="193" name="TextBox 192"/>
            <p:cNvSpPr txBox="1"/>
            <p:nvPr/>
          </p:nvSpPr>
          <p:spPr>
            <a:xfrm>
              <a:off x="3596641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4</a:t>
              </a:r>
            </a:p>
          </p:txBody>
        </p:sp>
      </p:grp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56" y="3706599"/>
            <a:ext cx="1457960" cy="2946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6096000" y="2921000"/>
            <a:ext cx="0" cy="3759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6038460" y="2953603"/>
            <a:ext cx="6299200" cy="2718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u="sng" dirty="0"/>
              <a:t>Multi-class classification </a:t>
            </a:r>
            <a:r>
              <a:rPr lang="en-US" sz="3200" dirty="0"/>
              <a:t>(K classes)</a:t>
            </a:r>
            <a:endParaRPr lang="en-US" sz="3200" u="sng" dirty="0"/>
          </a:p>
          <a:p>
            <a:endParaRPr lang="en-US" sz="3200" dirty="0"/>
          </a:p>
          <a:p>
            <a:pPr marL="457189" indent="-457189">
              <a:buFont typeface="Arial" pitchFamily="34" charset="0"/>
              <a:buChar char="•"/>
            </a:pPr>
            <a:endParaRPr lang="en-US" sz="4267" dirty="0"/>
          </a:p>
          <a:p>
            <a:r>
              <a:rPr lang="en-US" sz="3200" dirty="0"/>
              <a:t>  K output units</a:t>
            </a:r>
          </a:p>
          <a:p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548380"/>
            <a:ext cx="1267968" cy="423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22" y="789979"/>
            <a:ext cx="5925820" cy="3886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022" y="1369061"/>
            <a:ext cx="556260" cy="231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792" y="2006600"/>
            <a:ext cx="584200" cy="20320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551841" y="1238409"/>
            <a:ext cx="37637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total no. of layers in network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6551841" y="1838841"/>
            <a:ext cx="5175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no. of units (not counting bias unit) in layer 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7918248" y="3591147"/>
            <a:ext cx="3819704" cy="975041"/>
            <a:chOff x="1405530" y="3808422"/>
            <a:chExt cx="4232139" cy="1088757"/>
          </a:xfrm>
        </p:grpSpPr>
        <p:pic>
          <p:nvPicPr>
            <p:cNvPr id="202" name="Picture 201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9033" y="3808422"/>
              <a:ext cx="393192" cy="731520"/>
            </a:xfrm>
            <a:prstGeom prst="rect">
              <a:avLst/>
            </a:prstGeom>
          </p:spPr>
        </p:pic>
        <p:pic>
          <p:nvPicPr>
            <p:cNvPr id="203" name="Picture 20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548" y="3808422"/>
              <a:ext cx="393192" cy="731520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651" y="3808422"/>
              <a:ext cx="393192" cy="731520"/>
            </a:xfrm>
            <a:prstGeom prst="rect">
              <a:avLst/>
            </a:prstGeom>
          </p:spPr>
        </p:pic>
        <p:pic>
          <p:nvPicPr>
            <p:cNvPr id="205" name="Picture 204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851" y="3808422"/>
              <a:ext cx="393192" cy="731520"/>
            </a:xfrm>
            <a:prstGeom prst="rect">
              <a:avLst/>
            </a:prstGeom>
          </p:spPr>
        </p:pic>
        <p:sp>
          <p:nvSpPr>
            <p:cNvPr id="206" name="TextBox 205"/>
            <p:cNvSpPr txBox="1"/>
            <p:nvPr/>
          </p:nvSpPr>
          <p:spPr>
            <a:xfrm>
              <a:off x="1405530" y="4473245"/>
              <a:ext cx="4232139" cy="423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pedestrian  car  motorcycle   truck</a:t>
              </a:r>
            </a:p>
          </p:txBody>
        </p:sp>
      </p:grpSp>
      <p:sp>
        <p:nvSpPr>
          <p:cNvPr id="207" name="TextBox 206"/>
          <p:cNvSpPr txBox="1"/>
          <p:nvPr/>
        </p:nvSpPr>
        <p:spPr>
          <a:xfrm>
            <a:off x="7715048" y="3592505"/>
            <a:ext cx="3819704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E.g.           ,             ,                 ,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67" y="2327671"/>
            <a:ext cx="76200" cy="2387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28DD00-3A64-46A5-8C95-E57A7D00B86F}"/>
                  </a:ext>
                </a:extLst>
              </p14:cNvPr>
              <p14:cNvContentPartPr/>
              <p14:nvPr/>
            </p14:nvContentPartPr>
            <p14:xfrm>
              <a:off x="352800" y="837000"/>
              <a:ext cx="10866600" cy="4613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28DD00-3A64-46A5-8C95-E57A7D00B86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3440" y="827640"/>
                <a:ext cx="10885320" cy="463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" grpId="0"/>
      <p:bldP spid="195" grpId="0"/>
      <p:bldP spid="20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Cost function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219200" y="1160397"/>
            <a:ext cx="4876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Logistic regression: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Neural network: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00" y="1839318"/>
            <a:ext cx="9857232" cy="93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070" y="4323273"/>
            <a:ext cx="9539479" cy="9121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969" y="5415282"/>
            <a:ext cx="3106675" cy="9281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205" y="3731325"/>
            <a:ext cx="2093976" cy="4450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16" y="3731325"/>
            <a:ext cx="3779520" cy="4480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4F8B5B-CDC0-4054-89FF-FAF06E3FCC5B}"/>
                  </a:ext>
                </a:extLst>
              </p14:cNvPr>
              <p14:cNvContentPartPr/>
              <p14:nvPr/>
            </p14:nvContentPartPr>
            <p14:xfrm>
              <a:off x="2145240" y="1112400"/>
              <a:ext cx="9981000" cy="54039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4F8B5B-CDC0-4054-89FF-FAF06E3FCC5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5880" y="1103040"/>
                <a:ext cx="9999720" cy="54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058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89601" y="2819400"/>
            <a:ext cx="5673793" cy="22352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algorithm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26610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Gradient computation</a:t>
            </a:r>
          </a:p>
        </p:txBody>
      </p:sp>
      <p:pic>
        <p:nvPicPr>
          <p:cNvPr id="77" name="Picture 7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1176445"/>
            <a:ext cx="8988552" cy="9121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500" y="2268454"/>
            <a:ext cx="3106675" cy="9281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3674703"/>
            <a:ext cx="1584960" cy="576072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117600" y="4546600"/>
            <a:ext cx="8534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Need code to compute:</a:t>
            </a:r>
          </a:p>
          <a:p>
            <a:pPr marL="457189" indent="-457189">
              <a:buFontTx/>
              <a:buChar char="-"/>
            </a:pPr>
            <a:r>
              <a:rPr lang="en-US" sz="3200" dirty="0"/>
              <a:t> </a:t>
            </a:r>
          </a:p>
          <a:p>
            <a:pPr marL="457189" indent="-457189">
              <a:buFontTx/>
              <a:buChar char="-"/>
            </a:pPr>
            <a:r>
              <a:rPr lang="en-US" sz="3200" dirty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485" y="5212199"/>
            <a:ext cx="829056" cy="408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552" y="5669179"/>
            <a:ext cx="1679448" cy="7193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3861BB4-1926-4E37-ACD0-332B30F6B180}"/>
                  </a:ext>
                </a:extLst>
              </p14:cNvPr>
              <p14:cNvContentPartPr/>
              <p14:nvPr/>
            </p14:nvContentPartPr>
            <p14:xfrm>
              <a:off x="653400" y="852120"/>
              <a:ext cx="3768120" cy="5721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3861BB4-1926-4E37-ACD0-332B30F6B18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4040" y="842760"/>
                <a:ext cx="3786840" cy="574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60669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Gradient computation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59" y="2413000"/>
            <a:ext cx="1386840" cy="368808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953264" y="1122674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Given one training example (   ,    ):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464" y="1379649"/>
            <a:ext cx="204216" cy="182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040" y="1389809"/>
            <a:ext cx="192024" cy="2621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55496" y="17018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Forward propagation: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09" y="2940932"/>
            <a:ext cx="2514600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59" y="3485251"/>
            <a:ext cx="2298192" cy="466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09" y="4026881"/>
            <a:ext cx="2514600" cy="3657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59" y="4540367"/>
            <a:ext cx="2298192" cy="466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09" y="5095696"/>
            <a:ext cx="2514600" cy="365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09" y="5604256"/>
            <a:ext cx="3889248" cy="4663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409051"/>
            <a:ext cx="1673352" cy="54254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76" y="4402019"/>
            <a:ext cx="1673352" cy="542544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005146" y="2346522"/>
            <a:ext cx="4074509" cy="2089142"/>
            <a:chOff x="990599" y="738216"/>
            <a:chExt cx="3381620" cy="173387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4</a:t>
              </a:r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F38494B-4C7A-4A63-85A6-32ABF3ABC231}"/>
                  </a:ext>
                </a:extLst>
              </p14:cNvPr>
              <p14:cNvContentPartPr/>
              <p14:nvPr/>
            </p14:nvContentPartPr>
            <p14:xfrm>
              <a:off x="1002600" y="1175040"/>
              <a:ext cx="10636920" cy="5221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F38494B-4C7A-4A63-85A6-32ABF3ABC23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3240" y="1165680"/>
                <a:ext cx="10655640" cy="523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4516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0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Gradient computation: Backpropagation algorithm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8000" y="1122673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Intuition:              “error” of node    in layer   .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896" y="1275992"/>
            <a:ext cx="91440" cy="286512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7298646" y="1877571"/>
            <a:ext cx="4074509" cy="2089142"/>
            <a:chOff x="990599" y="738216"/>
            <a:chExt cx="3381620" cy="1733874"/>
          </a:xfrm>
        </p:grpSpPr>
        <p:grpSp>
          <p:nvGrpSpPr>
            <p:cNvPr id="34" name="Group 33"/>
            <p:cNvGrpSpPr/>
            <p:nvPr/>
          </p:nvGrpSpPr>
          <p:grpSpPr>
            <a:xfrm>
              <a:off x="1239873" y="738216"/>
              <a:ext cx="2862230" cy="1432793"/>
              <a:chOff x="1905000" y="2190750"/>
              <a:chExt cx="3483917" cy="1744001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44" name="Straight Arrow Connector 43"/>
              <p:cNvCxnSpPr>
                <a:stCxn id="41" idx="6"/>
                <a:endCxn id="4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>
                <a:stCxn id="40" idx="6"/>
                <a:endCxn id="4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>
                <a:stCxn id="39" idx="6"/>
                <a:endCxn id="4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48" name="Straight Arrow Connector 47"/>
              <p:cNvCxnSpPr>
                <a:stCxn id="41" idx="6"/>
                <a:endCxn id="47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>
                <a:stCxn id="40" idx="6"/>
                <a:endCxn id="47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>
                <a:stCxn id="39" idx="6"/>
                <a:endCxn id="47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52" name="Straight Arrow Connector 51"/>
              <p:cNvCxnSpPr>
                <a:stCxn id="41" idx="6"/>
                <a:endCxn id="51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>
                <a:stCxn id="40" idx="6"/>
                <a:endCxn id="51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/>
              <p:cNvCxnSpPr>
                <a:stCxn id="39" idx="6"/>
                <a:endCxn id="51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56" name="Straight Arrow Connector 55"/>
              <p:cNvCxnSpPr>
                <a:stCxn id="41" idx="6"/>
                <a:endCxn id="55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>
                <a:stCxn id="40" idx="6"/>
                <a:endCxn id="55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>
                <a:stCxn id="39" idx="6"/>
                <a:endCxn id="55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60" name="Straight Arrow Connector 59"/>
              <p:cNvCxnSpPr>
                <a:stCxn id="41" idx="6"/>
                <a:endCxn id="59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stCxn id="40" idx="6"/>
                <a:endCxn id="59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/>
              <p:cNvCxnSpPr>
                <a:stCxn id="39" idx="6"/>
                <a:endCxn id="59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64" name="Straight Arrow Connector 63"/>
              <p:cNvCxnSpPr>
                <a:stCxn id="42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47" idx="6"/>
                <a:endCxn id="63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1" idx="6"/>
                <a:endCxn id="63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55" idx="6"/>
                <a:endCxn id="63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59" idx="6"/>
                <a:endCxn id="63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70" name="Straight Arrow Connector 69"/>
              <p:cNvCxnSpPr>
                <a:endCxn id="69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>
                <a:stCxn id="51" idx="6"/>
                <a:endCxn id="69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/>
              <p:cNvCxnSpPr>
                <a:endCxn id="69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/>
              <p:cNvCxnSpPr>
                <a:endCxn id="69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/>
              <p:cNvCxnSpPr>
                <a:stCxn id="42" idx="6"/>
                <a:endCxn id="69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76" name="Straight Arrow Connector 75"/>
              <p:cNvCxnSpPr>
                <a:endCxn id="75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>
                <a:endCxn id="75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/>
              <p:cNvCxnSpPr>
                <a:endCxn id="75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/>
              <p:cNvCxnSpPr>
                <a:stCxn id="47" idx="6"/>
                <a:endCxn id="75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/>
              <p:cNvCxnSpPr>
                <a:stCxn id="42" idx="6"/>
                <a:endCxn id="75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85" name="Straight Arrow Connector 84"/>
              <p:cNvCxnSpPr>
                <a:stCxn id="55" idx="6"/>
                <a:endCxn id="84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/>
              <p:cNvCxnSpPr>
                <a:endCxn id="84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/>
              <p:cNvCxnSpPr>
                <a:stCxn id="51" idx="6"/>
                <a:endCxn id="84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>
                <a:stCxn id="47" idx="6"/>
                <a:endCxn id="84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>
                <a:stCxn id="42" idx="6"/>
                <a:endCxn id="84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91" name="Straight Arrow Connector 90"/>
              <p:cNvCxnSpPr>
                <a:endCxn id="90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>
                <a:stCxn id="55" idx="6"/>
                <a:endCxn id="90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>
                <a:stCxn id="51" idx="6"/>
                <a:endCxn id="90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>
                <a:stCxn id="47" idx="6"/>
                <a:endCxn id="90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>
                <a:stCxn id="42" idx="6"/>
                <a:endCxn id="90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>
                <a:stCxn id="63" idx="6"/>
                <a:endCxn id="4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>
                <a:stCxn id="69" idx="6"/>
                <a:endCxn id="4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>
                <a:stCxn id="75" idx="6"/>
                <a:endCxn id="4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>
                <a:stCxn id="84" idx="6"/>
                <a:endCxn id="4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/>
              <p:cNvCxnSpPr>
                <a:stCxn id="90" idx="6"/>
                <a:endCxn id="4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2" name="Straight Arrow Connector 101"/>
              <p:cNvCxnSpPr>
                <a:endCxn id="101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endCxn id="101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Arrow Connector 103"/>
              <p:cNvCxnSpPr>
                <a:endCxn id="101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/>
              <p:cNvCxnSpPr>
                <a:endCxn id="101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/>
              <p:cNvCxnSpPr>
                <a:stCxn id="63" idx="6"/>
                <a:endCxn id="101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08" name="Straight Arrow Connector 107"/>
              <p:cNvCxnSpPr>
                <a:endCxn id="107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/>
              <p:cNvCxnSpPr>
                <a:endCxn id="107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Arrow Connector 109"/>
              <p:cNvCxnSpPr>
                <a:endCxn id="107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>
                <a:stCxn id="69" idx="6"/>
                <a:endCxn id="107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63" idx="6"/>
                <a:endCxn id="107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cxnSp>
            <p:nvCxnSpPr>
              <p:cNvPr id="114" name="Straight Arrow Connector 113"/>
              <p:cNvCxnSpPr>
                <a:endCxn id="113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Arrow Connector 114"/>
              <p:cNvCxnSpPr>
                <a:endCxn id="113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>
                <a:stCxn id="75" idx="6"/>
                <a:endCxn id="113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>
                <a:stCxn id="69" idx="6"/>
                <a:endCxn id="113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>
                <a:stCxn id="63" idx="6"/>
                <a:endCxn id="113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TextBox 34"/>
            <p:cNvSpPr txBox="1"/>
            <p:nvPr/>
          </p:nvSpPr>
          <p:spPr>
            <a:xfrm>
              <a:off x="990599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1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87019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15597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3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596641" y="2156996"/>
              <a:ext cx="775578" cy="3150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/>
                <a:t>Layer 4</a:t>
              </a:r>
            </a:p>
          </p:txBody>
        </p:sp>
      </p:grpSp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669" y="1304127"/>
            <a:ext cx="167640" cy="350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35" y="1170692"/>
            <a:ext cx="963168" cy="600456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18275" y="2272897"/>
            <a:ext cx="5945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For each output unit (layer L = 4)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6" y="2902712"/>
            <a:ext cx="2621280" cy="600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52" y="4121912"/>
            <a:ext cx="4837176" cy="463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36" y="4791456"/>
            <a:ext cx="4837176" cy="4632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3F017A-5D6F-4C8F-9513-ACD22C7D018F}"/>
                  </a:ext>
                </a:extLst>
              </p14:cNvPr>
              <p14:cNvContentPartPr/>
              <p14:nvPr/>
            </p14:nvContentPartPr>
            <p14:xfrm>
              <a:off x="97560" y="577440"/>
              <a:ext cx="11777400" cy="619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3F017A-5D6F-4C8F-9513-ACD22C7D018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200" y="568080"/>
                <a:ext cx="11796120" cy="621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710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Backpropagation algorithm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8000" y="868076"/>
            <a:ext cx="85344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Training set</a:t>
            </a:r>
          </a:p>
        </p:txBody>
      </p:sp>
      <p:pic>
        <p:nvPicPr>
          <p:cNvPr id="31" name="Picture 3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930097"/>
            <a:ext cx="4267200" cy="388620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518275" y="1392408"/>
            <a:ext cx="594526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Set                    (for all          ).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48139" y="1419806"/>
            <a:ext cx="3019061" cy="500380"/>
            <a:chOff x="936104" y="1064854"/>
            <a:chExt cx="2264296" cy="375285"/>
          </a:xfrm>
        </p:grpSpPr>
        <p:pic>
          <p:nvPicPr>
            <p:cNvPr id="30" name="Picture 29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104" y="1064854"/>
              <a:ext cx="902970" cy="37528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530" y="1147689"/>
              <a:ext cx="483870" cy="2286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508000" y="1905000"/>
            <a:ext cx="11684000" cy="3150428"/>
            <a:chOff x="381000" y="1428750"/>
            <a:chExt cx="8763000" cy="2362821"/>
          </a:xfrm>
        </p:grpSpPr>
        <p:sp>
          <p:nvSpPr>
            <p:cNvPr id="122" name="TextBox 121"/>
            <p:cNvSpPr txBox="1"/>
            <p:nvPr/>
          </p:nvSpPr>
          <p:spPr>
            <a:xfrm>
              <a:off x="381000" y="1428750"/>
              <a:ext cx="8763000" cy="2031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67"/>
                </a:spcBef>
              </a:pPr>
              <a:r>
                <a:rPr lang="en-US" sz="2933" dirty="0"/>
                <a:t>For</a:t>
              </a:r>
            </a:p>
            <a:p>
              <a:pPr lvl="1">
                <a:spcBef>
                  <a:spcPts val="667"/>
                </a:spcBef>
              </a:pPr>
              <a:r>
                <a:rPr lang="en-US" sz="2933" dirty="0"/>
                <a:t>Set</a:t>
              </a:r>
            </a:p>
            <a:p>
              <a:pPr lvl="1">
                <a:spcBef>
                  <a:spcPts val="667"/>
                </a:spcBef>
              </a:pPr>
              <a:r>
                <a:rPr lang="en-US" sz="2933" dirty="0"/>
                <a:t>Perform forward propagation to compute         for      </a:t>
              </a:r>
            </a:p>
            <a:p>
              <a:pPr lvl="1">
                <a:spcBef>
                  <a:spcPts val="667"/>
                </a:spcBef>
              </a:pPr>
              <a:r>
                <a:rPr lang="en-US" sz="2933" dirty="0"/>
                <a:t>Using       , compute</a:t>
              </a:r>
            </a:p>
            <a:p>
              <a:pPr lvl="1">
                <a:spcBef>
                  <a:spcPts val="667"/>
                </a:spcBef>
              </a:pPr>
              <a:r>
                <a:rPr lang="en-US" sz="2933" dirty="0"/>
                <a:t>Compute 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52" y="1569249"/>
              <a:ext cx="1154430" cy="171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3573" y="1885790"/>
              <a:ext cx="1089660" cy="230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18481" y="2297277"/>
              <a:ext cx="327660" cy="23050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0480" y="2337721"/>
              <a:ext cx="1501140" cy="22669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296" y="2707379"/>
              <a:ext cx="339090" cy="28003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1909" y="2707820"/>
              <a:ext cx="1857375" cy="28003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5261" y="3082529"/>
              <a:ext cx="2409825" cy="27813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6554" y="3416286"/>
              <a:ext cx="2577465" cy="375285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359401"/>
            <a:ext cx="4445000" cy="50038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6" y="5969002"/>
            <a:ext cx="2026920" cy="50038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261" y="6068061"/>
            <a:ext cx="1064260" cy="307340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6705600" y="5055429"/>
            <a:ext cx="0" cy="15231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61" y="5415769"/>
            <a:ext cx="2929128" cy="7863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82EA2D-D7CA-4A71-B2E8-7EC472F31D46}"/>
                  </a:ext>
                </a:extLst>
              </p14:cNvPr>
              <p14:cNvContentPartPr/>
              <p14:nvPr/>
            </p14:nvContentPartPr>
            <p14:xfrm>
              <a:off x="281880" y="1325880"/>
              <a:ext cx="11522160" cy="5410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82EA2D-D7CA-4A71-B2E8-7EC472F31D4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2520" y="1316520"/>
                <a:ext cx="11540880" cy="542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990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588001" y="2819400"/>
            <a:ext cx="5775393" cy="2235200"/>
          </a:xfrm>
        </p:spPr>
        <p:txBody>
          <a:bodyPr>
            <a:noAutofit/>
          </a:bodyPr>
          <a:lstStyle/>
          <a:p>
            <a:pPr algn="l"/>
            <a:r>
              <a:rPr lang="en-US" sz="61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intuition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20578" y="51349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167247188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/>
              </a:rPr>
              <a:t>Forward Propagation</a:t>
            </a:r>
          </a:p>
        </p:txBody>
      </p:sp>
      <p:sp>
        <p:nvSpPr>
          <p:cNvPr id="78" name="Oval 77"/>
          <p:cNvSpPr/>
          <p:nvPr/>
        </p:nvSpPr>
        <p:spPr>
          <a:xfrm>
            <a:off x="914400" y="4140200"/>
            <a:ext cx="1233133" cy="1219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914400" y="2514600"/>
            <a:ext cx="1233133" cy="1219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914400" y="1092200"/>
            <a:ext cx="1233133" cy="1219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2506683" y="1092200"/>
            <a:ext cx="1233133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2506682" y="2514600"/>
            <a:ext cx="1233133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2147533" y="1701800"/>
            <a:ext cx="359147" cy="14224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2147533" y="3124200"/>
            <a:ext cx="359147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2147533" y="3124200"/>
            <a:ext cx="359147" cy="16256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2506679" y="4140200"/>
            <a:ext cx="1233133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2147534" y="1701800"/>
            <a:ext cx="359145" cy="3048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2147534" y="3124200"/>
            <a:ext cx="359145" cy="16256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2147534" y="4749800"/>
            <a:ext cx="359145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4203038" y="1092200"/>
            <a:ext cx="1233133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4203035" y="2514600"/>
            <a:ext cx="1233133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3739815" y="3124200"/>
            <a:ext cx="463221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3739814" y="3124200"/>
            <a:ext cx="463223" cy="16256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3739816" y="1701800"/>
            <a:ext cx="463219" cy="14224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4205814" y="4140200"/>
            <a:ext cx="1233133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3739813" y="4749800"/>
            <a:ext cx="46600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3739815" y="3124200"/>
            <a:ext cx="465999" cy="16256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3739816" y="1701800"/>
            <a:ext cx="465997" cy="3048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5675667" y="2514600"/>
            <a:ext cx="1233133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5436170" y="3124200"/>
            <a:ext cx="239497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5438947" y="3124200"/>
            <a:ext cx="236719" cy="16256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5436171" y="1701800"/>
            <a:ext cx="239496" cy="14224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19" y="1559632"/>
            <a:ext cx="463296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601" y="1559632"/>
            <a:ext cx="463296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953" y="1498283"/>
            <a:ext cx="463296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963" y="3014036"/>
            <a:ext cx="356616" cy="2407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319" y="4610608"/>
            <a:ext cx="365760" cy="240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409440" y="963360"/>
              <a:ext cx="6041280" cy="4979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00080" y="954000"/>
                <a:ext cx="6060000" cy="49977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252398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98600"/>
            <a:ext cx="3810000" cy="18796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85280" y="3512521"/>
            <a:ext cx="6045200" cy="270086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1201" y="1194028"/>
            <a:ext cx="1986569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dirty="0"/>
              <a:t>You see this: </a:t>
            </a:r>
          </a:p>
        </p:txBody>
      </p:sp>
      <p:pic>
        <p:nvPicPr>
          <p:cNvPr id="6" name="Picture 14" descr="StanleyTinyS_Numbe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9755" y="4019362"/>
            <a:ext cx="5554045" cy="202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3230034" y="2266962"/>
            <a:ext cx="146049" cy="150284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sz="2400"/>
          </a:p>
        </p:txBody>
      </p:sp>
      <p:grpSp>
        <p:nvGrpSpPr>
          <p:cNvPr id="8" name="Group 21"/>
          <p:cNvGrpSpPr>
            <a:grpSpLocks/>
          </p:cNvGrpSpPr>
          <p:nvPr/>
        </p:nvGrpSpPr>
        <p:grpSpPr bwMode="auto">
          <a:xfrm>
            <a:off x="3218481" y="2250988"/>
            <a:ext cx="7099300" cy="3479800"/>
            <a:chOff x="2286" y="1392"/>
            <a:chExt cx="3354" cy="1644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84" y="1982"/>
              <a:ext cx="1567" cy="21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/>
                <a:t>But the camera sees this:</a:t>
              </a:r>
            </a:p>
          </p:txBody>
        </p:sp>
        <p:sp>
          <p:nvSpPr>
            <p:cNvPr id="1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12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1270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What is this?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7A82F3E-E0BE-4B00-B02A-22409765685E}"/>
                  </a:ext>
                </a:extLst>
              </p14:cNvPr>
              <p14:cNvContentPartPr/>
              <p14:nvPr/>
            </p14:nvContentPartPr>
            <p14:xfrm>
              <a:off x="2871360" y="566640"/>
              <a:ext cx="2772720" cy="1887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7A82F3E-E0BE-4B00-B02A-2240976568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62000" y="557280"/>
                <a:ext cx="2791440" cy="19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34917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/>
              </a:rPr>
              <a:t>Forward Propagation</a:t>
            </a:r>
          </a:p>
        </p:txBody>
      </p:sp>
      <p:sp>
        <p:nvSpPr>
          <p:cNvPr id="78" name="Oval 77"/>
          <p:cNvSpPr/>
          <p:nvPr/>
        </p:nvSpPr>
        <p:spPr>
          <a:xfrm>
            <a:off x="914400" y="4140200"/>
            <a:ext cx="2194560" cy="1219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9" name="Oval 78"/>
          <p:cNvSpPr/>
          <p:nvPr/>
        </p:nvSpPr>
        <p:spPr>
          <a:xfrm>
            <a:off x="914400" y="2514600"/>
            <a:ext cx="2194560" cy="1219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0" name="Oval 79"/>
          <p:cNvSpPr/>
          <p:nvPr/>
        </p:nvSpPr>
        <p:spPr>
          <a:xfrm>
            <a:off x="914400" y="1092200"/>
            <a:ext cx="2194560" cy="1219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3748123" y="1092200"/>
            <a:ext cx="2194560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7" name="Oval 86"/>
          <p:cNvSpPr/>
          <p:nvPr/>
        </p:nvSpPr>
        <p:spPr>
          <a:xfrm>
            <a:off x="3748120" y="2514600"/>
            <a:ext cx="2194560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8" name="Straight Arrow Connector 87"/>
          <p:cNvCxnSpPr>
            <a:stCxn id="80" idx="6"/>
            <a:endCxn id="87" idx="2"/>
          </p:cNvCxnSpPr>
          <p:nvPr/>
        </p:nvCxnSpPr>
        <p:spPr>
          <a:xfrm>
            <a:off x="3108960" y="1701800"/>
            <a:ext cx="639160" cy="14224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79" idx="6"/>
            <a:endCxn id="87" idx="2"/>
          </p:cNvCxnSpPr>
          <p:nvPr/>
        </p:nvCxnSpPr>
        <p:spPr>
          <a:xfrm>
            <a:off x="3108960" y="3124200"/>
            <a:ext cx="639160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8" idx="6"/>
            <a:endCxn id="87" idx="2"/>
          </p:cNvCxnSpPr>
          <p:nvPr/>
        </p:nvCxnSpPr>
        <p:spPr>
          <a:xfrm flipV="1">
            <a:off x="3108960" y="3124200"/>
            <a:ext cx="639160" cy="16256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3748117" y="4140200"/>
            <a:ext cx="2194560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92" name="Straight Arrow Connector 91"/>
          <p:cNvCxnSpPr>
            <a:stCxn id="80" idx="6"/>
            <a:endCxn id="91" idx="2"/>
          </p:cNvCxnSpPr>
          <p:nvPr/>
        </p:nvCxnSpPr>
        <p:spPr>
          <a:xfrm>
            <a:off x="3108960" y="1701800"/>
            <a:ext cx="639157" cy="3048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79" idx="6"/>
            <a:endCxn id="91" idx="2"/>
          </p:cNvCxnSpPr>
          <p:nvPr/>
        </p:nvCxnSpPr>
        <p:spPr>
          <a:xfrm>
            <a:off x="3108960" y="3124200"/>
            <a:ext cx="639157" cy="16256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stCxn id="78" idx="6"/>
            <a:endCxn id="91" idx="2"/>
          </p:cNvCxnSpPr>
          <p:nvPr/>
        </p:nvCxnSpPr>
        <p:spPr>
          <a:xfrm>
            <a:off x="3108960" y="4749800"/>
            <a:ext cx="639157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6767059" y="1092200"/>
            <a:ext cx="2194560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9" name="Oval 108"/>
          <p:cNvSpPr/>
          <p:nvPr/>
        </p:nvSpPr>
        <p:spPr>
          <a:xfrm>
            <a:off x="6767056" y="2514600"/>
            <a:ext cx="2194560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0" name="Straight Arrow Connector 109"/>
          <p:cNvCxnSpPr>
            <a:stCxn id="87" idx="6"/>
            <a:endCxn id="109" idx="2"/>
          </p:cNvCxnSpPr>
          <p:nvPr/>
        </p:nvCxnSpPr>
        <p:spPr>
          <a:xfrm>
            <a:off x="5942680" y="3124200"/>
            <a:ext cx="824376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91" idx="6"/>
            <a:endCxn id="109" idx="2"/>
          </p:cNvCxnSpPr>
          <p:nvPr/>
        </p:nvCxnSpPr>
        <p:spPr>
          <a:xfrm flipV="1">
            <a:off x="5942677" y="3124200"/>
            <a:ext cx="824379" cy="16256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1" idx="6"/>
            <a:endCxn id="109" idx="2"/>
          </p:cNvCxnSpPr>
          <p:nvPr/>
        </p:nvCxnSpPr>
        <p:spPr>
          <a:xfrm>
            <a:off x="5942683" y="1701800"/>
            <a:ext cx="824373" cy="14224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Oval 114"/>
          <p:cNvSpPr/>
          <p:nvPr/>
        </p:nvSpPr>
        <p:spPr>
          <a:xfrm>
            <a:off x="6772000" y="4140200"/>
            <a:ext cx="2194560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16" name="Straight Arrow Connector 115"/>
          <p:cNvCxnSpPr>
            <a:stCxn id="91" idx="6"/>
            <a:endCxn id="115" idx="2"/>
          </p:cNvCxnSpPr>
          <p:nvPr/>
        </p:nvCxnSpPr>
        <p:spPr>
          <a:xfrm>
            <a:off x="5942677" y="4749800"/>
            <a:ext cx="829323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7" idx="6"/>
            <a:endCxn id="115" idx="2"/>
          </p:cNvCxnSpPr>
          <p:nvPr/>
        </p:nvCxnSpPr>
        <p:spPr>
          <a:xfrm>
            <a:off x="5942680" y="3124200"/>
            <a:ext cx="829320" cy="16256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stCxn id="81" idx="6"/>
            <a:endCxn id="115" idx="2"/>
          </p:cNvCxnSpPr>
          <p:nvPr/>
        </p:nvCxnSpPr>
        <p:spPr>
          <a:xfrm>
            <a:off x="5942683" y="1701800"/>
            <a:ext cx="829317" cy="30480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9387840" y="2514600"/>
            <a:ext cx="2194560" cy="1219200"/>
          </a:xfrm>
          <a:prstGeom prst="ellipse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43" name="Straight Arrow Connector 142"/>
          <p:cNvCxnSpPr>
            <a:stCxn id="109" idx="6"/>
            <a:endCxn id="142" idx="2"/>
          </p:cNvCxnSpPr>
          <p:nvPr/>
        </p:nvCxnSpPr>
        <p:spPr>
          <a:xfrm>
            <a:off x="8961616" y="3124200"/>
            <a:ext cx="426224" cy="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15" idx="6"/>
            <a:endCxn id="142" idx="2"/>
          </p:cNvCxnSpPr>
          <p:nvPr/>
        </p:nvCxnSpPr>
        <p:spPr>
          <a:xfrm flipV="1">
            <a:off x="8966560" y="3124200"/>
            <a:ext cx="421280" cy="16256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stCxn id="103" idx="6"/>
            <a:endCxn id="142" idx="2"/>
          </p:cNvCxnSpPr>
          <p:nvPr/>
        </p:nvCxnSpPr>
        <p:spPr>
          <a:xfrm>
            <a:off x="8961619" y="1701800"/>
            <a:ext cx="426221" cy="1422400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27" y="1545117"/>
            <a:ext cx="463296" cy="3048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704" y="1498600"/>
            <a:ext cx="463296" cy="3048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104" y="1559632"/>
            <a:ext cx="463296" cy="3048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444" y="3014036"/>
            <a:ext cx="356616" cy="2407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610608"/>
            <a:ext cx="365760" cy="2407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" name="Ink 1"/>
              <p14:cNvContentPartPr/>
              <p14:nvPr/>
            </p14:nvContentPartPr>
            <p14:xfrm>
              <a:off x="1152000" y="1010880"/>
              <a:ext cx="10092000" cy="5284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42640" y="1001520"/>
                <a:ext cx="10110720" cy="530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234768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/>
              </a:rPr>
              <a:t>What is backpropagation doing?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3438604"/>
            <a:ext cx="1087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alibri"/>
              </a:rPr>
              <a:t>Focusing on a single example      ,       , the case of 1 output unit, and ignoring regularization (          ),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307276"/>
            <a:ext cx="8748523" cy="9121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100" y="2399285"/>
            <a:ext cx="3106675" cy="9281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107" y="3544994"/>
            <a:ext cx="467360" cy="307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480" y="3561927"/>
            <a:ext cx="452120" cy="3733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8600" y="4140200"/>
            <a:ext cx="787400" cy="2438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4" y="4648203"/>
            <a:ext cx="7114540" cy="3886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8000" y="5054600"/>
            <a:ext cx="1087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Calibri"/>
              </a:rPr>
              <a:t>(Think of                                             )     </a:t>
            </a:r>
          </a:p>
          <a:p>
            <a:r>
              <a:rPr lang="en-US" sz="3200" dirty="0">
                <a:solidFill>
                  <a:prstClr val="black"/>
                </a:solidFill>
                <a:latin typeface="Calibri"/>
              </a:rPr>
              <a:t>I.e. how well is the network doing on example </a:t>
            </a:r>
            <a:r>
              <a:rPr lang="en-US" sz="3200" dirty="0" err="1">
                <a:solidFill>
                  <a:prstClr val="black"/>
                </a:solidFill>
                <a:latin typeface="Calibri"/>
              </a:rPr>
              <a:t>i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?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040" y="5173135"/>
            <a:ext cx="3891280" cy="388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/>
              <p14:cNvContentPartPr/>
              <p14:nvPr/>
            </p14:nvContentPartPr>
            <p14:xfrm>
              <a:off x="980640" y="915840"/>
              <a:ext cx="9624960" cy="52843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71280" y="906840"/>
                <a:ext cx="9643680" cy="53030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2735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1"/>
            <a:ext cx="85344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b="1" dirty="0">
                <a:solidFill>
                  <a:prstClr val="black"/>
                </a:solidFill>
                <a:latin typeface="Calibri"/>
              </a:rPr>
              <a:t>Forward Propagation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03201" y="1092201"/>
            <a:ext cx="9417876" cy="3730172"/>
            <a:chOff x="446159" y="819150"/>
            <a:chExt cx="8240641" cy="3263900"/>
          </a:xfrm>
        </p:grpSpPr>
        <p:sp>
          <p:nvSpPr>
            <p:cNvPr id="78" name="Oval 77"/>
            <p:cNvSpPr/>
            <p:nvPr/>
          </p:nvSpPr>
          <p:spPr>
            <a:xfrm>
              <a:off x="446159" y="3105152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446159" y="18859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46159" y="819150"/>
              <a:ext cx="1539748" cy="91439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2811088" y="819150"/>
              <a:ext cx="1645923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81109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8" name="Straight Arrow Connector 87"/>
            <p:cNvCxnSpPr>
              <a:stCxn id="80" idx="6"/>
              <a:endCxn id="87" idx="2"/>
            </p:cNvCxnSpPr>
            <p:nvPr/>
          </p:nvCxnSpPr>
          <p:spPr>
            <a:xfrm>
              <a:off x="1985907" y="1276350"/>
              <a:ext cx="825183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9" idx="6"/>
              <a:endCxn id="87" idx="2"/>
            </p:cNvCxnSpPr>
            <p:nvPr/>
          </p:nvCxnSpPr>
          <p:spPr>
            <a:xfrm flipV="1">
              <a:off x="1985907" y="2330450"/>
              <a:ext cx="825183" cy="127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8" idx="6"/>
              <a:endCxn id="87" idx="2"/>
            </p:cNvCxnSpPr>
            <p:nvPr/>
          </p:nvCxnSpPr>
          <p:spPr>
            <a:xfrm flipV="1">
              <a:off x="1985907" y="2330450"/>
              <a:ext cx="825183" cy="12319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/>
            <p:cNvSpPr/>
            <p:nvPr/>
          </p:nvSpPr>
          <p:spPr>
            <a:xfrm>
              <a:off x="2811088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2" name="Straight Arrow Connector 91"/>
            <p:cNvCxnSpPr>
              <a:stCxn id="80" idx="6"/>
              <a:endCxn id="91" idx="2"/>
            </p:cNvCxnSpPr>
            <p:nvPr/>
          </p:nvCxnSpPr>
          <p:spPr>
            <a:xfrm>
              <a:off x="1985907" y="1276350"/>
              <a:ext cx="825181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>
              <a:stCxn id="79" idx="6"/>
              <a:endCxn id="91" idx="2"/>
            </p:cNvCxnSpPr>
            <p:nvPr/>
          </p:nvCxnSpPr>
          <p:spPr>
            <a:xfrm>
              <a:off x="1985907" y="2343150"/>
              <a:ext cx="825181" cy="12065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>
              <a:stCxn id="78" idx="6"/>
              <a:endCxn id="91" idx="2"/>
            </p:cNvCxnSpPr>
            <p:nvPr/>
          </p:nvCxnSpPr>
          <p:spPr>
            <a:xfrm flipV="1">
              <a:off x="1985907" y="3549650"/>
              <a:ext cx="825181" cy="1270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/>
            <p:cNvSpPr/>
            <p:nvPr/>
          </p:nvSpPr>
          <p:spPr>
            <a:xfrm>
              <a:off x="5054807" y="819150"/>
              <a:ext cx="1670114" cy="9143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5075293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0" name="Straight Arrow Connector 109"/>
            <p:cNvCxnSpPr>
              <a:stCxn id="87" idx="6"/>
              <a:endCxn id="109" idx="2"/>
            </p:cNvCxnSpPr>
            <p:nvPr/>
          </p:nvCxnSpPr>
          <p:spPr>
            <a:xfrm>
              <a:off x="4457011" y="2330450"/>
              <a:ext cx="61828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91" idx="6"/>
              <a:endCxn id="109" idx="2"/>
            </p:cNvCxnSpPr>
            <p:nvPr/>
          </p:nvCxnSpPr>
          <p:spPr>
            <a:xfrm flipV="1">
              <a:off x="4457008" y="2330450"/>
              <a:ext cx="618284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81" idx="6"/>
              <a:endCxn id="109" idx="2"/>
            </p:cNvCxnSpPr>
            <p:nvPr/>
          </p:nvCxnSpPr>
          <p:spPr>
            <a:xfrm>
              <a:off x="4457011" y="1276350"/>
              <a:ext cx="618282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/>
            <p:cNvSpPr/>
            <p:nvPr/>
          </p:nvSpPr>
          <p:spPr>
            <a:xfrm>
              <a:off x="5079000" y="30162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6" name="Straight Arrow Connector 115"/>
            <p:cNvCxnSpPr>
              <a:stCxn id="91" idx="6"/>
              <a:endCxn id="115" idx="2"/>
            </p:cNvCxnSpPr>
            <p:nvPr/>
          </p:nvCxnSpPr>
          <p:spPr>
            <a:xfrm>
              <a:off x="4457008" y="3549650"/>
              <a:ext cx="621992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87" idx="6"/>
              <a:endCxn id="115" idx="2"/>
            </p:cNvCxnSpPr>
            <p:nvPr/>
          </p:nvCxnSpPr>
          <p:spPr>
            <a:xfrm>
              <a:off x="4457011" y="2330450"/>
              <a:ext cx="621990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81" idx="6"/>
              <a:endCxn id="115" idx="2"/>
            </p:cNvCxnSpPr>
            <p:nvPr/>
          </p:nvCxnSpPr>
          <p:spPr>
            <a:xfrm>
              <a:off x="4457011" y="1276350"/>
              <a:ext cx="621990" cy="2273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1"/>
            <p:cNvSpPr/>
            <p:nvPr/>
          </p:nvSpPr>
          <p:spPr>
            <a:xfrm>
              <a:off x="7040880" y="1797050"/>
              <a:ext cx="1645920" cy="10668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3" name="Straight Arrow Connector 142"/>
            <p:cNvCxnSpPr>
              <a:stCxn id="109" idx="6"/>
              <a:endCxn id="142" idx="2"/>
            </p:cNvCxnSpPr>
            <p:nvPr/>
          </p:nvCxnSpPr>
          <p:spPr>
            <a:xfrm>
              <a:off x="6721213" y="2330450"/>
              <a:ext cx="319667" cy="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15" idx="6"/>
              <a:endCxn id="142" idx="2"/>
            </p:cNvCxnSpPr>
            <p:nvPr/>
          </p:nvCxnSpPr>
          <p:spPr>
            <a:xfrm flipV="1">
              <a:off x="6724921" y="2330450"/>
              <a:ext cx="315959" cy="12192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03" idx="6"/>
              <a:endCxn id="142" idx="2"/>
            </p:cNvCxnSpPr>
            <p:nvPr/>
          </p:nvCxnSpPr>
          <p:spPr>
            <a:xfrm>
              <a:off x="6724921" y="1276350"/>
              <a:ext cx="315959" cy="10541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" y="1447800"/>
            <a:ext cx="463296" cy="304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0" y="1462315"/>
            <a:ext cx="463296" cy="3048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62315"/>
            <a:ext cx="463296" cy="30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1" y="2713519"/>
            <a:ext cx="356616" cy="2407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21" y="4106891"/>
            <a:ext cx="365760" cy="240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76" y="2456337"/>
            <a:ext cx="1219200" cy="3529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276" y="3771090"/>
            <a:ext cx="1219200" cy="3529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965" y="2413002"/>
            <a:ext cx="1219200" cy="3529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965" y="3787274"/>
            <a:ext cx="1219200" cy="35292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76" y="2407958"/>
            <a:ext cx="1219200" cy="35292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524000" y="4861005"/>
            <a:ext cx="98552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933" dirty="0">
                <a:solidFill>
                  <a:prstClr val="black"/>
                </a:solidFill>
                <a:latin typeface="Calibri"/>
              </a:rPr>
              <a:t>“error” of cost for         (unit    in layer   ).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876101"/>
            <a:ext cx="859109" cy="5355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384" y="4876102"/>
            <a:ext cx="467617" cy="53558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5005303"/>
            <a:ext cx="167640" cy="3505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40" y="5039022"/>
            <a:ext cx="81561" cy="25555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16000" y="5455047"/>
            <a:ext cx="10160000" cy="543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33" dirty="0">
                <a:solidFill>
                  <a:prstClr val="black"/>
                </a:solidFill>
                <a:latin typeface="Calibri"/>
              </a:rPr>
              <a:t>Formally,		             (for           ), where </a:t>
            </a:r>
          </a:p>
        </p:txBody>
      </p:sp>
      <p:pic>
        <p:nvPicPr>
          <p:cNvPr id="19" name="Picture 18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432" y="5453212"/>
            <a:ext cx="2775795" cy="7014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648" y="5636853"/>
            <a:ext cx="826485" cy="31536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242" y="6077063"/>
            <a:ext cx="7114540" cy="388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71" name="Ink 70"/>
              <p14:cNvContentPartPr/>
              <p14:nvPr/>
            </p14:nvContentPartPr>
            <p14:xfrm>
              <a:off x="589920" y="37920"/>
              <a:ext cx="11388000" cy="669648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35" cstate="print"/>
              <a:stretch>
                <a:fillRect/>
              </a:stretch>
            </p:blipFill>
            <p:spPr>
              <a:xfrm>
                <a:off x="580560" y="28560"/>
                <a:ext cx="11406720" cy="671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6428726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89601" y="2819400"/>
            <a:ext cx="5673793" cy="22352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Implementation note: Unrolling parameters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88352476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Advanced optimization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8547" y="1119803"/>
            <a:ext cx="11866653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 [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gradient] =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(theta)</a:t>
            </a:r>
          </a:p>
          <a:p>
            <a:endParaRPr lang="en-US" sz="2667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endParaRPr lang="en-US" sz="2667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547" y="2977277"/>
            <a:ext cx="11053853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Neural Network (L=4):</a:t>
            </a:r>
          </a:p>
          <a:p>
            <a:pPr lvl="6">
              <a:spcBef>
                <a:spcPts val="800"/>
              </a:spcBef>
            </a:pPr>
            <a:r>
              <a:rPr lang="en-US" sz="3200" dirty="0"/>
              <a:t>- matrices  (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Theta1, Theta2, Theta3</a:t>
            </a:r>
            <a:r>
              <a:rPr lang="en-US" sz="3200" dirty="0"/>
              <a:t>)</a:t>
            </a:r>
          </a:p>
          <a:p>
            <a:pPr marL="0" lvl="6">
              <a:spcBef>
                <a:spcPts val="800"/>
              </a:spcBef>
            </a:pPr>
            <a:r>
              <a:rPr lang="en-US" sz="3200" dirty="0"/>
              <a:t>			- matrices  (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D1, D2, D3</a:t>
            </a:r>
            <a:r>
              <a:rPr lang="en-US" sz="3200" dirty="0"/>
              <a:t>)</a:t>
            </a:r>
          </a:p>
          <a:p>
            <a:r>
              <a:rPr lang="en-US" sz="3200" dirty="0"/>
              <a:t>“Unroll” into 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17600" y="1592718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995" y="3632202"/>
            <a:ext cx="2324608" cy="4079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902" y="4268690"/>
            <a:ext cx="2419604" cy="4079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418080" y="1106400"/>
              <a:ext cx="11550240" cy="4149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8720" y="1097039"/>
                <a:ext cx="11568960" cy="41683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65924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Example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6" y="1196910"/>
            <a:ext cx="3718813" cy="32130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272654" y="2213493"/>
            <a:ext cx="406297" cy="402708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8272654" y="1390618"/>
            <a:ext cx="406297" cy="402708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/>
          <p:cNvSpPr/>
          <p:nvPr/>
        </p:nvSpPr>
        <p:spPr>
          <a:xfrm>
            <a:off x="8272654" y="867098"/>
            <a:ext cx="406297" cy="402708"/>
          </a:xfrm>
          <a:prstGeom prst="ellipse">
            <a:avLst/>
          </a:prstGeom>
          <a:solidFill>
            <a:schemeClr val="bg1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9369657" y="1390618"/>
            <a:ext cx="406297" cy="40270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0" name="Straight Arrow Connector 9"/>
          <p:cNvCxnSpPr>
            <a:stCxn id="8" idx="6"/>
            <a:endCxn id="9" idx="2"/>
          </p:cNvCxnSpPr>
          <p:nvPr/>
        </p:nvCxnSpPr>
        <p:spPr>
          <a:xfrm>
            <a:off x="8678952" y="1068451"/>
            <a:ext cx="690705" cy="5235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6"/>
            <a:endCxn id="9" idx="2"/>
          </p:cNvCxnSpPr>
          <p:nvPr/>
        </p:nvCxnSpPr>
        <p:spPr>
          <a:xfrm>
            <a:off x="8678952" y="1591972"/>
            <a:ext cx="690705" cy="8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6"/>
            <a:endCxn id="9" idx="2"/>
          </p:cNvCxnSpPr>
          <p:nvPr/>
        </p:nvCxnSpPr>
        <p:spPr>
          <a:xfrm flipV="1">
            <a:off x="8678952" y="1591972"/>
            <a:ext cx="690705" cy="8228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22" idx="6"/>
          </p:cNvCxnSpPr>
          <p:nvPr/>
        </p:nvCxnSpPr>
        <p:spPr>
          <a:xfrm>
            <a:off x="10832326" y="1410544"/>
            <a:ext cx="406297" cy="8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9369657" y="2213493"/>
            <a:ext cx="406297" cy="40270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15" name="Straight Arrow Connector 14"/>
          <p:cNvCxnSpPr>
            <a:stCxn id="8" idx="6"/>
            <a:endCxn id="14" idx="2"/>
          </p:cNvCxnSpPr>
          <p:nvPr/>
        </p:nvCxnSpPr>
        <p:spPr>
          <a:xfrm>
            <a:off x="8678952" y="1068452"/>
            <a:ext cx="690705" cy="134639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6"/>
            <a:endCxn id="14" idx="2"/>
          </p:cNvCxnSpPr>
          <p:nvPr/>
        </p:nvCxnSpPr>
        <p:spPr>
          <a:xfrm>
            <a:off x="8678952" y="1591972"/>
            <a:ext cx="690705" cy="82287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6"/>
            <a:endCxn id="14" idx="2"/>
          </p:cNvCxnSpPr>
          <p:nvPr/>
        </p:nvCxnSpPr>
        <p:spPr>
          <a:xfrm>
            <a:off x="8678952" y="2414847"/>
            <a:ext cx="690705" cy="8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678952" y="1068452"/>
            <a:ext cx="690705" cy="8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6"/>
          </p:cNvCxnSpPr>
          <p:nvPr/>
        </p:nvCxnSpPr>
        <p:spPr>
          <a:xfrm flipV="1">
            <a:off x="8678952" y="1068451"/>
            <a:ext cx="690705" cy="52352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6"/>
            <a:endCxn id="21" idx="2"/>
          </p:cNvCxnSpPr>
          <p:nvPr/>
        </p:nvCxnSpPr>
        <p:spPr>
          <a:xfrm flipV="1">
            <a:off x="8678952" y="1068452"/>
            <a:ext cx="690705" cy="1346395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369657" y="867098"/>
            <a:ext cx="406297" cy="40270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Oval 21"/>
          <p:cNvSpPr/>
          <p:nvPr/>
        </p:nvSpPr>
        <p:spPr>
          <a:xfrm>
            <a:off x="10426029" y="1209189"/>
            <a:ext cx="406297" cy="40270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3" name="Straight Arrow Connector 22"/>
          <p:cNvCxnSpPr>
            <a:stCxn id="21" idx="6"/>
            <a:endCxn id="22" idx="2"/>
          </p:cNvCxnSpPr>
          <p:nvPr/>
        </p:nvCxnSpPr>
        <p:spPr>
          <a:xfrm>
            <a:off x="9775952" y="1068451"/>
            <a:ext cx="650075" cy="34209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6"/>
            <a:endCxn id="22" idx="2"/>
          </p:cNvCxnSpPr>
          <p:nvPr/>
        </p:nvCxnSpPr>
        <p:spPr>
          <a:xfrm flipV="1">
            <a:off x="9775952" y="1410543"/>
            <a:ext cx="650075" cy="18142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6"/>
            <a:endCxn id="22" idx="2"/>
          </p:cNvCxnSpPr>
          <p:nvPr/>
        </p:nvCxnSpPr>
        <p:spPr>
          <a:xfrm flipV="1">
            <a:off x="9775953" y="1410543"/>
            <a:ext cx="650075" cy="1004304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016" y="1289731"/>
            <a:ext cx="471585" cy="194439"/>
          </a:xfrm>
          <a:prstGeom prst="rect">
            <a:avLst/>
          </a:prstGeom>
          <a:ln w="12700">
            <a:noFill/>
          </a:ln>
        </p:spPr>
      </p:pic>
      <p:pic>
        <p:nvPicPr>
          <p:cNvPr id="35" name="Picture 3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848" y="1892098"/>
            <a:ext cx="34291" cy="27660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163" y="1885593"/>
            <a:ext cx="34291" cy="27660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8" y="1805569"/>
            <a:ext cx="6876033" cy="40792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69" y="2514602"/>
            <a:ext cx="6968236" cy="40792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28547" y="3225800"/>
            <a:ext cx="11866653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[ Theta1(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:); Theta2(:); Theta3(:)];</a:t>
            </a:r>
          </a:p>
          <a:p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DVec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[D1(:); D2(:); D3(:)];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30830" y="4372848"/>
            <a:ext cx="11866653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reshape(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(1:110),10,11);</a:t>
            </a:r>
          </a:p>
          <a:p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= reshape(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(111:220),10,11);</a:t>
            </a:r>
            <a:endParaRPr lang="en-US" sz="2667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Theta3 = reshape(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(221:231),1,11);</a:t>
            </a:r>
            <a:endParaRPr lang="en-US" sz="2667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  <a:p>
            <a:endParaRPr lang="en-US" sz="2667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  <a:sym typeface="Wingdings" pitchFamily="2" charset="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" name="Ink 4"/>
              <p14:cNvContentPartPr/>
              <p14:nvPr/>
            </p14:nvContentPartPr>
            <p14:xfrm>
              <a:off x="170400" y="1564320"/>
              <a:ext cx="9529440" cy="4159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61040" y="1554960"/>
                <a:ext cx="9548160" cy="41779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9645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/>
          <p:cNvSpPr txBox="1"/>
          <p:nvPr/>
        </p:nvSpPr>
        <p:spPr>
          <a:xfrm>
            <a:off x="508000" y="883047"/>
            <a:ext cx="10972800" cy="1651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Have initial parameters                       .</a:t>
            </a:r>
          </a:p>
          <a:p>
            <a:r>
              <a:rPr lang="en-US" sz="3733" dirty="0"/>
              <a:t>Unroll to get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3733" dirty="0"/>
              <a:t> to pass to</a:t>
            </a:r>
          </a:p>
          <a:p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8000" y="3810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Learning Algorithm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969" y="1063247"/>
            <a:ext cx="2324608" cy="40792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28547" y="3225801"/>
            <a:ext cx="11663453" cy="1980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function [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jval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gradientVec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] =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thetaVec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)</a:t>
            </a:r>
          </a:p>
          <a:p>
            <a:pPr lvl="1"/>
            <a:r>
              <a:rPr lang="en-US" sz="3200" dirty="0">
                <a:latin typeface="+mj-lt"/>
                <a:cs typeface="Courier New" pitchFamily="49" charset="0"/>
                <a:sym typeface="Wingdings" pitchFamily="2" charset="2"/>
              </a:rPr>
              <a:t>From </a:t>
            </a:r>
            <a:r>
              <a:rPr lang="en-US" sz="24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thetaVec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, </a:t>
            </a:r>
            <a:r>
              <a:rPr lang="en-US" sz="3200" dirty="0">
                <a:latin typeface="+mj-lt"/>
                <a:cs typeface="Courier New" pitchFamily="49" charset="0"/>
                <a:sym typeface="Wingdings" pitchFamily="2" charset="2"/>
              </a:rPr>
              <a:t>get                            .</a:t>
            </a:r>
          </a:p>
          <a:p>
            <a:pPr lvl="1"/>
            <a:r>
              <a:rPr lang="en-US" sz="3200" dirty="0">
                <a:latin typeface="+mj-lt"/>
                <a:cs typeface="Courier New" pitchFamily="49" charset="0"/>
                <a:sym typeface="Wingdings" pitchFamily="2" charset="2"/>
              </a:rPr>
              <a:t>Use forward prop/back prop to compute                            and         .</a:t>
            </a:r>
          </a:p>
          <a:p>
            <a:pPr lvl="1"/>
            <a:r>
              <a:rPr lang="en-US" sz="3200" dirty="0">
                <a:latin typeface="+mj-lt"/>
                <a:cs typeface="Courier New" pitchFamily="49" charset="0"/>
                <a:sym typeface="Wingdings" pitchFamily="2" charset="2"/>
              </a:rPr>
              <a:t>Unroll                             to get </a:t>
            </a:r>
            <a:r>
              <a:rPr lang="en-US" sz="24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gradientVec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. </a:t>
            </a:r>
          </a:p>
        </p:txBody>
      </p:sp>
      <p:pic>
        <p:nvPicPr>
          <p:cNvPr id="33" name="Picture 3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3766570"/>
            <a:ext cx="2324608" cy="40792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401" y="4218958"/>
            <a:ext cx="2419604" cy="407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536" y="4282754"/>
            <a:ext cx="759968" cy="3743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691" y="4704182"/>
            <a:ext cx="2419604" cy="4079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/>
              <p14:cNvContentPartPr/>
              <p14:nvPr/>
            </p14:nvContentPartPr>
            <p14:xfrm>
              <a:off x="218880" y="1201440"/>
              <a:ext cx="7337280" cy="13075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09520" y="1192080"/>
                <a:ext cx="7356000" cy="13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Ink 5"/>
              <p14:cNvContentPartPr/>
              <p14:nvPr/>
            </p14:nvContentPartPr>
            <p14:xfrm>
              <a:off x="800160" y="3194880"/>
              <a:ext cx="11148480" cy="2041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790800" y="3185520"/>
                <a:ext cx="11167200" cy="2060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8411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89601" y="2413000"/>
            <a:ext cx="5775393" cy="2235200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Gradient checking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10603328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Numerical estimation of gradients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43200" y="943046"/>
            <a:ext cx="6248400" cy="2281119"/>
            <a:chOff x="1562100" y="707284"/>
            <a:chExt cx="5733288" cy="2093066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1708982" y="828836"/>
              <a:ext cx="0" cy="1971514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Arrow Connector 3"/>
            <p:cNvCxnSpPr/>
            <p:nvPr/>
          </p:nvCxnSpPr>
          <p:spPr>
            <a:xfrm>
              <a:off x="1562100" y="2647950"/>
              <a:ext cx="54483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Freeform 7"/>
            <p:cNvSpPr/>
            <p:nvPr/>
          </p:nvSpPr>
          <p:spPr>
            <a:xfrm>
              <a:off x="1981200" y="847683"/>
              <a:ext cx="4603897" cy="1495467"/>
            </a:xfrm>
            <a:custGeom>
              <a:avLst/>
              <a:gdLst>
                <a:gd name="connsiteX0" fmla="*/ 0 w 4603897"/>
                <a:gd name="connsiteY0" fmla="*/ 116958 h 1094566"/>
                <a:gd name="connsiteX1" fmla="*/ 1222744 w 4603897"/>
                <a:gd name="connsiteY1" fmla="*/ 903768 h 1094566"/>
                <a:gd name="connsiteX2" fmla="*/ 2902688 w 4603897"/>
                <a:gd name="connsiteY2" fmla="*/ 1052624 h 1094566"/>
                <a:gd name="connsiteX3" fmla="*/ 3944679 w 4603897"/>
                <a:gd name="connsiteY3" fmla="*/ 297712 h 1094566"/>
                <a:gd name="connsiteX4" fmla="*/ 4603897 w 4603897"/>
                <a:gd name="connsiteY4" fmla="*/ 0 h 109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897" h="1094566">
                  <a:moveTo>
                    <a:pt x="0" y="116958"/>
                  </a:moveTo>
                  <a:cubicBezTo>
                    <a:pt x="369481" y="432391"/>
                    <a:pt x="738963" y="747824"/>
                    <a:pt x="1222744" y="903768"/>
                  </a:cubicBezTo>
                  <a:cubicBezTo>
                    <a:pt x="1706525" y="1059712"/>
                    <a:pt x="2449032" y="1153633"/>
                    <a:pt x="2902688" y="1052624"/>
                  </a:cubicBezTo>
                  <a:cubicBezTo>
                    <a:pt x="3356344" y="951615"/>
                    <a:pt x="3661144" y="473149"/>
                    <a:pt x="3944679" y="297712"/>
                  </a:cubicBezTo>
                  <a:cubicBezTo>
                    <a:pt x="4228214" y="122275"/>
                    <a:pt x="4416055" y="61137"/>
                    <a:pt x="4603897" y="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0" name="Picture 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5412" y="707284"/>
              <a:ext cx="569976" cy="280797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0" y="5796915"/>
            <a:ext cx="12090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  <a:cs typeface="Courier New" pitchFamily="49" charset="0"/>
                <a:sym typeface="Wingdings" pitchFamily="2" charset="2"/>
              </a:rPr>
              <a:t>Implement: </a:t>
            </a:r>
            <a:r>
              <a:rPr lang="en-US" sz="24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sz="24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(J(theta + EPSILON) – J(theta – EPSILON)) 			     /(2*EPSILON)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418880" y="447840"/>
              <a:ext cx="10501440" cy="5962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09520" y="438480"/>
                <a:ext cx="10520160" cy="5980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7142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Parameter vector 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151" y="516309"/>
            <a:ext cx="199136" cy="3413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193801"/>
            <a:ext cx="1358392" cy="3591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799" y="1905003"/>
            <a:ext cx="4060952" cy="4302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68" y="2693926"/>
            <a:ext cx="9089136" cy="7005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3688673"/>
            <a:ext cx="9089136" cy="6969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8" y="5573270"/>
            <a:ext cx="9135364" cy="7005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1" y="4749801"/>
            <a:ext cx="53340" cy="4302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48000" y="1065600"/>
            <a:ext cx="8368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(E.g.      is “unrolled” version of                              )</a:t>
            </a:r>
          </a:p>
        </p:txBody>
      </p:sp>
      <p:pic>
        <p:nvPicPr>
          <p:cNvPr id="25" name="Picture 2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1193801"/>
            <a:ext cx="2324608" cy="40792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36" y="1230376"/>
            <a:ext cx="156464" cy="2682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" name="Ink 2"/>
              <p14:cNvContentPartPr/>
              <p14:nvPr/>
            </p14:nvContentPartPr>
            <p14:xfrm>
              <a:off x="570720" y="1306080"/>
              <a:ext cx="10596480" cy="51326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61360" y="1296720"/>
                <a:ext cx="10615200" cy="515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465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401384" y="1109133"/>
            <a:ext cx="5534997" cy="3185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kern="0" dirty="0">
              <a:solidFill>
                <a:srgbClr val="000000"/>
              </a:solidFill>
              <a:latin typeface="+mj-lt"/>
              <a:cs typeface="Arial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6266926" y="1109134"/>
            <a:ext cx="5534997" cy="3185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3200" kern="0" dirty="0">
              <a:solidFill>
                <a:srgbClr val="000000"/>
              </a:solidFill>
              <a:latin typeface="+mj-lt"/>
              <a:cs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8000" y="381001"/>
            <a:ext cx="853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Computer Vision: Car detection</a:t>
            </a:r>
          </a:p>
        </p:txBody>
      </p:sp>
      <p:sp>
        <p:nvSpPr>
          <p:cNvPr id="79" name="Text Box 19"/>
          <p:cNvSpPr txBox="1">
            <a:spLocks noChangeArrowheads="1"/>
          </p:cNvSpPr>
          <p:nvPr/>
        </p:nvSpPr>
        <p:spPr bwMode="auto">
          <a:xfrm>
            <a:off x="6299200" y="4546601"/>
            <a:ext cx="2524474" cy="2062103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3200" dirty="0">
                <a:latin typeface="+mj-lt"/>
              </a:rPr>
              <a:t>Testing:</a:t>
            </a:r>
          </a:p>
          <a:p>
            <a:pPr algn="l">
              <a:spcBef>
                <a:spcPct val="0"/>
              </a:spcBef>
            </a:pPr>
            <a:endParaRPr lang="en-US" sz="3200" dirty="0">
              <a:latin typeface="+mj-lt"/>
            </a:endParaRPr>
          </a:p>
          <a:p>
            <a:pPr algn="l">
              <a:spcBef>
                <a:spcPct val="0"/>
              </a:spcBef>
            </a:pPr>
            <a:endParaRPr lang="en-US" sz="3200" dirty="0">
              <a:latin typeface="+mj-lt"/>
            </a:endParaRPr>
          </a:p>
          <a:p>
            <a:pPr algn="l">
              <a:spcBef>
                <a:spcPct val="0"/>
              </a:spcBef>
            </a:pPr>
            <a:r>
              <a:rPr lang="en-US" sz="3200" dirty="0">
                <a:latin typeface="+mj-lt"/>
              </a:rPr>
              <a:t>What is this?  </a:t>
            </a:r>
          </a:p>
        </p:txBody>
      </p:sp>
      <p:sp>
        <p:nvSpPr>
          <p:cNvPr id="86" name="Text Box 20"/>
          <p:cNvSpPr txBox="1">
            <a:spLocks noChangeArrowheads="1"/>
          </p:cNvSpPr>
          <p:nvPr/>
        </p:nvSpPr>
        <p:spPr bwMode="auto">
          <a:xfrm>
            <a:off x="8189057" y="3688315"/>
            <a:ext cx="1757379" cy="50276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667" dirty="0">
                <a:latin typeface="+mj-lt"/>
              </a:rPr>
              <a:t>Not a car</a:t>
            </a:r>
          </a:p>
        </p:txBody>
      </p:sp>
      <p:sp>
        <p:nvSpPr>
          <p:cNvPr id="118" name="Text Box 20"/>
          <p:cNvSpPr txBox="1">
            <a:spLocks noChangeArrowheads="1"/>
          </p:cNvSpPr>
          <p:nvPr/>
        </p:nvSpPr>
        <p:spPr bwMode="auto">
          <a:xfrm>
            <a:off x="2307564" y="3692548"/>
            <a:ext cx="1757379" cy="50276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2667" dirty="0">
                <a:latin typeface="+mj-lt"/>
              </a:rPr>
              <a:t>Cars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1" y="2616201"/>
            <a:ext cx="1426464" cy="9549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51" y="4749800"/>
            <a:ext cx="1950767" cy="90956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336" y="2579781"/>
            <a:ext cx="1426464" cy="9508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813" y="1397001"/>
            <a:ext cx="1415987" cy="9439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5"/>
          <a:stretch/>
        </p:blipFill>
        <p:spPr>
          <a:xfrm>
            <a:off x="4161536" y="1397000"/>
            <a:ext cx="1426464" cy="9260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3" y="1397001"/>
            <a:ext cx="1426464" cy="9444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536" y="2586730"/>
            <a:ext cx="1426464" cy="9549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573" y="1428381"/>
            <a:ext cx="1423793" cy="95413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5" b="2567"/>
          <a:stretch/>
        </p:blipFill>
        <p:spPr>
          <a:xfrm>
            <a:off x="6596536" y="1409192"/>
            <a:ext cx="1423793" cy="9671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8"/>
          <a:stretch/>
        </p:blipFill>
        <p:spPr>
          <a:xfrm>
            <a:off x="10064572" y="2622296"/>
            <a:ext cx="1423793" cy="958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" r="3764"/>
          <a:stretch/>
        </p:blipFill>
        <p:spPr>
          <a:xfrm>
            <a:off x="6604001" y="2628393"/>
            <a:ext cx="1423793" cy="942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30"/>
          <a:stretch/>
        </p:blipFill>
        <p:spPr>
          <a:xfrm>
            <a:off x="8342213" y="1409240"/>
            <a:ext cx="1411387" cy="9671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979" y="2628392"/>
            <a:ext cx="1420621" cy="95099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9310447-FA79-4618-BCFD-202E6A0576EC}"/>
                  </a:ext>
                </a:extLst>
              </p14:cNvPr>
              <p14:cNvContentPartPr/>
              <p14:nvPr/>
            </p14:nvContentPartPr>
            <p14:xfrm>
              <a:off x="1371960" y="3760920"/>
              <a:ext cx="9468720" cy="1322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9310447-FA79-4618-BCFD-202E6A0576E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62600" y="3751560"/>
                <a:ext cx="9487440" cy="134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2761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0829" y="685800"/>
            <a:ext cx="11254771" cy="3375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i = 1:n,</a:t>
            </a:r>
          </a:p>
          <a:p>
            <a:pPr lvl="1"/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+ EPSILON;</a:t>
            </a:r>
          </a:p>
          <a:p>
            <a:pPr lvl="1"/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 = theta;</a:t>
            </a:r>
          </a:p>
          <a:p>
            <a:pPr lvl="1"/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– EPSILON;</a:t>
            </a:r>
          </a:p>
          <a:p>
            <a:pPr lvl="1"/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gradApprox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(i) = (J(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thetaPlus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 – J(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thetaMinus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))</a:t>
            </a:r>
          </a:p>
          <a:p>
            <a:pPr lvl="1"/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			  /(2*EPSILON);</a:t>
            </a:r>
          </a:p>
          <a:p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  <a:sym typeface="Wingdings" pitchFamily="2" charset="2"/>
              </a:rPr>
              <a:t>end;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000" y="4134247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Check that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3200" dirty="0"/>
              <a:t> ≈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endParaRPr lang="en-US" sz="2667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761280" y="477120"/>
              <a:ext cx="11225280" cy="5398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51920" y="467760"/>
                <a:ext cx="11244000" cy="5417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150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Implementation Note: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883047"/>
            <a:ext cx="1198880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Tx/>
              <a:buChar char="-"/>
            </a:pPr>
            <a:r>
              <a:rPr lang="en-US" sz="3200" dirty="0"/>
              <a:t>Implement </a:t>
            </a:r>
            <a:r>
              <a:rPr lang="en-US" sz="3200" dirty="0" err="1"/>
              <a:t>backprop</a:t>
            </a:r>
            <a:r>
              <a:rPr lang="en-US" sz="3200" dirty="0"/>
              <a:t> to compute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DVec</a:t>
            </a:r>
            <a:r>
              <a:rPr lang="en-US" sz="3200" dirty="0"/>
              <a:t> (unrolled                            ).</a:t>
            </a:r>
          </a:p>
          <a:p>
            <a:pPr marL="457189" indent="-457189">
              <a:buFontTx/>
              <a:buChar char="-"/>
            </a:pPr>
            <a:r>
              <a:rPr lang="en-US" sz="3200" dirty="0"/>
              <a:t>Implement numerical gradient check to compute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gradApprox</a:t>
            </a:r>
            <a:r>
              <a:rPr lang="en-US" sz="3200" dirty="0"/>
              <a:t>.</a:t>
            </a:r>
          </a:p>
          <a:p>
            <a:pPr marL="457189" indent="-457189">
              <a:buFontTx/>
              <a:buChar char="-"/>
            </a:pPr>
            <a:r>
              <a:rPr lang="en-US" sz="3200" dirty="0"/>
              <a:t>Make sure they give similar values.</a:t>
            </a:r>
          </a:p>
          <a:p>
            <a:pPr marL="457189" indent="-457189">
              <a:buFontTx/>
              <a:buChar char="-"/>
            </a:pPr>
            <a:r>
              <a:rPr lang="en-US" sz="3200" dirty="0"/>
              <a:t>Turn off gradient checking. Using </a:t>
            </a:r>
            <a:r>
              <a:rPr lang="en-US" sz="3200" dirty="0" err="1"/>
              <a:t>backprop</a:t>
            </a:r>
            <a:r>
              <a:rPr lang="en-US" sz="3200" dirty="0"/>
              <a:t> code for learning.</a:t>
            </a:r>
          </a:p>
          <a:p>
            <a:endParaRPr lang="en-US" sz="3200" dirty="0"/>
          </a:p>
          <a:p>
            <a:r>
              <a:rPr lang="en-US" sz="3200" b="1" dirty="0"/>
              <a:t>Important:</a:t>
            </a:r>
          </a:p>
          <a:p>
            <a:pPr marL="457189" indent="-457189">
              <a:buFontTx/>
              <a:buChar char="-"/>
            </a:pPr>
            <a:r>
              <a:rPr lang="en-US" sz="3200" dirty="0"/>
              <a:t>Be sure to disable your gradient checking code before training </a:t>
            </a:r>
            <a:br>
              <a:rPr lang="en-US" sz="3200" dirty="0"/>
            </a:br>
            <a:r>
              <a:rPr lang="en-US" sz="3200" dirty="0"/>
              <a:t>your classifier. If you run numerical gradient computation on </a:t>
            </a:r>
            <a:br>
              <a:rPr lang="en-US" sz="3200" dirty="0"/>
            </a:br>
            <a:r>
              <a:rPr lang="en-US" sz="3200" dirty="0"/>
              <a:t>every iteration of gradient descent (or in the inner loop of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(…)</a:t>
            </a:r>
            <a:r>
              <a:rPr lang="en-US" sz="3200" dirty="0"/>
              <a:t>)your code will be </a:t>
            </a:r>
            <a:r>
              <a:rPr lang="en-US" sz="3200" u="sng" dirty="0"/>
              <a:t>very</a:t>
            </a:r>
            <a:r>
              <a:rPr lang="en-US" sz="3200" dirty="0"/>
              <a:t> slow.</a:t>
            </a:r>
          </a:p>
          <a:p>
            <a:pPr marL="457189" indent="-457189">
              <a:buFontTx/>
              <a:buChar char="-"/>
            </a:pP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178" y="1010734"/>
            <a:ext cx="2419604" cy="4079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7040" y="638880"/>
              <a:ext cx="11568480" cy="3644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7680" y="629519"/>
                <a:ext cx="11587200" cy="366288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142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89601" y="2921000"/>
            <a:ext cx="5775393" cy="2235200"/>
          </a:xfrm>
        </p:spPr>
        <p:txBody>
          <a:bodyPr>
            <a:noAutofit/>
          </a:bodyPr>
          <a:lstStyle/>
          <a:p>
            <a:pPr algn="l"/>
            <a:r>
              <a:rPr lang="en-US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Random initialization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438229644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0"/>
            <a:ext cx="97536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Initial value </a:t>
            </a:r>
            <a:r>
              <a:rPr lang="en-US" sz="3733" b="1" dirty="0"/>
              <a:t>of</a:t>
            </a:r>
            <a:endParaRPr lang="en-US" sz="32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8000" y="1162367"/>
            <a:ext cx="11176001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For gradient descent and advanced optimization method, need initial value for     .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1" y="544069"/>
            <a:ext cx="316484" cy="344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834" y="1897118"/>
            <a:ext cx="316484" cy="3449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7998" y="3632201"/>
            <a:ext cx="11176001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Consider gradient descent</a:t>
            </a:r>
          </a:p>
          <a:p>
            <a:r>
              <a:rPr lang="en-US" sz="3733" dirty="0"/>
              <a:t>Set 					         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7997" y="2285920"/>
            <a:ext cx="111760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optTheta</a:t>
            </a:r>
            <a:r>
              <a:rPr lang="en-US" sz="3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3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fminunc</a:t>
            </a:r>
            <a:r>
              <a:rPr lang="en-US" sz="3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(@</a:t>
            </a:r>
            <a:r>
              <a:rPr lang="en-US" sz="3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costFunction</a:t>
            </a:r>
            <a:r>
              <a:rPr lang="en-US" sz="3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				</a:t>
            </a:r>
            <a:r>
              <a:rPr lang="en-US" sz="3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3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, options)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3633" y="4281245"/>
            <a:ext cx="7915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initialTheta</a:t>
            </a:r>
            <a:r>
              <a:rPr lang="en-US" sz="3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zeros(n,1)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581120" y="3262080"/>
              <a:ext cx="6117600" cy="1621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71760" y="3252719"/>
                <a:ext cx="6136320" cy="164064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054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Zero initialization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059053" y="1213953"/>
            <a:ext cx="4777451" cy="2019724"/>
            <a:chOff x="794290" y="910465"/>
            <a:chExt cx="2634710" cy="1087310"/>
          </a:xfrm>
        </p:grpSpPr>
        <p:sp>
          <p:nvSpPr>
            <p:cNvPr id="11" name="Oval 10"/>
            <p:cNvSpPr/>
            <p:nvPr/>
          </p:nvSpPr>
          <p:spPr>
            <a:xfrm>
              <a:off x="794290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Oval 11"/>
            <p:cNvSpPr/>
            <p:nvPr/>
          </p:nvSpPr>
          <p:spPr>
            <a:xfrm>
              <a:off x="794290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Oval 12"/>
            <p:cNvSpPr/>
            <p:nvPr/>
          </p:nvSpPr>
          <p:spPr>
            <a:xfrm>
              <a:off x="794290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Oval 13"/>
            <p:cNvSpPr/>
            <p:nvPr/>
          </p:nvSpPr>
          <p:spPr>
            <a:xfrm>
              <a:off x="1617042" y="130310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15" name="Straight Arrow Connector 14"/>
            <p:cNvCxnSpPr>
              <a:stCxn id="13" idx="6"/>
              <a:endCxn id="14" idx="2"/>
            </p:cNvCxnSpPr>
            <p:nvPr/>
          </p:nvCxnSpPr>
          <p:spPr>
            <a:xfrm>
              <a:off x="1099013" y="106148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6"/>
              <a:endCxn id="14" idx="2"/>
            </p:cNvCxnSpPr>
            <p:nvPr/>
          </p:nvCxnSpPr>
          <p:spPr>
            <a:xfrm>
              <a:off x="1099013" y="1454121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1" idx="6"/>
              <a:endCxn id="14" idx="2"/>
            </p:cNvCxnSpPr>
            <p:nvPr/>
          </p:nvCxnSpPr>
          <p:spPr>
            <a:xfrm flipV="1"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7" idx="6"/>
            </p:cNvCxnSpPr>
            <p:nvPr/>
          </p:nvCxnSpPr>
          <p:spPr>
            <a:xfrm>
              <a:off x="2714044" y="1318050"/>
              <a:ext cx="304723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1617042" y="1695744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0" name="Straight Arrow Connector 19"/>
            <p:cNvCxnSpPr>
              <a:stCxn id="13" idx="6"/>
              <a:endCxn id="19" idx="2"/>
            </p:cNvCxnSpPr>
            <p:nvPr/>
          </p:nvCxnSpPr>
          <p:spPr>
            <a:xfrm>
              <a:off x="1099013" y="1061480"/>
              <a:ext cx="518029" cy="78527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19" idx="2"/>
            </p:cNvCxnSpPr>
            <p:nvPr/>
          </p:nvCxnSpPr>
          <p:spPr>
            <a:xfrm>
              <a:off x="1099013" y="1454120"/>
              <a:ext cx="518029" cy="39264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6"/>
              <a:endCxn id="19" idx="2"/>
            </p:cNvCxnSpPr>
            <p:nvPr/>
          </p:nvCxnSpPr>
          <p:spPr>
            <a:xfrm>
              <a:off x="1099013" y="1846760"/>
              <a:ext cx="518029" cy="63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1617042" y="910465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Oval 26"/>
            <p:cNvSpPr/>
            <p:nvPr/>
          </p:nvSpPr>
          <p:spPr>
            <a:xfrm>
              <a:off x="2409321" y="1167033"/>
              <a:ext cx="304723" cy="30203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cxnSp>
          <p:nvCxnSpPr>
            <p:cNvPr id="28" name="Straight Arrow Connector 27"/>
            <p:cNvCxnSpPr>
              <a:stCxn id="26" idx="6"/>
              <a:endCxn id="27" idx="2"/>
            </p:cNvCxnSpPr>
            <p:nvPr/>
          </p:nvCxnSpPr>
          <p:spPr>
            <a:xfrm>
              <a:off x="1921764" y="1061480"/>
              <a:ext cx="487556" cy="25656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4" idx="6"/>
              <a:endCxn id="27" idx="2"/>
            </p:cNvCxnSpPr>
            <p:nvPr/>
          </p:nvCxnSpPr>
          <p:spPr>
            <a:xfrm flipV="1">
              <a:off x="1921764" y="1318049"/>
              <a:ext cx="487556" cy="13607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9" idx="6"/>
              <a:endCxn id="27" idx="2"/>
            </p:cNvCxnSpPr>
            <p:nvPr/>
          </p:nvCxnSpPr>
          <p:spPr>
            <a:xfrm flipV="1">
              <a:off x="1921764" y="1318049"/>
              <a:ext cx="487556" cy="528711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5311" y="1227440"/>
              <a:ext cx="353689" cy="145829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9" name="Picture 3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65" y="1017117"/>
              <a:ext cx="115824" cy="762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7" y="1412627"/>
              <a:ext cx="111443" cy="75248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798" y="1805660"/>
              <a:ext cx="114300" cy="75248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6421" y="1019032"/>
              <a:ext cx="129356" cy="85103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9806" y="1386014"/>
              <a:ext cx="181928" cy="16764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2175" y="1781917"/>
              <a:ext cx="181928" cy="167640"/>
            </a:xfrm>
            <a:prstGeom prst="rect">
              <a:avLst/>
            </a:prstGeom>
          </p:spPr>
        </p:pic>
      </p:grpSp>
      <p:pic>
        <p:nvPicPr>
          <p:cNvPr id="47" name="Picture 4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0" y="1161872"/>
            <a:ext cx="3681800" cy="61311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09600" y="5257801"/>
            <a:ext cx="10769603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/>
              <a:t>After each update, parameters corresponding to inputs going into each of two hidden units are identical.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" name="Ink 2"/>
              <p14:cNvContentPartPr/>
              <p14:nvPr/>
            </p14:nvContentPartPr>
            <p14:xfrm>
              <a:off x="370560" y="1392480"/>
              <a:ext cx="9787200" cy="5379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1200" y="1383120"/>
                <a:ext cx="9805920" cy="539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9979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810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Random initialization: Symmetry breaking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8000" y="1162367"/>
            <a:ext cx="1117600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Initialize each            to a random value in </a:t>
            </a:r>
          </a:p>
          <a:p>
            <a:r>
              <a:rPr lang="en-US" sz="3200" dirty="0"/>
              <a:t>(i.e.                            )</a:t>
            </a:r>
          </a:p>
          <a:p>
            <a:endParaRPr lang="en-US" sz="3200" dirty="0"/>
          </a:p>
          <a:p>
            <a:r>
              <a:rPr lang="en-US" sz="3200" dirty="0"/>
              <a:t>E.g.</a:t>
            </a:r>
          </a:p>
        </p:txBody>
      </p:sp>
      <p:pic>
        <p:nvPicPr>
          <p:cNvPr id="15" name="Pictur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733" y="1143000"/>
            <a:ext cx="618744" cy="6004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29733" y="3430137"/>
            <a:ext cx="111760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Theta1 = 	rand(10,11)*(2*INIT_EPSILON) </a:t>
            </a:r>
          </a:p>
          <a:p>
            <a:r>
              <a:rPr lang="en-US" sz="3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		- INIT_EPSILON;</a:t>
            </a:r>
          </a:p>
          <a:p>
            <a:endParaRPr lang="en-US" sz="3200" b="1" dirty="0">
              <a:solidFill>
                <a:srgbClr val="002060"/>
              </a:solidFill>
              <a:latin typeface="Courier New" pitchFamily="49" charset="0"/>
              <a:cs typeface="Courier New" pitchFamily="49" charset="0"/>
            </a:endParaRPr>
          </a:p>
          <a:p>
            <a:r>
              <a:rPr lang="en-US" sz="3200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Theta2 = 	rand(1,11)*(2*INIT_EPSILON) 			- INIT_EPSILON;</a:t>
            </a:r>
          </a:p>
        </p:txBody>
      </p:sp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1266096"/>
            <a:ext cx="957072" cy="40843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01" y="1655045"/>
            <a:ext cx="2371344" cy="6004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89600" y="934560"/>
              <a:ext cx="11292480" cy="4579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80240" y="925200"/>
                <a:ext cx="11311200" cy="459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128957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89601" y="3124200"/>
            <a:ext cx="5673793" cy="2235200"/>
          </a:xfrm>
        </p:spPr>
        <p:txBody>
          <a:bodyPr>
            <a:noAutofit/>
          </a:bodyPr>
          <a:lstStyle/>
          <a:p>
            <a:pPr algn="l"/>
            <a:r>
              <a:rPr lang="en-US" sz="8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Putting it together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8953779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00" y="381000"/>
            <a:ext cx="97536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prstClr val="black"/>
                </a:solidFill>
                <a:latin typeface="Calibri"/>
              </a:rPr>
              <a:t>Training a neural network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400" y="883047"/>
            <a:ext cx="1144450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Pick a network architecture (connectivity pattern between neurons)</a:t>
            </a:r>
          </a:p>
        </p:txBody>
      </p:sp>
      <p:grpSp>
        <p:nvGrpSpPr>
          <p:cNvPr id="329" name="Group 328"/>
          <p:cNvGrpSpPr/>
          <p:nvPr/>
        </p:nvGrpSpPr>
        <p:grpSpPr>
          <a:xfrm>
            <a:off x="738177" y="1420430"/>
            <a:ext cx="1970387" cy="1391084"/>
            <a:chOff x="530062" y="1212293"/>
            <a:chExt cx="1790346" cy="1263977"/>
          </a:xfrm>
        </p:grpSpPr>
        <p:sp>
          <p:nvSpPr>
            <p:cNvPr id="17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" name="Straight Arrow Connector 21"/>
            <p:cNvCxnSpPr>
              <a:stCxn id="19" idx="6"/>
              <a:endCxn id="20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8" idx="6"/>
              <a:endCxn id="20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7" idx="6"/>
              <a:endCxn id="20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Straight Arrow Connector 25"/>
            <p:cNvCxnSpPr>
              <a:stCxn id="19" idx="6"/>
              <a:endCxn id="25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8" idx="6"/>
              <a:endCxn id="25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25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Arrow Connector 29"/>
            <p:cNvCxnSpPr>
              <a:stCxn id="19" idx="6"/>
              <a:endCxn id="29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18" idx="6"/>
              <a:endCxn id="29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17" idx="6"/>
              <a:endCxn id="29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" name="Straight Arrow Connector 36"/>
            <p:cNvCxnSpPr>
              <a:stCxn id="19" idx="6"/>
              <a:endCxn id="36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8" idx="6"/>
              <a:endCxn id="36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7" idx="6"/>
              <a:endCxn id="36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7" name="Straight Arrow Connector 46"/>
            <p:cNvCxnSpPr>
              <a:stCxn id="20" idx="6"/>
              <a:endCxn id="46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25" idx="6"/>
              <a:endCxn id="46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29" idx="6"/>
              <a:endCxn id="46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36" idx="6"/>
              <a:endCxn id="46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3" name="Straight Arrow Connector 52"/>
            <p:cNvCxnSpPr>
              <a:endCxn id="52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9" idx="6"/>
              <a:endCxn id="52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>
              <a:endCxn id="52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>
              <a:stCxn id="20" idx="6"/>
              <a:endCxn id="52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endCxn id="58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>
              <a:stCxn id="25" idx="6"/>
              <a:endCxn id="58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20" idx="6"/>
              <a:endCxn id="58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5" name="Straight Arrow Connector 64"/>
            <p:cNvCxnSpPr>
              <a:stCxn id="36" idx="6"/>
              <a:endCxn id="64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9" idx="6"/>
              <a:endCxn id="64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25" idx="6"/>
              <a:endCxn id="64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20" idx="6"/>
              <a:endCxn id="64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0" name="Straight Arrow Connector 99"/>
            <p:cNvCxnSpPr>
              <a:stCxn id="19" idx="6"/>
              <a:endCxn id="99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>
              <a:stCxn id="18" idx="6"/>
              <a:endCxn id="99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>
              <a:stCxn id="17" idx="6"/>
              <a:endCxn id="99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>
              <a:stCxn id="99" idx="6"/>
              <a:endCxn id="46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99" idx="6"/>
              <a:endCxn id="52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99" idx="6"/>
              <a:endCxn id="58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99" idx="6"/>
              <a:endCxn id="64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>
            <a:off x="4062596" y="1397000"/>
            <a:ext cx="2846629" cy="1424984"/>
            <a:chOff x="1905000" y="2190750"/>
            <a:chExt cx="3483917" cy="1744001"/>
          </a:xfrm>
        </p:grpSpPr>
        <p:sp>
          <p:nvSpPr>
            <p:cNvPr id="169" name="Oval 168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4" name="Straight Arrow Connector 173"/>
            <p:cNvCxnSpPr>
              <a:stCxn id="171" idx="6"/>
              <a:endCxn id="172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70" idx="6"/>
              <a:endCxn id="172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69" idx="6"/>
              <a:endCxn id="172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8" name="Straight Arrow Connector 177"/>
            <p:cNvCxnSpPr>
              <a:stCxn id="171" idx="6"/>
              <a:endCxn id="177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70" idx="6"/>
              <a:endCxn id="177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69" idx="6"/>
              <a:endCxn id="177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Oval 180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2" name="Straight Arrow Connector 181"/>
            <p:cNvCxnSpPr>
              <a:stCxn id="171" idx="6"/>
              <a:endCxn id="181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Arrow Connector 182"/>
            <p:cNvCxnSpPr>
              <a:stCxn id="170" idx="6"/>
              <a:endCxn id="181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183"/>
            <p:cNvCxnSpPr>
              <a:stCxn id="169" idx="6"/>
              <a:endCxn id="181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6" name="Straight Arrow Connector 185"/>
            <p:cNvCxnSpPr>
              <a:stCxn id="171" idx="6"/>
              <a:endCxn id="18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/>
            <p:cNvCxnSpPr>
              <a:stCxn id="170" idx="6"/>
              <a:endCxn id="18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/>
            <p:cNvCxnSpPr>
              <a:stCxn id="169" idx="6"/>
              <a:endCxn id="18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0" name="Straight Arrow Connector 189"/>
            <p:cNvCxnSpPr>
              <a:stCxn id="171" idx="6"/>
              <a:endCxn id="18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70" idx="6"/>
              <a:endCxn id="18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69" idx="6"/>
              <a:endCxn id="18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4" name="Straight Arrow Connector 193"/>
            <p:cNvCxnSpPr>
              <a:stCxn id="172" idx="6"/>
              <a:endCxn id="19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77" idx="6"/>
              <a:endCxn id="19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1" idx="6"/>
              <a:endCxn id="19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5" idx="6"/>
              <a:endCxn id="19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89" idx="6"/>
              <a:endCxn id="19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Oval 19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0" name="Straight Arrow Connector 199"/>
            <p:cNvCxnSpPr>
              <a:endCxn id="19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>
              <a:stCxn id="181" idx="6"/>
              <a:endCxn id="19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endCxn id="19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endCxn id="19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72" idx="6"/>
              <a:endCxn id="19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6" name="Straight Arrow Connector 205"/>
            <p:cNvCxnSpPr>
              <a:endCxn id="20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endCxn id="20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endCxn id="20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77" idx="6"/>
              <a:endCxn id="20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>
              <a:stCxn id="172" idx="6"/>
              <a:endCxn id="20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Oval 21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2" name="Straight Arrow Connector 211"/>
            <p:cNvCxnSpPr>
              <a:stCxn id="185" idx="6"/>
              <a:endCxn id="21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/>
            <p:cNvCxnSpPr>
              <a:endCxn id="21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81" idx="6"/>
              <a:endCxn id="21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77" idx="6"/>
              <a:endCxn id="21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72" idx="6"/>
              <a:endCxn id="21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8" name="Straight Arrow Connector 217"/>
            <p:cNvCxnSpPr>
              <a:endCxn id="21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185" idx="6"/>
              <a:endCxn id="21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81" idx="6"/>
              <a:endCxn id="21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177" idx="6"/>
              <a:endCxn id="21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/>
            <p:cNvCxnSpPr>
              <a:stCxn id="172" idx="6"/>
              <a:endCxn id="21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3" idx="6"/>
              <a:endCxn id="173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/>
            <p:cNvCxnSpPr>
              <a:stCxn id="199" idx="6"/>
              <a:endCxn id="173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/>
            <p:cNvCxnSpPr>
              <a:stCxn id="205" idx="6"/>
              <a:endCxn id="173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211" idx="6"/>
              <a:endCxn id="173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7" idx="6"/>
              <a:endCxn id="173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Oval 22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9" name="Straight Arrow Connector 228"/>
            <p:cNvCxnSpPr>
              <a:endCxn id="22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endCxn id="22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endCxn id="22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endCxn id="22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193" idx="6"/>
              <a:endCxn id="22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Oval 233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35" name="Straight Arrow Connector 234"/>
            <p:cNvCxnSpPr>
              <a:endCxn id="234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/>
            <p:cNvCxnSpPr>
              <a:endCxn id="234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/>
            <p:cNvCxnSpPr>
              <a:endCxn id="234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99" idx="6"/>
              <a:endCxn id="234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93" idx="6"/>
              <a:endCxn id="234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Oval 23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1" name="Straight Arrow Connector 240"/>
            <p:cNvCxnSpPr>
              <a:endCxn id="240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endCxn id="240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05" idx="6"/>
              <a:endCxn id="240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199" idx="6"/>
              <a:endCxn id="240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193" idx="6"/>
              <a:endCxn id="240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8" name="Group 437"/>
          <p:cNvGrpSpPr/>
          <p:nvPr/>
        </p:nvGrpSpPr>
        <p:grpSpPr>
          <a:xfrm>
            <a:off x="7993714" y="1404237"/>
            <a:ext cx="3179095" cy="1424984"/>
            <a:chOff x="5779980" y="1200150"/>
            <a:chExt cx="2888610" cy="1294778"/>
          </a:xfrm>
        </p:grpSpPr>
        <p:sp>
          <p:nvSpPr>
            <p:cNvPr id="252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57" name="Straight Arrow Connector 256"/>
            <p:cNvCxnSpPr>
              <a:stCxn id="254" idx="6"/>
              <a:endCxn id="255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Arrow Connector 257"/>
            <p:cNvCxnSpPr>
              <a:stCxn id="253" idx="6"/>
              <a:endCxn id="255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/>
            <p:cNvCxnSpPr>
              <a:stCxn id="252" idx="6"/>
              <a:endCxn id="255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1" name="Straight Arrow Connector 260"/>
            <p:cNvCxnSpPr>
              <a:stCxn id="254" idx="6"/>
              <a:endCxn id="260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253" idx="6"/>
              <a:endCxn id="260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252" idx="6"/>
              <a:endCxn id="260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5" name="Straight Arrow Connector 264"/>
            <p:cNvCxnSpPr>
              <a:stCxn id="254" idx="6"/>
              <a:endCxn id="264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53" idx="6"/>
              <a:endCxn id="264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52" idx="6"/>
              <a:endCxn id="264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8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9" name="Straight Arrow Connector 268"/>
            <p:cNvCxnSpPr>
              <a:stCxn id="254" idx="6"/>
              <a:endCxn id="268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253" idx="6"/>
              <a:endCxn id="268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252" idx="6"/>
              <a:endCxn id="268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3" name="Straight Arrow Connector 272"/>
            <p:cNvCxnSpPr>
              <a:stCxn id="254" idx="6"/>
              <a:endCxn id="272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>
              <a:stCxn id="253" idx="6"/>
              <a:endCxn id="272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52" idx="6"/>
              <a:endCxn id="272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77" name="Straight Arrow Connector 276"/>
            <p:cNvCxnSpPr>
              <a:stCxn id="255" idx="6"/>
              <a:endCxn id="276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60" idx="6"/>
              <a:endCxn id="276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264" idx="6"/>
              <a:endCxn id="276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stCxn id="268" idx="6"/>
              <a:endCxn id="276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272" idx="6"/>
              <a:endCxn id="276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3" name="Straight Arrow Connector 282"/>
            <p:cNvCxnSpPr>
              <a:stCxn id="260" idx="6"/>
              <a:endCxn id="282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64" idx="6"/>
              <a:endCxn id="282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Arrow Connector 284"/>
            <p:cNvCxnSpPr>
              <a:stCxn id="268" idx="6"/>
              <a:endCxn id="282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Arrow Connector 286"/>
            <p:cNvCxnSpPr>
              <a:stCxn id="255" idx="6"/>
              <a:endCxn id="282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8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89" name="Straight Arrow Connector 288"/>
            <p:cNvCxnSpPr>
              <a:stCxn id="264" idx="6"/>
              <a:endCxn id="288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/>
            <p:cNvCxnSpPr>
              <a:stCxn id="268" idx="6"/>
              <a:endCxn id="288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/>
            <p:cNvCxnSpPr>
              <a:stCxn id="272" idx="6"/>
              <a:endCxn id="288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Arrow Connector 291"/>
            <p:cNvCxnSpPr>
              <a:stCxn id="260" idx="6"/>
              <a:endCxn id="288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2"/>
            <p:cNvCxnSpPr>
              <a:stCxn id="255" idx="6"/>
              <a:endCxn id="288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4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95" name="Straight Arrow Connector 294"/>
            <p:cNvCxnSpPr>
              <a:stCxn id="268" idx="6"/>
              <a:endCxn id="294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Arrow Connector 295"/>
            <p:cNvCxnSpPr>
              <a:stCxn id="272" idx="6"/>
              <a:endCxn id="294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296"/>
            <p:cNvCxnSpPr>
              <a:stCxn id="264" idx="6"/>
              <a:endCxn id="294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297"/>
            <p:cNvCxnSpPr>
              <a:stCxn id="260" idx="6"/>
              <a:endCxn id="294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298"/>
            <p:cNvCxnSpPr>
              <a:stCxn id="255" idx="6"/>
              <a:endCxn id="294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0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1" name="Straight Arrow Connector 300"/>
            <p:cNvCxnSpPr>
              <a:stCxn id="272" idx="6"/>
              <a:endCxn id="300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/>
            <p:cNvCxnSpPr>
              <a:stCxn id="268" idx="6"/>
              <a:endCxn id="300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02"/>
            <p:cNvCxnSpPr>
              <a:stCxn id="264" idx="6"/>
              <a:endCxn id="300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/>
            <p:cNvCxnSpPr>
              <a:stCxn id="260" idx="6"/>
              <a:endCxn id="300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04"/>
            <p:cNvCxnSpPr>
              <a:stCxn id="255" idx="6"/>
              <a:endCxn id="300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0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1" name="Straight Arrow Connector 330"/>
            <p:cNvCxnSpPr>
              <a:endCxn id="330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Arrow Connector 331"/>
            <p:cNvCxnSpPr>
              <a:endCxn id="330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Arrow Connector 332"/>
            <p:cNvCxnSpPr>
              <a:endCxn id="330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Arrow Connector 333"/>
            <p:cNvCxnSpPr>
              <a:endCxn id="330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Arrow Connector 334"/>
            <p:cNvCxnSpPr>
              <a:endCxn id="330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37" name="Straight Arrow Connector 336"/>
            <p:cNvCxnSpPr>
              <a:endCxn id="336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Arrow Connector 337"/>
            <p:cNvCxnSpPr>
              <a:endCxn id="336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Arrow Connector 338"/>
            <p:cNvCxnSpPr>
              <a:endCxn id="336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Arrow Connector 339"/>
            <p:cNvCxnSpPr>
              <a:endCxn id="336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Arrow Connector 340"/>
            <p:cNvCxnSpPr>
              <a:endCxn id="336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3" name="Straight Arrow Connector 342"/>
            <p:cNvCxnSpPr>
              <a:endCxn id="342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Arrow Connector 343"/>
            <p:cNvCxnSpPr>
              <a:endCxn id="342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Arrow Connector 344"/>
            <p:cNvCxnSpPr>
              <a:endCxn id="342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/>
            <p:cNvCxnSpPr>
              <a:endCxn id="342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Arrow Connector 346"/>
            <p:cNvCxnSpPr>
              <a:endCxn id="342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9" name="Straight Arrow Connector 348"/>
            <p:cNvCxnSpPr>
              <a:endCxn id="348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Arrow Connector 349"/>
            <p:cNvCxnSpPr>
              <a:endCxn id="348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Arrow Connector 350"/>
            <p:cNvCxnSpPr>
              <a:endCxn id="348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Arrow Connector 351"/>
            <p:cNvCxnSpPr>
              <a:endCxn id="348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Arrow Connector 352"/>
            <p:cNvCxnSpPr>
              <a:endCxn id="348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0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1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2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3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4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5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06" name="Straight Arrow Connector 405"/>
            <p:cNvCxnSpPr>
              <a:stCxn id="400" idx="6"/>
              <a:endCxn id="405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Arrow Connector 406"/>
            <p:cNvCxnSpPr>
              <a:stCxn id="401" idx="6"/>
              <a:endCxn id="405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Arrow Connector 407"/>
            <p:cNvCxnSpPr>
              <a:stCxn id="402" idx="6"/>
              <a:endCxn id="405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/>
            <p:cNvCxnSpPr>
              <a:stCxn id="403" idx="6"/>
              <a:endCxn id="405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Arrow Connector 409"/>
            <p:cNvCxnSpPr>
              <a:stCxn id="404" idx="6"/>
              <a:endCxn id="405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2" name="Straight Arrow Connector 411"/>
            <p:cNvCxnSpPr>
              <a:stCxn id="401" idx="6"/>
              <a:endCxn id="411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Arrow Connector 412"/>
            <p:cNvCxnSpPr>
              <a:stCxn id="402" idx="6"/>
              <a:endCxn id="411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Arrow Connector 413"/>
            <p:cNvCxnSpPr>
              <a:stCxn id="403" idx="6"/>
              <a:endCxn id="411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Arrow Connector 414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Arrow Connector 415"/>
            <p:cNvCxnSpPr>
              <a:stCxn id="400" idx="6"/>
              <a:endCxn id="411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18" name="Straight Arrow Connector 417"/>
            <p:cNvCxnSpPr>
              <a:stCxn id="402" idx="6"/>
              <a:endCxn id="417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Arrow Connector 418"/>
            <p:cNvCxnSpPr>
              <a:stCxn id="403" idx="6"/>
              <a:endCxn id="417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Arrow Connector 419"/>
            <p:cNvCxnSpPr>
              <a:stCxn id="404" idx="6"/>
              <a:endCxn id="417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Arrow Connector 420"/>
            <p:cNvCxnSpPr>
              <a:stCxn id="401" idx="6"/>
              <a:endCxn id="417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Arrow Connector 421"/>
            <p:cNvCxnSpPr>
              <a:stCxn id="400" idx="6"/>
              <a:endCxn id="417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3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24" name="Straight Arrow Connector 423"/>
            <p:cNvCxnSpPr>
              <a:stCxn id="403" idx="6"/>
              <a:endCxn id="423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/>
            <p:cNvCxnSpPr>
              <a:stCxn id="404" idx="6"/>
              <a:endCxn id="423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Arrow Connector 425"/>
            <p:cNvCxnSpPr>
              <a:stCxn id="402" idx="6"/>
              <a:endCxn id="423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/>
            <p:cNvCxnSpPr>
              <a:stCxn id="401" idx="6"/>
              <a:endCxn id="423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Arrow Connector 427"/>
            <p:cNvCxnSpPr>
              <a:stCxn id="400" idx="6"/>
              <a:endCxn id="423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9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30" name="Straight Arrow Connector 429"/>
            <p:cNvCxnSpPr>
              <a:stCxn id="404" idx="6"/>
              <a:endCxn id="429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Arrow Connector 430"/>
            <p:cNvCxnSpPr>
              <a:stCxn id="403" idx="6"/>
              <a:endCxn id="429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Arrow Connector 431"/>
            <p:cNvCxnSpPr>
              <a:stCxn id="402" idx="6"/>
              <a:endCxn id="429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/>
            <p:cNvCxnSpPr>
              <a:stCxn id="401" idx="6"/>
              <a:endCxn id="429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Arrow Connector 433"/>
            <p:cNvCxnSpPr>
              <a:stCxn id="400" idx="6"/>
              <a:endCxn id="429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6" name="TextBox 435"/>
          <p:cNvSpPr txBox="1"/>
          <p:nvPr/>
        </p:nvSpPr>
        <p:spPr>
          <a:xfrm>
            <a:off x="406400" y="3086815"/>
            <a:ext cx="11444504" cy="1734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No. of input units: Dimension of features</a:t>
            </a:r>
          </a:p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No. output units: Number of classes</a:t>
            </a:r>
          </a:p>
          <a:p>
            <a:r>
              <a:rPr lang="en-US" sz="2667" dirty="0">
                <a:solidFill>
                  <a:prstClr val="black"/>
                </a:solidFill>
                <a:latin typeface="Calibri"/>
              </a:rPr>
              <a:t>Reasonable default: 1 hidden layer, or if &gt;1 hidden layer, have same no. of hidden units in every layer (usually the more the better)</a:t>
            </a:r>
          </a:p>
        </p:txBody>
      </p:sp>
      <p:pic>
        <p:nvPicPr>
          <p:cNvPr id="437" name="Picture 43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3157029"/>
            <a:ext cx="467360" cy="3073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3E9AF2-D18D-4CE0-BA24-E4802BDCDACE}"/>
                  </a:ext>
                </a:extLst>
              </p14:cNvPr>
              <p14:cNvContentPartPr/>
              <p14:nvPr/>
            </p14:nvContentPartPr>
            <p14:xfrm>
              <a:off x="435600" y="2868120"/>
              <a:ext cx="10590480" cy="2028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3E9AF2-D18D-4CE0-BA24-E4802BDCDA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6240" y="2858760"/>
                <a:ext cx="10609200" cy="204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273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00" y="3810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/>
              </a:rPr>
              <a:t>Training a neural network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400" y="883047"/>
            <a:ext cx="11444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FontTx/>
              <a:buAutoNum type="arabicPeriod"/>
            </a:pPr>
            <a:r>
              <a:rPr lang="en-US" sz="3200">
                <a:solidFill>
                  <a:prstClr val="black"/>
                </a:solidFill>
                <a:latin typeface="Calibri"/>
              </a:rPr>
              <a:t>Randomly initialize weights</a:t>
            </a:r>
            <a:endParaRPr lang="en-US" sz="3200" dirty="0">
              <a:solidFill>
                <a:prstClr val="black"/>
              </a:solidFill>
              <a:latin typeface="Calibri"/>
            </a:endParaRPr>
          </a:p>
          <a:p>
            <a:pPr marL="609585" indent="-609585">
              <a:buFontTx/>
              <a:buAutoNum type="arabicPeriod"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Implement forward propagation to get               for any  </a:t>
            </a:r>
          </a:p>
          <a:p>
            <a:pPr marL="609585" indent="-609585">
              <a:buFontTx/>
              <a:buAutoNum type="arabicPeriod"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Implement code to compute cost function</a:t>
            </a:r>
          </a:p>
          <a:p>
            <a:pPr marL="609585" indent="-609585">
              <a:buFontTx/>
              <a:buAutoNum type="arabicPeriod"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Implement </a:t>
            </a:r>
            <a:r>
              <a:rPr lang="en-US" sz="3200" dirty="0" err="1">
                <a:solidFill>
                  <a:prstClr val="black"/>
                </a:solidFill>
                <a:latin typeface="Calibri"/>
              </a:rPr>
              <a:t>backprop</a:t>
            </a:r>
            <a:r>
              <a:rPr lang="en-US" sz="3200" dirty="0">
                <a:solidFill>
                  <a:prstClr val="black"/>
                </a:solidFill>
                <a:latin typeface="Calibri"/>
              </a:rPr>
              <a:t> to compute partial derivatives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73" y="1502661"/>
            <a:ext cx="467360" cy="3073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516381"/>
            <a:ext cx="1148080" cy="3886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480" y="2029033"/>
            <a:ext cx="690880" cy="340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34" y="2369393"/>
            <a:ext cx="1399540" cy="604520"/>
          </a:xfrm>
          <a:prstGeom prst="rect">
            <a:avLst/>
          </a:prstGeom>
        </p:spPr>
      </p:pic>
      <p:sp>
        <p:nvSpPr>
          <p:cNvPr id="306" name="TextBox 305"/>
          <p:cNvSpPr txBox="1"/>
          <p:nvPr/>
        </p:nvSpPr>
        <p:spPr>
          <a:xfrm>
            <a:off x="528547" y="3022600"/>
            <a:ext cx="11663453" cy="1487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for </a:t>
            </a:r>
            <a:r>
              <a:rPr lang="en-US" sz="2667" b="1" dirty="0" err="1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2667" b="1" dirty="0">
                <a:solidFill>
                  <a:srgbClr val="002060"/>
                </a:solidFill>
                <a:latin typeface="Courier New" pitchFamily="49" charset="0"/>
                <a:cs typeface="Courier New" pitchFamily="49" charset="0"/>
              </a:rPr>
              <a:t> = 1:m</a:t>
            </a:r>
          </a:p>
          <a:p>
            <a:pPr lvl="1"/>
            <a:r>
              <a:rPr lang="en-US" sz="3200" dirty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Perform forward propagation and backpropagation using example</a:t>
            </a:r>
          </a:p>
          <a:p>
            <a:pPr lvl="1"/>
            <a:r>
              <a:rPr lang="en-US" sz="3200" dirty="0">
                <a:solidFill>
                  <a:prstClr val="black"/>
                </a:solidFill>
                <a:latin typeface="Calibri"/>
                <a:cs typeface="Courier New" pitchFamily="49" charset="0"/>
                <a:sym typeface="Wingdings" pitchFamily="2" charset="2"/>
              </a:rPr>
              <a:t>(Get activations        and delta terms       for	           ).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520" y="4552113"/>
            <a:ext cx="436880" cy="307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4536279"/>
            <a:ext cx="421640" cy="307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520" y="4595726"/>
            <a:ext cx="1681480" cy="302260"/>
          </a:xfrm>
          <a:prstGeom prst="rect">
            <a:avLst/>
          </a:prstGeom>
        </p:spPr>
      </p:pic>
      <p:grpSp>
        <p:nvGrpSpPr>
          <p:cNvPr id="308" name="Group 307"/>
          <p:cNvGrpSpPr/>
          <p:nvPr/>
        </p:nvGrpSpPr>
        <p:grpSpPr>
          <a:xfrm>
            <a:off x="7265729" y="5126286"/>
            <a:ext cx="2654235" cy="1338837"/>
            <a:chOff x="1905000" y="2190750"/>
            <a:chExt cx="3483917" cy="1744001"/>
          </a:xfrm>
        </p:grpSpPr>
        <p:sp>
          <p:nvSpPr>
            <p:cNvPr id="313" name="Oval 312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18" name="Straight Arrow Connector 317"/>
            <p:cNvCxnSpPr>
              <a:stCxn id="315" idx="6"/>
              <a:endCxn id="31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/>
            <p:cNvCxnSpPr>
              <a:stCxn id="314" idx="6"/>
              <a:endCxn id="31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Arrow Connector 319"/>
            <p:cNvCxnSpPr>
              <a:stCxn id="313" idx="6"/>
              <a:endCxn id="31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1" name="Oval 320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2" name="Straight Arrow Connector 321"/>
            <p:cNvCxnSpPr>
              <a:stCxn id="315" idx="6"/>
              <a:endCxn id="32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Arrow Connector 322"/>
            <p:cNvCxnSpPr>
              <a:stCxn id="314" idx="6"/>
              <a:endCxn id="32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Arrow Connector 323"/>
            <p:cNvCxnSpPr>
              <a:stCxn id="313" idx="6"/>
              <a:endCxn id="32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5" name="Oval 324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26" name="Straight Arrow Connector 325"/>
            <p:cNvCxnSpPr>
              <a:stCxn id="315" idx="6"/>
              <a:endCxn id="32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/>
            <p:cNvCxnSpPr>
              <a:stCxn id="314" idx="6"/>
              <a:endCxn id="32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Arrow Connector 327"/>
            <p:cNvCxnSpPr>
              <a:stCxn id="313" idx="6"/>
              <a:endCxn id="32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5" name="Oval 35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56" name="Straight Arrow Connector 355"/>
            <p:cNvCxnSpPr>
              <a:stCxn id="315" idx="6"/>
              <a:endCxn id="355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Arrow Connector 356"/>
            <p:cNvCxnSpPr>
              <a:stCxn id="314" idx="6"/>
              <a:endCxn id="355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Arrow Connector 357"/>
            <p:cNvCxnSpPr>
              <a:stCxn id="313" idx="6"/>
              <a:endCxn id="355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9" name="Oval 35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0" name="Straight Arrow Connector 359"/>
            <p:cNvCxnSpPr>
              <a:stCxn id="315" idx="6"/>
              <a:endCxn id="359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Arrow Connector 360"/>
            <p:cNvCxnSpPr>
              <a:stCxn id="314" idx="6"/>
              <a:endCxn id="359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Arrow Connector 361"/>
            <p:cNvCxnSpPr>
              <a:stCxn id="313" idx="6"/>
              <a:endCxn id="359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3" name="Oval 36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64" name="Straight Arrow Connector 363"/>
            <p:cNvCxnSpPr>
              <a:stCxn id="316" idx="6"/>
              <a:endCxn id="363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Arrow Connector 364"/>
            <p:cNvCxnSpPr>
              <a:stCxn id="321" idx="6"/>
              <a:endCxn id="363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Arrow Connector 365"/>
            <p:cNvCxnSpPr>
              <a:stCxn id="325" idx="6"/>
              <a:endCxn id="363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Arrow Connector 366"/>
            <p:cNvCxnSpPr>
              <a:stCxn id="355" idx="6"/>
              <a:endCxn id="363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Arrow Connector 367"/>
            <p:cNvCxnSpPr>
              <a:stCxn id="359" idx="6"/>
              <a:endCxn id="363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9" name="Oval 36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0" name="Straight Arrow Connector 369"/>
            <p:cNvCxnSpPr>
              <a:endCxn id="369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Arrow Connector 370"/>
            <p:cNvCxnSpPr>
              <a:stCxn id="325" idx="6"/>
              <a:endCxn id="369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/>
            <p:cNvCxnSpPr>
              <a:endCxn id="369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/>
            <p:cNvCxnSpPr>
              <a:endCxn id="369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Arrow Connector 373"/>
            <p:cNvCxnSpPr>
              <a:stCxn id="316" idx="6"/>
              <a:endCxn id="369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5" name="Oval 37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76" name="Straight Arrow Connector 375"/>
            <p:cNvCxnSpPr>
              <a:endCxn id="375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Arrow Connector 376"/>
            <p:cNvCxnSpPr>
              <a:endCxn id="375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Arrow Connector 377"/>
            <p:cNvCxnSpPr>
              <a:endCxn id="375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/>
            <p:cNvCxnSpPr>
              <a:stCxn id="321" idx="6"/>
              <a:endCxn id="375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Arrow Connector 379"/>
            <p:cNvCxnSpPr>
              <a:stCxn id="316" idx="6"/>
              <a:endCxn id="375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1" name="Oval 38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2" name="Straight Arrow Connector 381"/>
            <p:cNvCxnSpPr>
              <a:stCxn id="355" idx="6"/>
              <a:endCxn id="381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Arrow Connector 382"/>
            <p:cNvCxnSpPr>
              <a:endCxn id="381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Arrow Connector 383"/>
            <p:cNvCxnSpPr>
              <a:stCxn id="325" idx="6"/>
              <a:endCxn id="381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Arrow Connector 384"/>
            <p:cNvCxnSpPr>
              <a:stCxn id="321" idx="6"/>
              <a:endCxn id="381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Arrow Connector 385"/>
            <p:cNvCxnSpPr>
              <a:stCxn id="316" idx="6"/>
              <a:endCxn id="381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7" name="Oval 38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88" name="Straight Arrow Connector 387"/>
            <p:cNvCxnSpPr>
              <a:endCxn id="387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Arrow Connector 388"/>
            <p:cNvCxnSpPr>
              <a:stCxn id="355" idx="6"/>
              <a:endCxn id="387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/>
            <p:cNvCxnSpPr>
              <a:stCxn id="325" idx="6"/>
              <a:endCxn id="387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Arrow Connector 390"/>
            <p:cNvCxnSpPr>
              <a:stCxn id="321" idx="6"/>
              <a:endCxn id="387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Arrow Connector 391"/>
            <p:cNvCxnSpPr>
              <a:stCxn id="316" idx="6"/>
              <a:endCxn id="387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Arrow Connector 392"/>
            <p:cNvCxnSpPr>
              <a:stCxn id="363" idx="6"/>
              <a:endCxn id="317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/>
            <p:cNvCxnSpPr>
              <a:stCxn id="369" idx="6"/>
              <a:endCxn id="317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/>
            <p:cNvCxnSpPr>
              <a:stCxn id="375" idx="6"/>
              <a:endCxn id="317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/>
            <p:cNvCxnSpPr>
              <a:stCxn id="381" idx="6"/>
              <a:endCxn id="317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Arrow Connector 396"/>
            <p:cNvCxnSpPr>
              <a:stCxn id="387" idx="6"/>
              <a:endCxn id="317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8" name="Oval 39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9" name="Straight Arrow Connector 398"/>
            <p:cNvCxnSpPr>
              <a:endCxn id="398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Arrow Connector 438"/>
            <p:cNvCxnSpPr>
              <a:endCxn id="398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Arrow Connector 439"/>
            <p:cNvCxnSpPr>
              <a:endCxn id="398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Arrow Connector 440"/>
            <p:cNvCxnSpPr>
              <a:endCxn id="398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Arrow Connector 441"/>
            <p:cNvCxnSpPr>
              <a:stCxn id="363" idx="6"/>
              <a:endCxn id="398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3" name="Oval 442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4" name="Straight Arrow Connector 443"/>
            <p:cNvCxnSpPr>
              <a:endCxn id="443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Arrow Connector 444"/>
            <p:cNvCxnSpPr>
              <a:endCxn id="443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Arrow Connector 445"/>
            <p:cNvCxnSpPr>
              <a:endCxn id="443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Arrow Connector 446"/>
            <p:cNvCxnSpPr>
              <a:stCxn id="369" idx="6"/>
              <a:endCxn id="443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Arrow Connector 447"/>
            <p:cNvCxnSpPr>
              <a:stCxn id="363" idx="6"/>
              <a:endCxn id="443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9" name="Oval 448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50" name="Straight Arrow Connector 449"/>
            <p:cNvCxnSpPr>
              <a:endCxn id="449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Arrow Connector 450"/>
            <p:cNvCxnSpPr>
              <a:endCxn id="449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Arrow Connector 451"/>
            <p:cNvCxnSpPr>
              <a:stCxn id="375" idx="6"/>
              <a:endCxn id="449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Arrow Connector 452"/>
            <p:cNvCxnSpPr>
              <a:stCxn id="369" idx="6"/>
              <a:endCxn id="449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Arrow Connector 453"/>
            <p:cNvCxnSpPr>
              <a:stCxn id="363" idx="6"/>
              <a:endCxn id="449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01" y="4040547"/>
            <a:ext cx="1363980" cy="3886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15F7E43-991E-45B9-B1C5-C3BF50AB4922}"/>
                  </a:ext>
                </a:extLst>
              </p14:cNvPr>
              <p14:cNvContentPartPr/>
              <p14:nvPr/>
            </p14:nvContentPartPr>
            <p14:xfrm>
              <a:off x="3017160" y="1397160"/>
              <a:ext cx="7851600" cy="1671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15F7E43-991E-45B9-B1C5-C3BF50AB49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07800" y="1387800"/>
                <a:ext cx="7870320" cy="168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46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6400" y="381001"/>
            <a:ext cx="975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libri"/>
              </a:rPr>
              <a:t>Training a neural network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6400" y="883047"/>
            <a:ext cx="114445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Font typeface="+mj-lt"/>
              <a:buAutoNum type="arabicPeriod" startAt="5"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Use gradient checking to compare                   computed using backpropagation vs. using  numerical estimate of gradient          of          .</a:t>
            </a:r>
            <a:br>
              <a:rPr lang="en-US" sz="3200" dirty="0">
                <a:solidFill>
                  <a:prstClr val="black"/>
                </a:solidFill>
                <a:latin typeface="Calibri"/>
              </a:rPr>
            </a:br>
            <a:r>
              <a:rPr lang="en-US" sz="3200" dirty="0">
                <a:solidFill>
                  <a:prstClr val="black"/>
                </a:solidFill>
                <a:latin typeface="Calibri"/>
              </a:rPr>
              <a:t>Then disable gradient checking code.</a:t>
            </a:r>
          </a:p>
          <a:p>
            <a:pPr marL="609585" indent="-609585">
              <a:buFontTx/>
              <a:buAutoNum type="arabicPeriod" startAt="5"/>
            </a:pPr>
            <a:r>
              <a:rPr lang="en-US" sz="3200" dirty="0">
                <a:solidFill>
                  <a:prstClr val="black"/>
                </a:solidFill>
                <a:latin typeface="Calibri"/>
              </a:rPr>
              <a:t>Use gradient descent or advanced optimization method with backpropagation to try to  minimize          as a function of parameters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2029033"/>
            <a:ext cx="690880" cy="34036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801" y="915704"/>
            <a:ext cx="1399540" cy="6045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833" y="3483100"/>
            <a:ext cx="690880" cy="340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207" y="4006934"/>
            <a:ext cx="226060" cy="246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C5DC55F-B890-4B2B-B145-75B712B8ABFB}"/>
                  </a:ext>
                </a:extLst>
              </p14:cNvPr>
              <p14:cNvContentPartPr/>
              <p14:nvPr/>
            </p14:nvContentPartPr>
            <p14:xfrm>
              <a:off x="1751400" y="747720"/>
              <a:ext cx="8265600" cy="5846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C5DC55F-B890-4B2B-B145-75B712B8ABF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42040" y="738360"/>
                <a:ext cx="8284320" cy="586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6733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21" y="685800"/>
            <a:ext cx="3810000" cy="1879600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7475137" y="859151"/>
            <a:ext cx="2053777" cy="13059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000000"/>
                </a:solidFill>
                <a:latin typeface="+mj-lt"/>
                <a:cs typeface="Arial"/>
              </a:rPr>
              <a:t>Learning Algorithm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5797172" y="1470304"/>
            <a:ext cx="1270120" cy="0"/>
          </a:xfrm>
          <a:prstGeom prst="straightConnector1">
            <a:avLst/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9" name="Line Callout 1 (No Border) 18"/>
          <p:cNvSpPr/>
          <p:nvPr/>
        </p:nvSpPr>
        <p:spPr>
          <a:xfrm>
            <a:off x="2784326" y="221649"/>
            <a:ext cx="1059767" cy="732336"/>
          </a:xfrm>
          <a:prstGeom prst="callout1">
            <a:avLst>
              <a:gd name="adj1" fmla="val 79493"/>
              <a:gd name="adj2" fmla="val 44341"/>
              <a:gd name="adj3" fmla="val 136797"/>
              <a:gd name="adj4" fmla="val 68644"/>
            </a:avLst>
          </a:prstGeom>
          <a:noFill/>
          <a:ln w="38100" cap="flat" cmpd="sng" algn="ctr">
            <a:solidFill>
              <a:schemeClr val="tx1"/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US" altLang="ko-KR" sz="2400" kern="0" dirty="0">
                <a:latin typeface="Calibri"/>
                <a:ea typeface="맑은 고딕"/>
              </a:rPr>
              <a:t>pixel 1</a:t>
            </a:r>
            <a:endParaRPr lang="ko-KR" altLang="en-US" sz="2400" kern="0" dirty="0">
              <a:latin typeface="Calibri"/>
              <a:ea typeface="맑은 고딕"/>
            </a:endParaRPr>
          </a:p>
        </p:txBody>
      </p:sp>
      <p:sp>
        <p:nvSpPr>
          <p:cNvPr id="20" name="Multiply 19"/>
          <p:cNvSpPr>
            <a:spLocks noChangeAspect="1"/>
          </p:cNvSpPr>
          <p:nvPr/>
        </p:nvSpPr>
        <p:spPr>
          <a:xfrm>
            <a:off x="3478513" y="1206964"/>
            <a:ext cx="208616" cy="215165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ko-KR" altLang="en-US" sz="2400" kern="0">
              <a:latin typeface="Calibri"/>
              <a:ea typeface="맑은 고딕"/>
            </a:endParaRPr>
          </a:p>
        </p:txBody>
      </p:sp>
      <p:sp>
        <p:nvSpPr>
          <p:cNvPr id="21" name="Multiply 20"/>
          <p:cNvSpPr>
            <a:spLocks noChangeAspect="1"/>
          </p:cNvSpPr>
          <p:nvPr/>
        </p:nvSpPr>
        <p:spPr>
          <a:xfrm>
            <a:off x="5013917" y="1822095"/>
            <a:ext cx="208616" cy="215165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ko-KR" altLang="en-US" sz="2400" kern="0">
              <a:latin typeface="Calibri"/>
              <a:ea typeface="맑은 고딕"/>
            </a:endParaRPr>
          </a:p>
        </p:txBody>
      </p:sp>
      <p:sp>
        <p:nvSpPr>
          <p:cNvPr id="22" name="Line Callout 1 (No Border) 21"/>
          <p:cNvSpPr/>
          <p:nvPr/>
        </p:nvSpPr>
        <p:spPr>
          <a:xfrm>
            <a:off x="5516670" y="1948547"/>
            <a:ext cx="1059767" cy="732336"/>
          </a:xfrm>
          <a:prstGeom prst="callout1">
            <a:avLst>
              <a:gd name="adj1" fmla="val 32634"/>
              <a:gd name="adj2" fmla="val 23062"/>
              <a:gd name="adj3" fmla="val 3162"/>
              <a:gd name="adj4" fmla="val -26705"/>
            </a:avLst>
          </a:prstGeom>
          <a:noFill/>
          <a:ln w="381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tailEnd type="triangle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en-US" altLang="ko-KR" sz="2400" kern="0" dirty="0">
                <a:latin typeface="Calibri"/>
                <a:ea typeface="맑은 고딕"/>
              </a:rPr>
              <a:t>pixel 2</a:t>
            </a:r>
            <a:endParaRPr lang="ko-KR" altLang="en-US" sz="2400" kern="0" dirty="0">
              <a:latin typeface="Calibri"/>
              <a:ea typeface="맑은 고딕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939838" y="5893176"/>
            <a:ext cx="99084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pixel 1</a:t>
            </a:r>
            <a:endParaRPr lang="en-US" sz="2400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498284" y="3060287"/>
            <a:ext cx="0" cy="28328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353242" y="5688973"/>
            <a:ext cx="42312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20351" y="3232598"/>
            <a:ext cx="99084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pixel 2</a:t>
            </a:r>
            <a:endParaRPr lang="en-US" sz="2400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891801" y="2717801"/>
            <a:ext cx="1610321" cy="49241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121892" tIns="60947" rIns="121892" bIns="60947">
            <a:spAutoFit/>
          </a:bodyPr>
          <a:lstStyle/>
          <a:p>
            <a:pPr defTabSz="1219170">
              <a:defRPr/>
            </a:pPr>
            <a:r>
              <a:rPr lang="en-US" sz="2400" kern="0" dirty="0">
                <a:solidFill>
                  <a:sysClr val="window" lastClr="FFFFFF"/>
                </a:solidFill>
              </a:rPr>
              <a:t>Raw image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138862" y="2975921"/>
            <a:ext cx="969319" cy="804556"/>
            <a:chOff x="2354146" y="2231940"/>
            <a:chExt cx="726989" cy="603417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146" y="2231940"/>
              <a:ext cx="726989" cy="358648"/>
            </a:xfrm>
            <a:prstGeom prst="rect">
              <a:avLst/>
            </a:prstGeom>
          </p:spPr>
        </p:pic>
        <p:sp>
          <p:nvSpPr>
            <p:cNvPr id="117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4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</p:grpSp>
      <p:grpSp>
        <p:nvGrpSpPr>
          <p:cNvPr id="128" name="Group 50"/>
          <p:cNvGrpSpPr/>
          <p:nvPr/>
        </p:nvGrpSpPr>
        <p:grpSpPr>
          <a:xfrm>
            <a:off x="199196" y="5951746"/>
            <a:ext cx="1860307" cy="826610"/>
            <a:chOff x="2832540" y="2876490"/>
            <a:chExt cx="1614553" cy="690385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133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27727" cy="38558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en-US" sz="2400" kern="0" dirty="0"/>
                <a:t>Cars</a:t>
              </a: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133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2"/>
              <a:ext cx="1385953" cy="38558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en-US" sz="2400" kern="0" dirty="0"/>
                <a:t>“Non”-Cars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82821" y="4217416"/>
            <a:ext cx="1377291" cy="597309"/>
            <a:chOff x="2687116" y="3163062"/>
            <a:chExt cx="1032968" cy="447982"/>
          </a:xfrm>
        </p:grpSpPr>
        <p:sp>
          <p:nvSpPr>
            <p:cNvPr id="113" name="Plus 112"/>
            <p:cNvSpPr>
              <a:spLocks/>
            </p:cNvSpPr>
            <p:nvPr/>
          </p:nvSpPr>
          <p:spPr>
            <a:xfrm>
              <a:off x="2687116" y="3262884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400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0" y="3163062"/>
              <a:ext cx="672084" cy="4479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540970" y="4953000"/>
            <a:ext cx="1243543" cy="584083"/>
            <a:chOff x="1905727" y="3714750"/>
            <a:chExt cx="932657" cy="438062"/>
          </a:xfrm>
        </p:grpSpPr>
        <p:sp>
          <p:nvSpPr>
            <p:cNvPr id="123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268"/>
            <a:stretch/>
          </p:blipFill>
          <p:spPr>
            <a:xfrm>
              <a:off x="2187466" y="3714750"/>
              <a:ext cx="650918" cy="4380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1751348" y="4140200"/>
            <a:ext cx="1226289" cy="597264"/>
            <a:chOff x="1313510" y="3105150"/>
            <a:chExt cx="919717" cy="447948"/>
          </a:xfrm>
        </p:grpSpPr>
        <p:sp>
          <p:nvSpPr>
            <p:cNvPr id="120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400" kern="0">
                <a:solidFill>
                  <a:sysClr val="window" lastClr="FFFFFF"/>
                </a:solidFill>
                <a:latin typeface="Calibri"/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070" y="3105150"/>
              <a:ext cx="669157" cy="447948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CCE77D1-42B4-4DB4-AE85-69B8B0B53E2D}"/>
                  </a:ext>
                </a:extLst>
              </p14:cNvPr>
              <p14:cNvContentPartPr/>
              <p14:nvPr/>
            </p14:nvContentPartPr>
            <p14:xfrm>
              <a:off x="493920" y="502200"/>
              <a:ext cx="5435280" cy="5873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CCE77D1-42B4-4DB4-AE85-69B8B0B53E2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560" y="492840"/>
                <a:ext cx="5454000" cy="58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00821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Learning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ctrTitle" idx="4294967295"/>
          </p:nvPr>
        </p:nvSpPr>
        <p:spPr>
          <a:xfrm>
            <a:off x="5663501" y="3117273"/>
            <a:ext cx="6197600" cy="2235200"/>
          </a:xfrm>
        </p:spPr>
        <p:txBody>
          <a:bodyPr>
            <a:noAutofit/>
          </a:bodyPr>
          <a:lstStyle/>
          <a:p>
            <a:pPr algn="l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Backpropagation example: Autonomous driving (optional)</a:t>
            </a:r>
          </a:p>
        </p:txBody>
      </p: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48260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2406694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488668"/>
            <a:ext cx="2694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[Courtesy of Dean </a:t>
            </a:r>
            <a:r>
              <a:rPr lang="en-US" sz="1600" dirty="0" err="1">
                <a:solidFill>
                  <a:schemeClr val="bg1">
                    <a:lumMod val="50000"/>
                  </a:schemeClr>
                </a:solidFill>
                <a:latin typeface="+mj-lt"/>
              </a:rPr>
              <a:t>Pomerleau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]</a:t>
            </a:r>
          </a:p>
        </p:txBody>
      </p:sp>
      <p:pic>
        <p:nvPicPr>
          <p:cNvPr id="1027" name="Picture 3" descr="C:\Users\ang\Desktop\Nonam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6" t="8041" r="44637" b="25707"/>
          <a:stretch/>
        </p:blipFill>
        <p:spPr bwMode="auto">
          <a:xfrm>
            <a:off x="2818411" y="482601"/>
            <a:ext cx="7410203" cy="58374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19789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821" y="685800"/>
            <a:ext cx="3810000" cy="18796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939838" y="5893176"/>
            <a:ext cx="99084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pixel 1</a:t>
            </a:r>
            <a:endParaRPr lang="en-US" sz="2400" baseline="-25000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498284" y="3060287"/>
            <a:ext cx="0" cy="2832888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353242" y="5688973"/>
            <a:ext cx="4231241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20351" y="3232598"/>
            <a:ext cx="990849" cy="461665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pixel 2</a:t>
            </a:r>
            <a:endParaRPr lang="en-US" sz="2400" baseline="-25000" dirty="0"/>
          </a:p>
        </p:txBody>
      </p:sp>
      <p:sp>
        <p:nvSpPr>
          <p:cNvPr id="105" name="Text Box 572"/>
          <p:cNvSpPr txBox="1">
            <a:spLocks noChangeArrowheads="1"/>
          </p:cNvSpPr>
          <p:nvPr/>
        </p:nvSpPr>
        <p:spPr bwMode="auto">
          <a:xfrm>
            <a:off x="1891801" y="2717801"/>
            <a:ext cx="1610321" cy="49241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 lIns="121892" tIns="60947" rIns="121892" bIns="60947">
            <a:spAutoFit/>
          </a:bodyPr>
          <a:lstStyle/>
          <a:p>
            <a:pPr defTabSz="1219170">
              <a:defRPr/>
            </a:pPr>
            <a:r>
              <a:rPr lang="en-US" sz="2400" kern="0" dirty="0">
                <a:solidFill>
                  <a:sysClr val="window" lastClr="FFFFFF"/>
                </a:solidFill>
              </a:rPr>
              <a:t>Raw image</a:t>
            </a:r>
          </a:p>
        </p:txBody>
      </p:sp>
      <p:sp>
        <p:nvSpPr>
          <p:cNvPr id="117" name="Plus 116"/>
          <p:cNvSpPr>
            <a:spLocks/>
          </p:cNvSpPr>
          <p:nvPr/>
        </p:nvSpPr>
        <p:spPr>
          <a:xfrm>
            <a:off x="3275520" y="3444476"/>
            <a:ext cx="336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  <a:latin typeface="Calibri"/>
              <a:ea typeface="맑은 고딕"/>
            </a:endParaRPr>
          </a:p>
        </p:txBody>
      </p:sp>
      <p:sp>
        <p:nvSpPr>
          <p:cNvPr id="120" name="Minus 119"/>
          <p:cNvSpPr/>
          <p:nvPr/>
        </p:nvSpPr>
        <p:spPr>
          <a:xfrm>
            <a:off x="1751347" y="4366112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23" name="Minus 122"/>
          <p:cNvSpPr/>
          <p:nvPr/>
        </p:nvSpPr>
        <p:spPr>
          <a:xfrm>
            <a:off x="2540969" y="5092213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128" name="Group 50"/>
          <p:cNvGrpSpPr/>
          <p:nvPr/>
        </p:nvGrpSpPr>
        <p:grpSpPr>
          <a:xfrm>
            <a:off x="199196" y="5951746"/>
            <a:ext cx="1860307" cy="826610"/>
            <a:chOff x="2832540" y="2876490"/>
            <a:chExt cx="1614553" cy="690385"/>
          </a:xfrm>
        </p:grpSpPr>
        <p:sp>
          <p:nvSpPr>
            <p:cNvPr id="129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133" kern="0">
                <a:solidFill>
                  <a:sysClr val="window" lastClr="FFFFFF"/>
                </a:solidFill>
                <a:latin typeface="Calibri"/>
                <a:ea typeface="맑은 고딕"/>
              </a:endParaRPr>
            </a:p>
          </p:txBody>
        </p:sp>
        <p:sp>
          <p:nvSpPr>
            <p:cNvPr id="130" name="Text Box 572"/>
            <p:cNvSpPr txBox="1">
              <a:spLocks noChangeArrowheads="1"/>
            </p:cNvSpPr>
            <p:nvPr/>
          </p:nvSpPr>
          <p:spPr bwMode="auto">
            <a:xfrm>
              <a:off x="3061140" y="2876490"/>
              <a:ext cx="627727" cy="38558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en-US" sz="2400" kern="0" dirty="0"/>
                <a:t>Cars</a:t>
              </a:r>
            </a:p>
          </p:txBody>
        </p:sp>
        <p:sp>
          <p:nvSpPr>
            <p:cNvPr id="131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en-US" sz="2133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32" name="Text Box 572"/>
            <p:cNvSpPr txBox="1">
              <a:spLocks noChangeArrowheads="1"/>
            </p:cNvSpPr>
            <p:nvPr/>
          </p:nvSpPr>
          <p:spPr bwMode="auto">
            <a:xfrm>
              <a:off x="3061140" y="3181292"/>
              <a:ext cx="1385953" cy="38558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defTabSz="1219170">
                <a:defRPr/>
              </a:pPr>
              <a:r>
                <a:rPr lang="en-US" sz="2400" kern="0" dirty="0"/>
                <a:t>“Non”-Cars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6197600" y="2649307"/>
            <a:ext cx="5353368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dirty="0">
                <a:latin typeface="+mj-lt"/>
              </a:rPr>
              <a:t>50 x 50 pixel images</a:t>
            </a:r>
            <a:r>
              <a:rPr lang="en-US" sz="2667" dirty="0">
                <a:latin typeface="+mj-lt"/>
                <a:sym typeface="Wingdings" pitchFamily="2" charset="2"/>
              </a:rPr>
              <a:t>→ 2500 pixels</a:t>
            </a:r>
          </a:p>
          <a:p>
            <a:r>
              <a:rPr lang="en-US" sz="2667" dirty="0">
                <a:latin typeface="+mj-lt"/>
                <a:sym typeface="Wingdings" pitchFamily="2" charset="2"/>
              </a:rPr>
              <a:t>                        (7500 if RGB)</a:t>
            </a:r>
            <a:endParaRPr lang="en-US" sz="2667" dirty="0">
              <a:latin typeface="+mj-lt"/>
            </a:endParaRPr>
          </a:p>
        </p:txBody>
      </p:sp>
      <p:pic>
        <p:nvPicPr>
          <p:cNvPr id="26" name="Picture 2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804" y="3208257"/>
            <a:ext cx="1305560" cy="236220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6341805" y="3932722"/>
            <a:ext cx="3340100" cy="1866186"/>
            <a:chOff x="4932327" y="3000911"/>
            <a:chExt cx="2505075" cy="1399639"/>
          </a:xfrm>
        </p:grpSpPr>
        <p:pic>
          <p:nvPicPr>
            <p:cNvPr id="28" name="Picture 2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27" y="3032760"/>
              <a:ext cx="2505075" cy="136779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5564160" y="3000911"/>
              <a:ext cx="1785048" cy="3154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+mj-lt"/>
                </a:rPr>
                <a:t>pixel 1 intensity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564159" y="3313331"/>
              <a:ext cx="1785048" cy="3154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+mj-lt"/>
                </a:rPr>
                <a:t>pixel 2 intensity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4159" y="4042410"/>
              <a:ext cx="1785048" cy="31542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133" dirty="0">
                  <a:latin typeface="+mj-lt"/>
                </a:rPr>
                <a:t>pixel 2500 intensity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27186" y="5853471"/>
            <a:ext cx="5730183" cy="830997"/>
            <a:chOff x="4670389" y="4390104"/>
            <a:chExt cx="4297637" cy="623248"/>
          </a:xfrm>
        </p:grpSpPr>
        <p:sp>
          <p:nvSpPr>
            <p:cNvPr id="32" name="TextBox 31"/>
            <p:cNvSpPr txBox="1"/>
            <p:nvPr/>
          </p:nvSpPr>
          <p:spPr>
            <a:xfrm>
              <a:off x="4670389" y="4390104"/>
              <a:ext cx="4297637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+mj-lt"/>
                </a:rPr>
                <a:t>Quadratic features (               ): ≈3 million		                  features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5115" y="4530155"/>
              <a:ext cx="756285" cy="198120"/>
            </a:xfrm>
            <a:prstGeom prst="rect">
              <a:avLst/>
            </a:prstGeom>
          </p:spPr>
        </p:pic>
      </p:grpSp>
      <p:sp>
        <p:nvSpPr>
          <p:cNvPr id="34" name="Plus 33"/>
          <p:cNvSpPr>
            <a:spLocks/>
          </p:cNvSpPr>
          <p:nvPr/>
        </p:nvSpPr>
        <p:spPr>
          <a:xfrm>
            <a:off x="4435837" y="4541917"/>
            <a:ext cx="336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  <a:latin typeface="Calibri"/>
              <a:ea typeface="맑은 고딕"/>
            </a:endParaRPr>
          </a:p>
        </p:txBody>
      </p:sp>
      <p:sp>
        <p:nvSpPr>
          <p:cNvPr id="35" name="Plus 34"/>
          <p:cNvSpPr>
            <a:spLocks/>
          </p:cNvSpPr>
          <p:nvPr/>
        </p:nvSpPr>
        <p:spPr>
          <a:xfrm>
            <a:off x="2907617" y="4158424"/>
            <a:ext cx="336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  <a:latin typeface="Calibri"/>
              <a:ea typeface="맑은 고딕"/>
            </a:endParaRPr>
          </a:p>
        </p:txBody>
      </p:sp>
      <p:sp>
        <p:nvSpPr>
          <p:cNvPr id="36" name="Plus 35"/>
          <p:cNvSpPr>
            <a:spLocks/>
          </p:cNvSpPr>
          <p:nvPr/>
        </p:nvSpPr>
        <p:spPr>
          <a:xfrm>
            <a:off x="4047057" y="3725040"/>
            <a:ext cx="336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  <a:latin typeface="Calibri"/>
              <a:ea typeface="맑은 고딕"/>
            </a:endParaRPr>
          </a:p>
        </p:txBody>
      </p:sp>
      <p:sp>
        <p:nvSpPr>
          <p:cNvPr id="40" name="Plus 39"/>
          <p:cNvSpPr>
            <a:spLocks/>
          </p:cNvSpPr>
          <p:nvPr/>
        </p:nvSpPr>
        <p:spPr>
          <a:xfrm>
            <a:off x="3711057" y="3096193"/>
            <a:ext cx="336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  <a:latin typeface="Calibri"/>
              <a:ea typeface="맑은 고딕"/>
            </a:endParaRPr>
          </a:p>
        </p:txBody>
      </p:sp>
      <p:sp>
        <p:nvSpPr>
          <p:cNvPr id="41" name="Plus 40"/>
          <p:cNvSpPr>
            <a:spLocks/>
          </p:cNvSpPr>
          <p:nvPr/>
        </p:nvSpPr>
        <p:spPr>
          <a:xfrm>
            <a:off x="4602620" y="3264193"/>
            <a:ext cx="336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  <a:latin typeface="Calibri"/>
              <a:ea typeface="맑은 고딕"/>
            </a:endParaRPr>
          </a:p>
        </p:txBody>
      </p:sp>
      <p:sp>
        <p:nvSpPr>
          <p:cNvPr id="42" name="Plus 41"/>
          <p:cNvSpPr>
            <a:spLocks/>
          </p:cNvSpPr>
          <p:nvPr/>
        </p:nvSpPr>
        <p:spPr>
          <a:xfrm>
            <a:off x="4765516" y="4021367"/>
            <a:ext cx="336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  <a:latin typeface="Calibri"/>
              <a:ea typeface="맑은 고딕"/>
            </a:endParaRPr>
          </a:p>
        </p:txBody>
      </p:sp>
      <p:sp>
        <p:nvSpPr>
          <p:cNvPr id="43" name="Minus 42"/>
          <p:cNvSpPr/>
          <p:nvPr/>
        </p:nvSpPr>
        <p:spPr>
          <a:xfrm>
            <a:off x="1867592" y="5020531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4" name="Minus 43"/>
          <p:cNvSpPr/>
          <p:nvPr/>
        </p:nvSpPr>
        <p:spPr>
          <a:xfrm>
            <a:off x="1985723" y="3688491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5" name="Minus 44"/>
          <p:cNvSpPr/>
          <p:nvPr/>
        </p:nvSpPr>
        <p:spPr>
          <a:xfrm>
            <a:off x="2387000" y="4036536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6" name="Minus 45"/>
          <p:cNvSpPr/>
          <p:nvPr/>
        </p:nvSpPr>
        <p:spPr>
          <a:xfrm>
            <a:off x="2132013" y="3139676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7" name="Minus 46"/>
          <p:cNvSpPr/>
          <p:nvPr/>
        </p:nvSpPr>
        <p:spPr>
          <a:xfrm>
            <a:off x="2533291" y="3487721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48" name="Minus 47"/>
          <p:cNvSpPr/>
          <p:nvPr/>
        </p:nvSpPr>
        <p:spPr>
          <a:xfrm>
            <a:off x="2302909" y="4677336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0" name="Minus 49"/>
          <p:cNvSpPr/>
          <p:nvPr/>
        </p:nvSpPr>
        <p:spPr>
          <a:xfrm>
            <a:off x="3655605" y="5168604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3" name="Minus 52"/>
          <p:cNvSpPr/>
          <p:nvPr/>
        </p:nvSpPr>
        <p:spPr>
          <a:xfrm>
            <a:off x="3078680" y="4887047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4" name="Minus 53"/>
          <p:cNvSpPr/>
          <p:nvPr/>
        </p:nvSpPr>
        <p:spPr>
          <a:xfrm>
            <a:off x="3116617" y="5282561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5" name="Minus 54"/>
          <p:cNvSpPr/>
          <p:nvPr/>
        </p:nvSpPr>
        <p:spPr>
          <a:xfrm>
            <a:off x="4308837" y="5325331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6" name="Minus 55"/>
          <p:cNvSpPr/>
          <p:nvPr/>
        </p:nvSpPr>
        <p:spPr>
          <a:xfrm>
            <a:off x="4811620" y="5113916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7" name="Minus 56"/>
          <p:cNvSpPr/>
          <p:nvPr/>
        </p:nvSpPr>
        <p:spPr>
          <a:xfrm>
            <a:off x="4054837" y="4937489"/>
            <a:ext cx="254000" cy="3048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en-US" sz="2400" kern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7475137" y="859151"/>
            <a:ext cx="2053777" cy="13059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algn="ctr" defTabSz="121917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000000"/>
                </a:solidFill>
                <a:latin typeface="+mj-lt"/>
                <a:cs typeface="Arial"/>
              </a:rPr>
              <a:t>Learning Algorithm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2784326" y="221650"/>
            <a:ext cx="4282967" cy="2459233"/>
            <a:chOff x="1591422" y="590638"/>
            <a:chExt cx="3695478" cy="2057312"/>
          </a:xfrm>
        </p:grpSpPr>
        <p:cxnSp>
          <p:nvCxnSpPr>
            <p:cNvPr id="61" name="Straight Arrow Connector 60"/>
            <p:cNvCxnSpPr/>
            <p:nvPr/>
          </p:nvCxnSpPr>
          <p:spPr>
            <a:xfrm flipH="1">
              <a:off x="4191000" y="1635221"/>
              <a:ext cx="1095900" cy="0"/>
            </a:xfrm>
            <a:prstGeom prst="straightConnector1">
              <a:avLst/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62" name="Line Callout 1 (No Border) 61"/>
            <p:cNvSpPr/>
            <p:nvPr/>
          </p:nvSpPr>
          <p:spPr>
            <a:xfrm>
              <a:off x="1591422" y="590638"/>
              <a:ext cx="914400" cy="612648"/>
            </a:xfrm>
            <a:prstGeom prst="callout1">
              <a:avLst>
                <a:gd name="adj1" fmla="val 79493"/>
                <a:gd name="adj2" fmla="val 44341"/>
                <a:gd name="adj3" fmla="val 136797"/>
                <a:gd name="adj4" fmla="val 68644"/>
              </a:avLst>
            </a:prstGeom>
            <a:noFill/>
            <a:ln w="38100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altLang="ko-KR" sz="2400" kern="0" dirty="0">
                  <a:latin typeface="Calibri"/>
                  <a:ea typeface="맑은 고딕"/>
                </a:rPr>
                <a:t>pixel 1</a:t>
              </a:r>
              <a:endParaRPr lang="ko-KR" altLang="en-US" sz="2400" kern="0" dirty="0">
                <a:latin typeface="Calibri"/>
                <a:ea typeface="맑은 고딕"/>
              </a:endParaRPr>
            </a:p>
          </p:txBody>
        </p:sp>
        <p:sp>
          <p:nvSpPr>
            <p:cNvPr id="63" name="Multiply 62"/>
            <p:cNvSpPr>
              <a:spLocks noChangeAspect="1"/>
            </p:cNvSpPr>
            <p:nvPr/>
          </p:nvSpPr>
          <p:spPr>
            <a:xfrm>
              <a:off x="2190389" y="1414919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400" kern="0">
                <a:latin typeface="Calibri"/>
                <a:ea typeface="맑은 고딕"/>
              </a:endParaRPr>
            </a:p>
          </p:txBody>
        </p:sp>
        <p:sp>
          <p:nvSpPr>
            <p:cNvPr id="64" name="Multiply 63"/>
            <p:cNvSpPr>
              <a:spLocks noChangeAspect="1"/>
            </p:cNvSpPr>
            <p:nvPr/>
          </p:nvSpPr>
          <p:spPr>
            <a:xfrm>
              <a:off x="3515184" y="1929517"/>
              <a:ext cx="180000" cy="180000"/>
            </a:xfrm>
            <a:prstGeom prst="mathMultiply">
              <a:avLst/>
            </a:prstGeom>
            <a:solidFill>
              <a:srgbClr val="FFC000"/>
            </a:solidFill>
            <a:ln w="127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endParaRPr lang="ko-KR" altLang="en-US" sz="2400" kern="0">
                <a:latin typeface="Calibri"/>
                <a:ea typeface="맑은 고딕"/>
              </a:endParaRPr>
            </a:p>
          </p:txBody>
        </p:sp>
        <p:sp>
          <p:nvSpPr>
            <p:cNvPr id="65" name="Line Callout 1 (No Border) 64"/>
            <p:cNvSpPr/>
            <p:nvPr/>
          </p:nvSpPr>
          <p:spPr>
            <a:xfrm>
              <a:off x="3948974" y="2035302"/>
              <a:ext cx="914400" cy="612648"/>
            </a:xfrm>
            <a:prstGeom prst="callout1">
              <a:avLst>
                <a:gd name="adj1" fmla="val 32634"/>
                <a:gd name="adj2" fmla="val 23062"/>
                <a:gd name="adj3" fmla="val 3162"/>
                <a:gd name="adj4" fmla="val -26705"/>
              </a:avLst>
            </a:prstGeom>
            <a:noFill/>
            <a:ln w="38100" cap="flat" cmpd="sng" algn="ctr">
              <a:solidFill>
                <a:schemeClr val="tx1">
                  <a:lumMod val="95000"/>
                  <a:lumOff val="5000"/>
                </a:schemeClr>
              </a:solidFill>
              <a:prstDash val="solid"/>
              <a:tailEnd type="triangle"/>
            </a:ln>
            <a:effectLst/>
          </p:spPr>
          <p:txBody>
            <a:bodyPr rtlCol="0" anchor="ctr"/>
            <a:lstStyle/>
            <a:p>
              <a:pPr algn="ctr" defTabSz="1219170">
                <a:defRPr/>
              </a:pPr>
              <a:r>
                <a:rPr lang="en-US" altLang="ko-KR" sz="2400" kern="0" dirty="0">
                  <a:latin typeface="Calibri"/>
                  <a:ea typeface="맑은 고딕"/>
                </a:rPr>
                <a:t>pixel 2</a:t>
              </a:r>
              <a:endParaRPr lang="ko-KR" altLang="en-US" sz="2400" kern="0" dirty="0">
                <a:latin typeface="Calibri"/>
                <a:ea typeface="맑은 고딕"/>
              </a:endParaRPr>
            </a:p>
          </p:txBody>
        </p:sp>
      </p:grpSp>
      <p:sp>
        <p:nvSpPr>
          <p:cNvPr id="66" name="Plus 65"/>
          <p:cNvSpPr>
            <a:spLocks/>
          </p:cNvSpPr>
          <p:nvPr/>
        </p:nvSpPr>
        <p:spPr>
          <a:xfrm>
            <a:off x="3582821" y="4350512"/>
            <a:ext cx="336000" cy="336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endParaRPr lang="ko-KR" altLang="en-US" sz="2400" kern="0">
              <a:solidFill>
                <a:sysClr val="window" lastClr="FFFFFF"/>
              </a:solidFill>
              <a:latin typeface="Calibri"/>
              <a:ea typeface="맑은 고딕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B11167-406E-4846-AECA-426FAE4DE7EB}"/>
                  </a:ext>
                </a:extLst>
              </p14:cNvPr>
              <p14:cNvContentPartPr/>
              <p14:nvPr/>
            </p14:nvContentPartPr>
            <p14:xfrm>
              <a:off x="2676600" y="3071160"/>
              <a:ext cx="8555400" cy="358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B11167-406E-4846-AECA-426FAE4DE7E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67240" y="3061800"/>
                <a:ext cx="8574120" cy="360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48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8000" y="381000"/>
            <a:ext cx="853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Neural Networks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8000" y="1222300"/>
            <a:ext cx="11074400" cy="2964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Origins: Algorithms that try to mimic the brain.</a:t>
            </a:r>
          </a:p>
          <a:p>
            <a:r>
              <a:rPr lang="en-US" sz="3733" dirty="0"/>
              <a:t>Was very widely used in 80s and early 90s; popularity diminished in late 90s.</a:t>
            </a:r>
          </a:p>
          <a:p>
            <a:r>
              <a:rPr lang="en-US" sz="3733" dirty="0"/>
              <a:t>Recent resurgence: State-of-the-art technique for many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0350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588001" y="990600"/>
            <a:ext cx="5876993" cy="19050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867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Neural Networks: Representation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633153" y="2867371"/>
            <a:ext cx="57302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C:\Users\ang\Desktop\iStock_000012344803Large.jpg"/>
          <p:cNvPicPr>
            <a:picLocks noChangeAspect="1" noChangeArrowheads="1"/>
          </p:cNvPicPr>
          <p:nvPr/>
        </p:nvPicPr>
        <p:blipFill>
          <a:blip r:embed="rId3" cstate="print"/>
          <a:srcRect b="7246"/>
          <a:stretch>
            <a:fillRect/>
          </a:stretch>
        </p:blipFill>
        <p:spPr bwMode="auto">
          <a:xfrm>
            <a:off x="914400" y="505750"/>
            <a:ext cx="4267200" cy="4876800"/>
          </a:xfrm>
          <a:prstGeom prst="rect">
            <a:avLst/>
          </a:prstGeom>
          <a:noFill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1117600" y="5156200"/>
            <a:ext cx="3860800" cy="11176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/>
          <a:p>
            <a:pPr defTabSz="1219170">
              <a:spcBef>
                <a:spcPct val="0"/>
              </a:spcBef>
              <a:defRPr/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Machine Learning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689104" y="2921000"/>
            <a:ext cx="5994896" cy="223520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</a:p>
          <a:p>
            <a:pPr algn="l"/>
            <a:r>
              <a:rPr lang="en-US" sz="6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 I</a:t>
            </a:r>
          </a:p>
        </p:txBody>
      </p:sp>
    </p:spTree>
    <p:extLst>
      <p:ext uri="{BB962C8B-B14F-4D97-AF65-F5344CB8AC3E}">
        <p14:creationId xmlns:p14="http://schemas.microsoft.com/office/powerpoint/2010/main" val="20017652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g(\theta_0 + \theta_1 x_1 + \theta_2 x_2$&#10;&#10;$+ \theta_3 x_1 x_2 + \theta_4 x_1^2 x_2 $&#10;&#10;$+ \theta_5 x_1^3 x_2 + \theta_6 x_1 x_2^2 + \dots)&#10;$&#10;&#10;\end{document}"/>
  <p:tag name="IGUANATEXSIZE" val="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00000000000000\\&#10;00000000000000\\&#10;\vdots\\&#10;00000000000000&#10;\end{bmatrix}&#10;$&#10;\end{document}"/>
  <p:tag name="IGUANATEXSIZE" val="2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10-20x_1)&#10;$&#10;&#10;\end{document}"/>
  <p:tag name="IGUANATEXSIZE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XNOR $ x_2$&#10;&#10;\end{document}"/>
  <p:tag name="IGUANATEXSIZE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1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(NOT $x_1$) AND (NOT $x_2$)&#10;&#10;\end{document}"/>
  <p:tag name="IGUANATEXSIZE" val="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16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 = \begin{bmatrix}&#10;\theta_0\\\theta_1\\\theta_2\\\theta_3&#10;\end{bmatrix}&#10;$&#10;&#10;\end{document}"/>
  <p:tag name="IGUANATEXSIZE" val="2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1&#10;$&#10;&#10;\end{document}"/>
  <p:tag name="IGUANATEXSIZE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2&#10;$&#10;&#10;\end{document}"/>
  <p:tag name="IGUANATEXSIZE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1^{(2)}&#10;$&#10;&#10;\end{document}"/>
  <p:tag name="IGUANATEXSIZE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_2^{(2)}&#10;$&#10;&#10;\end{document}"/>
  <p:tag name="IGUANATEXSIZE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1\\0\\0\\0&#10;\end{smallmatrix} \right]&#10;$&#10;&#10;\end{document}"/>
  <p:tag name="IGUANATEXSIZE" val="2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1\\0\\0&#10;\end{smallmatrix} \right]&#10;$&#10;&#10;\end{document}"/>
  <p:tag name="IGUANATEXSIZE" val="2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approx \left[ \begin{smallmatrix}&#10;0\\0\\1\\0&#10;\end{smallmatrix} \right]&#10;$&#10;&#10;\end{document}"/>
  <p:tag name="IGUANATEXSIZE" val="2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x^{(1)}, y^{(1)}), (x^{(2)}, y^{(2)}), \dots, (x^{(m)}, y^{(m)}) &#10;$&#10;&#10;\end{document}"/>
  <p:tag name="IGUANATEXSIZE" val="2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4&#10;$&#10;&#10;\end{document}"/>
  <p:tag name="IGUANATEXSIZE" val="2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y = 0 $ or $1$&#10;&#10;\end{document}"/>
  <p:tag name="IGUANATEXSIZE" val="2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 \in \mathbb{R}^K&#10;$&#10;&#10;\end{document}"/>
  <p:tag name="IGUANATEXSIZE" val="2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(x^{(2)}, y^{(2)}), \dots, (x^{(m)}, y^{(m)}) \}&#10;$&#10;&#10;\end{document}"/>
  <p:tag name="IGUANATEXSIZE" val="2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&#10;$&#10;&#10;\end{document}"/>
  <p:tag name="IGUANATEXSIZE" val="2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l =&#10;$&#10;&#10;\end{document}"/>
  <p:tag name="IGUANATEXSIZE" val="2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1\\0\\0\\0&#10;\end{smallmatrix} \right]&#10;$&#10;&#10;\end{document}"/>
  <p:tag name="IGUANATEXSIZE" val="2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1\\0\\0&#10;\end{smallmatrix} \right]&#10;$&#10;&#10;\end{document}"/>
  <p:tag name="IGUANATEXSIZE" val="2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1\\0&#10;\end{smallmatrix} \right]&#10;$&#10;&#10;\end{document}"/>
  <p:tag name="IGUANATEXSIZE" val="2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left[ \begin{smallmatrix}&#10;0\\0\\0\\1&#10;\end{smallmatrix} \right]&#10;$&#10;&#10;\end{document}"/>
  <p:tag name="IGUANATEXSIZE" val="24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h_\theta (x^{(i)}) + (1 - y^{(i)}) \log(1-h_\theta(x^{(i)})) \right] + \frac{\lambda}{2m} \sum^n_{j=1} \theta_j^2&#10;$&#10;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(h_\Theta (x^{(i)}))_k + (1 - y^{(i)}_k) \log(1-(h_\Theta(x^{(i)}))_k) \right] &#10;$&#10;&#10;\end{document}"/>
  <p:tag name="IGUANATEXSIZE" val="1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h_\Theta(x) \in \mathbb{R}^K&#10;$&#10;&#10;\end{document}"/>
  <p:tag name="IGUANATEXSIZE" val="24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(h_\Theta(x))_i = i^{th}$ output&#10;&#10;\end{document}"/>
  <p:tag name="IGUANATEXSIZE" val="24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\sum^K_{k=1} y^{(i)}_k \log h_\theta (x^{(i)})_k + (1 - y^{(i)}_k) \log(1-h_\theta(x^{(i)})_k) \right] &#10;$&#10;&#10;\end{document}"/>
  <p:tag name="IGUANATEXSIZE" val="18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j^{(l)})^2&#10;$&#10;&#10;\end{document}"/>
  <p:tag name="IGUANATEXSIZE" val="18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\min_\Theta J(\Theta)$&#10;&#10;\end{document}"/>
  <p:tag name="IGUANATEXSIZE" val="24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$&#10;&#10;\end{document}"/>
  <p:tag name="IGUANATEXSIZE" val="2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 J(\Theta)&#10;$&#10;&#10;\end{document}"/>
  <p:tag name="IGUANATEXSIZE" val="24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&#10;$&#10;&#10;\end{document}"/>
  <p:tag name="IGUANATEXSIZE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x&#10;$&#10;&#10;\end{document}"/>
  <p:tag name="IGUANATEXSIZE" val="24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&#10;$&#10;&#10;\end{document}"/>
  <p:tag name="IGUANATEXSIZE" val="24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2)} = \Theta^{(1)} a^{(1)}&#10;$&#10;&#10;\end{document}"/>
  <p:tag name="IGUANATEXSIZE" val="2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2)} = g(z^{(2)})&#10;$&#10;&#10;\end{document}"/>
  <p:tag name="IGUANATEXSIZE" val="24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3)} = \Theta^{(2)} a^{(2)}&#10;$&#10;&#10;\end{document}"/>
  <p:tag name="IGUANATEXSIZE" val="2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3)} = g(z^{(3)})&#10;$&#10;&#10;\end{document}"/>
  <p:tag name="IGUANATEXSIZE" val="2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z^{(4)} = \Theta^{(3)} a^{(3)}&#10;$&#10;&#10;\end{document}"/>
  <p:tag name="IGUANATEXSIZE" val="24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4)} = h_\Theta(x) = g(z^{(4)})&#10;$&#10;&#10;\end{document}"/>
  <p:tag name="IGUANATEXSIZE" val="24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2)}&#10;$)&#10;&#10;\end{document}"/>
  <p:tag name="IGUANATEXSIZE" val="2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(add $&#10;a_0^{(3)}&#10;$)&#10;&#10;\end{document}"/>
  <p:tag name="IGUANATEXSIZE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&#10;$&#10;&#10;\end{document}"/>
  <p:tag name="IGUANATEXSIZE" val="2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&#10;$&#10;&#10;\end{document}"/>
  <p:tag name="IGUANATEXSIZE" val="24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l)} =&#10;$&#10;&#10;\end{document}"/>
  <p:tag name="IGUANATEXSIZE" val="24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_j^{(4)} = a_j^{(4)} - y_j &#10;$&#10;&#10;\end{document}"/>
  <p:tag name="IGUANATEXSIZE" val="2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3)} = (\Theta^{(3)})^T \delta^{(4)} .* g'(z^{(3)})&#10;$&#10;&#10;\end{document}"/>
  <p:tag name="IGUANATEXSIZE" val="2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2)} = (\Theta&#10;^{(2)})^T \delta^{(3)} .* g'(z^{(2)})&#10;$&#10;&#10;\end{document}"/>
  <p:tag name="IGUANATEXSIZE" val="2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{ (x^{(1)}, y^{(1)}), \dots, (x^{(m)}, y^{(m)}) \}&#10;$&#10;&#10;\end{document}"/>
  <p:tag name="IGUANATEXSIZE" val="2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 + \lambda \Theta_{ij}^{(l)}&#10;$ if $j \neq 0$&#10;&#10;\end{document}"/>
  <p:tag name="IGUANATEXSIZE" val="2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_{ij}^{(l)} := \frac{1}{m}\bigtriangleup_{ij}^{(l)}&#10;$ &#10;&#10;\end{document}"/>
  <p:tag name="IGUANATEXSIZE" val="2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&#10;if $j = 0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{ij}^{(l)}}J(\Theta) = D_{ij}^{(l)}&#10;$&#10;&#10;\end{document}"/>
  <p:tag name="IGUANATEXSIZE" val="24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i = 1$ to $m&#10;$&#10;&#10;\end{document}"/>
  <p:tag name="IGUANATEXSIZE" val="2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1)} = x^{(i)}&#10;$&#10;&#10;\end{document}"/>
  <p:tag name="IGUANATEXSIZE" val="2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a^{(l)}&#10;$&#10;&#10;\end{document}"/>
  <p:tag name="IGUANATEXSIZE" val="2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 = 2,3,\dots,L&#10;$&#10;&#10;\end{document}"/>
  <p:tag name="IGUANATEXSIZE" val="2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y^{(i)}&#10;$&#10;&#10;\end{document}"/>
  <p:tag name="IGUANATEXSIZE" val="2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)} = a^{(L)}-y^{(i)}&#10;$&#10;&#10;\end{document}"/>
  <p:tag name="IGUANATEXSIZE" val="2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delta^{(L-1)}, \delta^{(L-2)}, \dots, \delta^{(2)}&#10;$&#10;&#10;\end{document}"/>
  <p:tag name="IGUANATEXSIZE" val="2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:= \bigtriangleup_{ij}^{(l)} + a_j^{(l)}\delta_i^{(l+1)}&#10;$&#10;&#10;\end{document}"/>
  <p:tag name="IGUANATEXSIZE" val="2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bigtriangleup_{ij}^{(l)} = 0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=&#10;$&#10;&#10;\end{document}"/>
  <p:tag name="IGUANATEXSIZE" val="2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l,i,j&#10;$&#10;&#10;\end{document}"/>
  <p:tag name="IGUANATEXSIZE" val="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J(\Theta) = -\frac{1}{m} \left[ \sum^m_{i=1} y^{(i)} \log (h_\Theta (x^{(i)})) + (1 - y^{(i)}) \log(1-(h_\Theta(x^{(i)}))) \right] &#10;$&#10;&#10;\end{document}"/>
  <p:tag name="IGUANATEXSIZE" val="18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\displaystyle&#10;+ \frac{\lambda}{2m} \sum^{L-1}_{l=1} \sum^{s_l}_{i=1} \sum^{s_{l+1}}_{j=1} (\Theta_{ji}^{(l)})^2&#10;$&#10;&#10;\end{document}"/>
  <p:tag name="IGUANATEXSIZE" val="18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^{(i)}&#10;$&#10;&#10;\end{document}"/>
  <p:tag name="IGUANATEXSIZE" val="2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y^{(i)}&#10;$&#10;&#10;\end{document}"/>
  <p:tag name="IGUANATEXSIZE" val="2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lambda = 0&#10;$&#10;&#10;\end{document}"/>
  <p:tag name="IGUANATEXSIZE" val="2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\approx (h_\Theta (x^{(i)}) - y^{(i)})^2$&#10;&#10;\end{document}"/>
  <p:tag name="IGUANATEXSIZE" val="2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+1&#10;$&#10;\end{document}"/>
  <p:tag name="IGUANATEXSIZE" val="2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1&#10;$&#10;\end{document}"/>
  <p:tag name="IGUANATEXSIZE" val="24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x_2&#10;$&#10;\end{document}"/>
  <p:tag name="IGUANATEXSIZE" val="24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2)} \rightarrow a_1^{(2)}&#10;$&#10;\end{document}"/>
  <p:tag name="IGUANATEXSIZE" val="24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2)} \rightarrow a_2^{(2)}&#10;$&#10;\end{document}"/>
  <p:tag name="IGUANATEXSIZE" val="2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3)} \rightarrow a_1^{(3)}&#10;$&#10;\end{document}"/>
  <p:tag name="IGUANATEXSIZE" val="2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2^{(3)} \rightarrow a_2^{(3)}&#10;$&#10;\end{document}"/>
  <p:tag name="IGUANATEXSIZE" val="2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z_1^{(4)} \rightarrow a_1^{(4)}&#10;$&#10;\end{document}"/>
  <p:tag name="IGUANATEXSIZE" val="24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&#10;$&#10;\end{document}"/>
  <p:tag name="IGUANATEXSIZE" val="24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a_j^{(l)}&#10;$&#10;\end{document}"/>
  <p:tag name="IGUANATEXSIZE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&#10;$&#10;\end{document}"/>
  <p:tag name="IGUANATEXSIZE" val="24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l&#10;$&#10;\end{document}"/>
  <p:tag name="IGUANATEXSIZE" val="24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\delta_j^{(l)} = \frac{\partial}{\partial z_j^{(l)}}$ cost(i)&#10;\end{document}"/>
  <p:tag name="IGUANATEXSIZE" val="24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$&#10;j\geq 0&#10;$&#10;\end{document}"/>
  <p:tag name="IGUANATEXSIZE" val="24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cost(i) $= y^{(i)} \log h_\Theta (x^{(i)}) + (1-y^{(i)})\log h_\Theta (x^{(i)})&#10;$&#10;&#10;\end{document}"/>
  <p:tag name="IGUANATEXSIZE" val="2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s_1 = 10, s_2 = 10, s_3 = 1&#10;$&#10;&#10;\end{document}"/>
  <p:tag name="IGUANATEXSIZE" val="22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i^{(j)} =&#10;$&#10;&#10;\end{document}"/>
  <p:tag name="IGUANATEXSIZE" val="2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1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 \in \mathbb{R}^{10\times11}, \Theta^{(2)} \in \mathbb{R}^{10\times11}, \Theta^{(3)} \in \mathbb{R}^{1\times11}&#10;$&#10;&#10;\end{document}"/>
  <p:tag name="IGUANATEXSIZE" val="22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 \in \mathbb{R}^{10\times11}, D^{(2)} \in \mathbb{R}^{10\times11}, D^{(3)} \in \mathbb{R}^{1\times11}&#10;$&#10;&#10;\end{document}"/>
  <p:tag name="IGUANATEXSIZE" val="22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J(\Theta)&#10;$&#10;&#10;\end{document}"/>
  <p:tag name="IGUANATEXSIZE" val="2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 =&#10;$&#10;&#10;\end{document}"/>
  <p:tag name="IGUANATEXSIZE" val="2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\in \mathbb{R}^n&#10;$&#10;&#10;\end{document}"/>
  <p:tag name="IGUANATEXSIZE" val="28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 = \theta_1, \theta_2, \theta_3, \dots, \theta_n&#10;$&#10;&#10;\end{document}"/>
  <p:tag name="IGUANATEXSIZE" val="28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1} J(\theta) \approx \frac{J(\theta_1 + \epsilon, \theta_2, \theta_3, \dots, \theta_n) - &#10;J(\theta_1 - \epsilon, \theta_2, \theta_3, \dots, \theta_n)}{2\epsilon}&#10;$&#10;&#10;\end{document}"/>
  <p:tag name="IGUANATEXSIZE" val="2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2} J(\theta) \approx \frac{J(\theta_1 , \theta_2 + \epsilon, \theta_3, \dots, \theta_n) - &#10;J(\theta_1, \theta_2 - \epsilon, \theta_3, \dots, \theta_n)}{2\epsilon}&#10;$&#10;&#10;\end{document}"/>
  <p:tag name="IGUANATEXSIZE" val="28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frac{\partial}{\partial \theta_n} J(\theta) \approx \frac{J(\theta_1 , \theta_2 , \theta_3, \dots, \theta_n + \epsilon) - &#10;J(\theta_1, \theta_2, \theta_3, \dots, \theta_n  - \epsilon)}{2\epsilon}&#10;$&#10;&#10;\end{document}"/>
  <p:tag name="IGUANATEXSIZE" val="28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vdots&#10;$&#10;&#10;\end{document}"/>
  <p:tag name="IGUANATEXSIZE" val="28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^{(1)},\Theta^{(2)},\Theta^{(3)}&#10;$&#10;&#10;\end{document}"/>
  <p:tag name="IGUANATEXSIZE" val="22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2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D^{(1)},D^{(2)},D^{(3)}&#10;$&#10;&#10;\end{document}"/>
  <p:tag name="IGUANATEXSIZE" val="22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i&#10;$&#10;&#10;\end{document}"/>
  <p:tag name="IGUANATEXSIZE" val="2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&#10;$&#10;&#10;\end{document}"/>
  <p:tag name="IGUANATEXSIZE" val="28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_{ij}^{(l)} = 0&#10;$ for all $i,j,l$.&#10;&#10;\end{document}"/>
  <p:tag name="IGUANATEXSIZE" val="2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8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1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1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1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1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1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\Theta_{ij}^{(l)} &#10;$&#10;&#10;\end{document}"/>
  <p:tag name="IGUANATEXSIZE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[ -\epsilon, \epsilon ]&#10;$&#10;&#10;\end{document}"/>
  <p:tag name="IGUANATEXSIZE" val="24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pagestyle{empty}&#10;\begin{document}&#10;&#10;$&#10;-\epsilon \leq \Theta_{ij}^{(l)} \leq \epsilon&#10;$&#10;&#10;\end{document}"/>
  <p:tag name="IGUANATEXSIZE" val="24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^{(i)}&#10;$&#10;&#10;\end{document}"/>
  <p:tag name="IGUANATEXSIZE" val="2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h_\Theta(x^{(i)})&#10;$&#10;&#10;\end{document}"/>
  <p:tag name="IGUANATEXSIZE" val="2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a^{(l)}&#10;$&#10;&#10;\end{document}"/>
  <p:tag name="IGUANATEXSIZE" val="2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delta^{(l)}&#10;$&#10;&#10;\end{document}"/>
  <p:tag name="IGUANATEXSIZE" val="2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l = 2, \dots, L&#10;$&#10;&#10;\end{document}"/>
  <p:tag name="IGUANATEXSIZE" val="2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(x^{(i)}, y^{(i)})$&#10;&#10;\end{document}"/>
  <p:tag name="IGUANATEXSIZE" val="2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frac{\partial}{\partial \Theta_{jk}^{(l)}} J(\Theta)&#10;$&#10;&#10;\end{document}"/>
  <p:tag name="IGUANATEXSIZE" val="2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J(\Theta)&#10;$&#10;&#10;\end{document}"/>
  <p:tag name="IGUANATEXSIZE" val="2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\Theta&#10;$&#10;&#10;\end{document}"/>
  <p:tag name="IGUANATEXSIZE" val="2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 =&#10;$&#10;&#10;\end{document}"/>
  <p:tag name="IGUANATEXSIZE" val="2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_1^{(3)} = g(\Theta_{10}^{(2)} a_0^{(2)} + \Theta_{11}^{(2)} a_1^{(2)} + \Theta_{12}^{(2)} a_2^{(2)}+ \Theta_{13}^{(2)} a_3^{(2)})&#10;$&#10;&#10;\end{document}"/>
  <p:tag name="IGUANATEXSIZE" val="2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j&#10;$&#10;&#10;\end{document}"/>
  <p:tag name="IGUANATEXSIZE" val="2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&#10;$&#10;&#10;\end{document}"/>
  <p:tag name="IGUANATEXSIZE" val="2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&#10;$&#10;&#10;\end{document}"/>
  <p:tag name="IGUANATEXSIZE" val="2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+1&#10;$&#10;&#10;\end{document}"/>
  <p:tag name="IGUANATEXSIZE" val="2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Theta^{(j)}&#10;$&#10;&#10;\end{document}"/>
  <p:tag name="IGUANATEXSIZE" val="2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s_{j+1} \times (s_j + 1)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 =&#10;$&#10;&#10;\end{document}"/>
  <p:tag name="IGUANATEXSIZE" val="2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g(\Theta_{10}^{(2)} a_0^{(2)} + \Theta_{11}^{(2)} a_1^{(2)}&#10;+ \Theta_{12}^{(2)} a_2^{(2)}+ \Theta_{13}^{(2)} a_3^{(2)})&#10;$&#10;&#10;\end{document}"/>
  <p:tag name="IGUANATEXSIZE" val="2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 = \begin{bmatrix}&#10;x_0\\x_1\\x_2\\x_3&#10;\end{bmatrix}&#10;$&#10;&#10;\end{document}"/>
  <p:tag name="IGUANATEXSIZE" val="2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begin{bmatrix}&#10;z^{(2)}_1\\z^{(2)}_2\\z^{(2)}_3&#10;\end{bmatrix}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4 =&#10;$&#10;&#10;\end{document}"/>
  <p:tag name="IGUANATEXSIZE" val="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2)} = \Theta^{(1)} x&#10;$&#10;&#10;\end{document}"/>
  <p:tag name="IGUANATEXSIZE" val="2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^{(2)} = g(z^{(2)})&#10;$&#10;&#10;\end{document}"/>
  <p:tag name="IGUANATEXSIZE" val="2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z^{(3)} = \Theta^{(2)} a^{(2)}&#10;$&#10;&#10;\end{document}"/>
  <p:tag name="IGUANATEXSIZE" val="2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a^{(3)} = g(z^{(3)})&#10;$&#10;&#10;\end{document}"/>
  <p:tag name="IGUANATEXSIZE" val="2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0^{(2)} =1&#10;$&#10;&#10;\end{document}"/>
  <p:tag name="IGUANATEXSIZE" val="2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 = g(\Theta_{10}^{(1)} x_0 + \Theta_{11}^{(1)} x_1 + \Theta_{12}^{(1)} x_2 + \Theta_{13}^{(1)} x_3)&#10;$&#10;&#10;\end{document}"/>
  <p:tag name="IGUANATEXSIZE" val="2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 = g(\Theta_{20}^{(1)} x_0 + \Theta_{21}^{(1)} x_1 + \Theta_{22}^{(1)} x_2 + \Theta_{23}^{(1)} x_3)&#10;$&#10;&#10;\end{document}"/>
  <p:tag name="IGUANATEXSIZE" val="2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 = g(\Theta_{30}^{(1)} x_0 + \Theta_{31}^{(1)} x_1 + \Theta_{32}^{(1)} x_2 + \Theta_{33}^{(1)} x_3)&#10;$&#10;&#10;\end{document}"/>
  <p:tag name="IGUANATEXSIZE" val="2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{100}&#10;$&#10;&#10;\end{document}"/>
  <p:tag name="IGUANATEXSIZE" val="2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1^{(2)}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dots&#10;$&#10;&#10;\end{document}"/>
  <p:tag name="IGUANATEXSIZE" val="2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2^{(2)}&#10;$&#10;&#10;\end{document}"/>
  <p:tag name="IGUANATEXSIZE" val="2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a_3^{(2)}&#10;$&#10;&#10;\end{document}"/>
  <p:tag name="IGUANATEXSIZE" val="2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3&#10;$&#10;&#10;\end{document}"/>
  <p:tag name="IGUANATEXSIZE" val="2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y = x_1 $ XOR $ x_2$&#10;&#10;\end{document}"/>
  <p:tag name="IGUANATEXSIZE" val="2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 $ XNOR $ x_2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n = 2500&#10;$&#10;&#10;\end{document}"/>
  <p:tag name="IGUANATEXSIZE" val="2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NOT ($x_1 $ XOR $ x_2$)&#10;&#10;\end{document}"/>
  <p:tag name="IGUANATEXSIZE" val="2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, x_2 \in \{ 0, 1\}&#10;$&#10;&#10;\end{document}"/>
  <p:tag name="IGUANATEXSIZE" val="2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y = x_1 $ AND $ x_2$&#10;&#10;\end{document}"/>
  <p:tag name="IGUANATEXSIZE" val="2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g(z)&#10;$&#10;&#10;\end{document}"/>
  <p:tag name="IGUANATEXSIZE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i \times x_j&#10;$&#10;&#10;\end{document}"/>
  <p:tag name="IGUANATEXSIZE" val="2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1&#10;$&#10;&#10;\end{document}"/>
  <p:tag name="IGUANATEXSIZE" val="2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x_2&#10;$&#10;&#10;\end{document}"/>
  <p:tag name="IGUANATEXSIZE" val="2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+1&#10;$&#10;&#10;\end{document}"/>
  <p:tag name="IGUANATEXSIZE" val="2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x_1&#10;$&#10;&#10;\end{document}"/>
  <p:tag name="IGUANATEXSIZE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&#10;x_2&#10;$&#10;&#10;\end{document}"/>
  <p:tag name="IGUANATEXSIZE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&#10;$&#10;&#10;\end{document}"/>
  <p:tag name="IGUANATEXSIZE" val="2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AND $ x_2$&#10;&#10;\end{document}"/>
  <p:tag name="IGUANATEXSIZE" val="2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x_1 $ OR $ x_2$&#10;&#10;\end{document}"/>
  <p:tag name="IGUANATEXSIZE" val="2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aining presentation">
  <a:themeElements>
    <a:clrScheme name="Custom 1">
      <a:dk1>
        <a:sysClr val="windowText" lastClr="000000"/>
      </a:dk1>
      <a:lt1>
        <a:sysClr val="window" lastClr="FFFFFF"/>
      </a:lt1>
      <a:dk2>
        <a:srgbClr val="067ABF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ining presentation.potx" id="{7B9FCAFE-DDE5-4198-9987-54DFCAD80598}" vid="{6015A8B0-C387-4E39-945C-0F39E3EB10B6}"/>
    </a:ext>
  </a:extLst>
</a:theme>
</file>

<file path=ppt/theme/theme2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Training presentation</Template>
  <TotalTime>1</TotalTime>
  <Words>1426</Words>
  <Application>Microsoft Macintosh PowerPoint</Application>
  <PresentationFormat>Grand écran</PresentationFormat>
  <Paragraphs>332</Paragraphs>
  <Slides>61</Slides>
  <Notes>14</Notes>
  <HiddenSlides>29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Courier New</vt:lpstr>
      <vt:lpstr>Georgia</vt:lpstr>
      <vt:lpstr>Wingdings 2</vt:lpstr>
      <vt:lpstr>Training presentation</vt:lpstr>
      <vt:lpstr>Machine Learning  Lecture 4: Neural Networks1</vt:lpstr>
      <vt:lpstr>Non-linear hypotheses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Examples and intuitions I</vt:lpstr>
      <vt:lpstr>Présentation PowerPoint</vt:lpstr>
      <vt:lpstr>Présentation PowerPoint</vt:lpstr>
      <vt:lpstr>Présentation PowerPoint</vt:lpstr>
      <vt:lpstr>Examples and intuitions II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Multi-class classification</vt:lpstr>
      <vt:lpstr>Présentation PowerPoint</vt:lpstr>
      <vt:lpstr>Présentation PowerPoint</vt:lpstr>
      <vt:lpstr>Cost function</vt:lpstr>
      <vt:lpstr>Présentation PowerPoint</vt:lpstr>
      <vt:lpstr>Présentation PowerPoint</vt:lpstr>
      <vt:lpstr>Backpropagation algorithm</vt:lpstr>
      <vt:lpstr>Présentation PowerPoint</vt:lpstr>
      <vt:lpstr>Présentation PowerPoint</vt:lpstr>
      <vt:lpstr>Présentation PowerPoint</vt:lpstr>
      <vt:lpstr>Présentation PowerPoint</vt:lpstr>
      <vt:lpstr>Backpropagation intuition</vt:lpstr>
      <vt:lpstr>Présentation PowerPoint</vt:lpstr>
      <vt:lpstr>Présentation PowerPoint</vt:lpstr>
      <vt:lpstr>Présentation PowerPoint</vt:lpstr>
      <vt:lpstr>Présentation PowerPoint</vt:lpstr>
      <vt:lpstr>Implementation note: Unrolling parameters</vt:lpstr>
      <vt:lpstr>Présentation PowerPoint</vt:lpstr>
      <vt:lpstr>Présentation PowerPoint</vt:lpstr>
      <vt:lpstr>Présentation PowerPoint</vt:lpstr>
      <vt:lpstr>Gradient checking</vt:lpstr>
      <vt:lpstr>Présentation PowerPoint</vt:lpstr>
      <vt:lpstr>Présentation PowerPoint</vt:lpstr>
      <vt:lpstr>Présentation PowerPoint</vt:lpstr>
      <vt:lpstr>Présentation PowerPoint</vt:lpstr>
      <vt:lpstr>Random initialization</vt:lpstr>
      <vt:lpstr>Présentation PowerPoint</vt:lpstr>
      <vt:lpstr>Présentation PowerPoint</vt:lpstr>
      <vt:lpstr>Présentation PowerPoint</vt:lpstr>
      <vt:lpstr>Putting it together</vt:lpstr>
      <vt:lpstr>Présentation PowerPoint</vt:lpstr>
      <vt:lpstr>Présentation PowerPoint</vt:lpstr>
      <vt:lpstr>Présentation PowerPoint</vt:lpstr>
      <vt:lpstr>Backpropagation example: Autonomous driving (optional)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Training Presentation</dc:title>
  <dc:creator>GHASSANY Mohamad</dc:creator>
  <cp:lastModifiedBy>Mohamad GHASSANY</cp:lastModifiedBy>
  <cp:revision>72</cp:revision>
  <dcterms:created xsi:type="dcterms:W3CDTF">2021-09-10T12:38:30Z</dcterms:created>
  <dcterms:modified xsi:type="dcterms:W3CDTF">2022-08-20T12:34:27Z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